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3"/>
  </p:notesMasterIdLst>
  <p:sldIdLst>
    <p:sldId id="257" r:id="rId3"/>
    <p:sldId id="270" r:id="rId4"/>
    <p:sldId id="271" r:id="rId5"/>
    <p:sldId id="272" r:id="rId6"/>
    <p:sldId id="273" r:id="rId7"/>
    <p:sldId id="258" r:id="rId8"/>
    <p:sldId id="259" r:id="rId9"/>
    <p:sldId id="260" r:id="rId10"/>
    <p:sldId id="261" r:id="rId11"/>
    <p:sldId id="268" r:id="rId12"/>
    <p:sldId id="262" r:id="rId13"/>
    <p:sldId id="263" r:id="rId14"/>
    <p:sldId id="264" r:id="rId15"/>
    <p:sldId id="266" r:id="rId16"/>
    <p:sldId id="265" r:id="rId17"/>
    <p:sldId id="269" r:id="rId18"/>
    <p:sldId id="274" r:id="rId19"/>
    <p:sldId id="275" r:id="rId20"/>
    <p:sldId id="26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6CB5-D0F5-41ED-8E6F-9F28F7AAB9CC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D1DCA-4DDF-4136-AA4C-82C19527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7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FD6C38-3FDA-4369-82C6-2B1D6B0A0A43}"/>
              </a:ext>
            </a:extLst>
          </p:cNvPr>
          <p:cNvSpPr/>
          <p:nvPr userDrawn="1"/>
        </p:nvSpPr>
        <p:spPr>
          <a:xfrm>
            <a:off x="0" y="-168819"/>
            <a:ext cx="12192000" cy="6858000"/>
          </a:xfrm>
          <a:prstGeom prst="rect">
            <a:avLst/>
          </a:prstGeom>
          <a:solidFill>
            <a:srgbClr val="FF0000"/>
          </a:solidFill>
          <a:effectLst>
            <a:glow rad="266700">
              <a:schemeClr val="accent3">
                <a:satMod val="175000"/>
                <a:alpha val="40000"/>
              </a:schemeClr>
            </a:glow>
            <a:innerShdw blurRad="812800" dist="50800" dir="16200000">
              <a:srgbClr val="92D050">
                <a:alpha val="50000"/>
              </a:srgbClr>
            </a:inn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FAC01-0903-44ED-88BA-1DAB92616F61}"/>
              </a:ext>
            </a:extLst>
          </p:cNvPr>
          <p:cNvSpPr/>
          <p:nvPr userDrawn="1"/>
        </p:nvSpPr>
        <p:spPr>
          <a:xfrm>
            <a:off x="220394" y="56272"/>
            <a:ext cx="11751212" cy="637968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chilly" dir="t"/>
          </a:scene3d>
          <a:sp3d extrusionH="76200" prstMaterial="dkEdge">
            <a:bevelT w="139700" prst="cross"/>
            <a:extrusionClr>
              <a:srgbClr val="FFC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FBD8C-3422-421A-A9C2-1DB7F4E75781}"/>
              </a:ext>
            </a:extLst>
          </p:cNvPr>
          <p:cNvSpPr txBox="1"/>
          <p:nvPr userDrawn="1"/>
        </p:nvSpPr>
        <p:spPr>
          <a:xfrm>
            <a:off x="3151162" y="6372664"/>
            <a:ext cx="607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Abdur Rahaman Shumaan, </a:t>
            </a:r>
            <a:r>
              <a:rPr lang="en-US" dirty="0" err="1"/>
              <a:t>Kabirhat</a:t>
            </a:r>
            <a:r>
              <a:rPr lang="en-US" dirty="0"/>
              <a:t>, Noakhali,01819904804</a:t>
            </a:r>
          </a:p>
        </p:txBody>
      </p:sp>
    </p:spTree>
    <p:extLst>
      <p:ext uri="{BB962C8B-B14F-4D97-AF65-F5344CB8AC3E}">
        <p14:creationId xmlns:p14="http://schemas.microsoft.com/office/powerpoint/2010/main" val="160803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1770-ED77-4092-9DCB-EEF25FBD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81FC-E15D-491F-BC92-2A5111452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DC690-8515-4AB2-9FBD-1172A38F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49FB-7BA5-43B5-BAC2-4A38885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E67DA-DCF8-46F8-9C51-42A1D495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D54B-942F-41B7-95C6-121073DB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70BFB-1997-4509-B0DA-5BC4D36E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03D28-E74D-49E9-A966-E645104F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F07D-6975-40A9-9682-7B5C396F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39C13-A4D6-4287-97D2-77D62F5A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4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E7D3-1373-40B6-B30B-7557697B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98045-4D32-458D-8B40-93B02B5F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BF0B-87A1-4937-9C90-4719F294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BBC8-52D0-4360-9548-4550CAAA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E098-FD9D-4CFD-9C30-8233A90C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77AA-75BC-4DE1-BA79-6DD58E4F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6B4F-085E-436E-9E13-8CDC31912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752AF-D333-45A8-A2C3-1DC9BF281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76D7C-2721-4FAA-A933-9509B82A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A52F0-51AA-4142-9FAD-4D291115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2FEFF-C8BE-4159-83CA-3AE2820A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EAC-CD6A-4F29-B2C6-EEC88EB5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784C2-1853-4CA4-B307-B587EE9D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5F14E-1D3D-4535-A32D-071941594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35B4A-41CD-43CF-ABB0-1CA98938B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CCD1D-6721-4327-ABBD-E4BDCD40F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47138-49D7-46DD-ADCF-A1612844F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9DA6A-C580-47A0-AF2E-A45D24B4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A4516-F415-4309-A0F7-B5D7321B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D032-F08D-4770-853F-BC63ED82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D72B9-FEF7-4674-B87C-36289F26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E3495-8075-4840-867B-1C543763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B99AC-61FF-48F8-8901-A926075E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8B34CD-3312-40B7-A243-E230CFBBFF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CDA945-83D0-4E89-90C7-B968E71DB98C}"/>
              </a:ext>
            </a:extLst>
          </p:cNvPr>
          <p:cNvSpPr/>
          <p:nvPr userDrawn="1"/>
        </p:nvSpPr>
        <p:spPr>
          <a:xfrm>
            <a:off x="156754" y="169817"/>
            <a:ext cx="11848012" cy="654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5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D3D9D-5273-4814-A532-5FC6FED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DD5AD-8CDC-4492-93C6-5C2CC75E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D881-4FDC-465F-B068-36517CAE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7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9BA0-0427-4FBE-8016-99E3727A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5805-FE0F-423D-94D6-0884CB32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8212B-D1DE-45F1-B4AA-06BC28A22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7151C-667A-4D4F-8550-A6A7CAF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B0501-8400-4569-ACE9-0DA0D453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17351-76C2-48A7-98BD-E130860F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08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5EDE-A092-4AB0-931E-3E6211D7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BAB0B-12C4-46B3-BE7D-EC8C91D82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EE2B-A381-4446-B709-966BC2C7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773F9-6FB4-4775-A8EE-35FD0480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9A50E-0DF5-440B-8B3C-26FAD508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31477-ECE1-4CC5-A1EF-AAB1288E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1524-8233-41B8-B47B-2DE50DBDB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A8153-9105-48D4-980B-843F1D23F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CF416-D0AD-4F37-9316-8C73BA0D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6ACA1-74B4-4C4E-9A8A-D0F7962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ED9B-D2C7-411E-A8CF-936EF3F4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6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AE42C-A598-415A-9D7B-9BE0FB130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B91D0-2D49-4C34-A8F8-6732B725E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E4C3-5281-45C3-9FE3-990340B3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9D339-92EA-4647-A979-07DC400C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D16D-5756-4F0B-9C6E-0622A283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7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008C-4B4C-426F-BB1A-ACCEAFB70D3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FC4D-27DD-40D6-B6D1-1711B482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D0FA2-03D4-41AB-9C10-33E091B7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A16D3-9D56-42C8-85DA-5F9BBA74B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A573-9B9B-4CD9-B264-439F87FB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8884-F510-463E-8351-E1CC1C0757F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B7DBD-E31F-48E7-9166-CCB5541A5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CDD8-667F-46D5-B026-AC55347F4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9979-96C2-4396-892E-85CE917E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rose-23717--rose-wallpaper.jpg">
            <a:extLst>
              <a:ext uri="{FF2B5EF4-FFF2-40B4-BE49-F238E27FC236}">
                <a16:creationId xmlns:a16="http://schemas.microsoft.com/office/drawing/2014/main" id="{10153282-3596-4F52-987A-FA710D7A5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583" t="8889" r="4117" b="5556"/>
          <a:stretch>
            <a:fillRect/>
          </a:stretch>
        </p:blipFill>
        <p:spPr>
          <a:xfrm>
            <a:off x="215279" y="27296"/>
            <a:ext cx="11761441" cy="6428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5F200-6C1C-4FD2-A873-5B6286DFD540}"/>
              </a:ext>
            </a:extLst>
          </p:cNvPr>
          <p:cNvSpPr txBox="1"/>
          <p:nvPr/>
        </p:nvSpPr>
        <p:spPr>
          <a:xfrm>
            <a:off x="275815" y="4403189"/>
            <a:ext cx="5445047" cy="170219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9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4398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7CF6C9-8A25-40A4-AC82-98DC03696998}"/>
              </a:ext>
            </a:extLst>
          </p:cNvPr>
          <p:cNvSpPr/>
          <p:nvPr/>
        </p:nvSpPr>
        <p:spPr>
          <a:xfrm>
            <a:off x="229278" y="54592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BE375-FA53-4670-9CE9-54760739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73" y="1846254"/>
            <a:ext cx="3709588" cy="43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35F8C-CA55-4006-B984-EB3BB12472F0}"/>
              </a:ext>
            </a:extLst>
          </p:cNvPr>
          <p:cNvSpPr txBox="1"/>
          <p:nvPr/>
        </p:nvSpPr>
        <p:spPr>
          <a:xfrm>
            <a:off x="3061252" y="97657"/>
            <a:ext cx="6069496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600" dirty="0"/>
              <a:t>Open your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5401-B1B3-4143-8979-40AAE06CD70E}"/>
              </a:ext>
            </a:extLst>
          </p:cNvPr>
          <p:cNvSpPr txBox="1"/>
          <p:nvPr/>
        </p:nvSpPr>
        <p:spPr>
          <a:xfrm>
            <a:off x="371061" y="3282177"/>
            <a:ext cx="5632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Page No. 4</a:t>
            </a:r>
          </a:p>
        </p:txBody>
      </p:sp>
    </p:spTree>
    <p:extLst>
      <p:ext uri="{BB962C8B-B14F-4D97-AF65-F5344CB8AC3E}">
        <p14:creationId xmlns:p14="http://schemas.microsoft.com/office/powerpoint/2010/main" val="89192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0A81823-5C1E-4EBB-B275-AB1C3A57FDD1}"/>
              </a:ext>
            </a:extLst>
          </p:cNvPr>
          <p:cNvSpPr/>
          <p:nvPr/>
        </p:nvSpPr>
        <p:spPr>
          <a:xfrm>
            <a:off x="7983697" y="786973"/>
            <a:ext cx="609600" cy="50137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accent6">
                <a:alpha val="54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0F20C-0A42-42DD-9DF0-C1A4FBE86E61}"/>
              </a:ext>
            </a:extLst>
          </p:cNvPr>
          <p:cNvSpPr/>
          <p:nvPr/>
        </p:nvSpPr>
        <p:spPr>
          <a:xfrm>
            <a:off x="222012" y="0"/>
            <a:ext cx="11618034" cy="64400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B2651-2A35-4ADA-8CA8-CAF7B984FCB9}"/>
              </a:ext>
            </a:extLst>
          </p:cNvPr>
          <p:cNvSpPr txBox="1"/>
          <p:nvPr/>
        </p:nvSpPr>
        <p:spPr>
          <a:xfrm>
            <a:off x="480495" y="307906"/>
            <a:ext cx="14685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8DDE0-33A8-4F3B-9F27-9C07C74D4C17}"/>
              </a:ext>
            </a:extLst>
          </p:cNvPr>
          <p:cNvSpPr txBox="1"/>
          <p:nvPr/>
        </p:nvSpPr>
        <p:spPr>
          <a:xfrm>
            <a:off x="3444995" y="1349870"/>
            <a:ext cx="86128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B9938-B14D-4616-8724-23BA36555824}"/>
              </a:ext>
            </a:extLst>
          </p:cNvPr>
          <p:cNvSpPr txBox="1"/>
          <p:nvPr/>
        </p:nvSpPr>
        <p:spPr>
          <a:xfrm>
            <a:off x="4075112" y="1624509"/>
            <a:ext cx="8197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E0EF1-92AA-46B7-929A-1CDDFA240530}"/>
              </a:ext>
            </a:extLst>
          </p:cNvPr>
          <p:cNvSpPr txBox="1"/>
          <p:nvPr/>
        </p:nvSpPr>
        <p:spPr>
          <a:xfrm>
            <a:off x="3533011" y="-820550"/>
            <a:ext cx="1782049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8483D-D2D8-4367-BC5C-DA83AA859C26}"/>
              </a:ext>
            </a:extLst>
          </p:cNvPr>
          <p:cNvSpPr txBox="1"/>
          <p:nvPr/>
        </p:nvSpPr>
        <p:spPr>
          <a:xfrm>
            <a:off x="208615" y="-976841"/>
            <a:ext cx="1871215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F259E-F62F-4A32-9F7D-DD04E03C88B8}"/>
              </a:ext>
            </a:extLst>
          </p:cNvPr>
          <p:cNvSpPr txBox="1"/>
          <p:nvPr/>
        </p:nvSpPr>
        <p:spPr>
          <a:xfrm>
            <a:off x="93471" y="1575884"/>
            <a:ext cx="116180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7393C-AA3E-42DE-8BA8-091B815036B3}"/>
              </a:ext>
            </a:extLst>
          </p:cNvPr>
          <p:cNvSpPr txBox="1"/>
          <p:nvPr/>
        </p:nvSpPr>
        <p:spPr>
          <a:xfrm>
            <a:off x="2938271" y="1710732"/>
            <a:ext cx="100908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89AE89-63AD-4035-88C2-D41C2D56C998}"/>
              </a:ext>
            </a:extLst>
          </p:cNvPr>
          <p:cNvSpPr txBox="1"/>
          <p:nvPr/>
        </p:nvSpPr>
        <p:spPr>
          <a:xfrm>
            <a:off x="98929" y="-953713"/>
            <a:ext cx="1724854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vlc-record-2022-03-06-17h16m42s-U2 L1-3A-">
            <a:hlinkClick r:id="" action="ppaction://media"/>
            <a:extLst>
              <a:ext uri="{FF2B5EF4-FFF2-40B4-BE49-F238E27FC236}">
                <a16:creationId xmlns:a16="http://schemas.microsoft.com/office/drawing/2014/main" id="{8EBED4D9-3BCC-490B-9455-982BD10DF4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4209" y="570578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7E46C5-13AB-415F-B955-50E5324AF0F9}"/>
              </a:ext>
            </a:extLst>
          </p:cNvPr>
          <p:cNvSpPr txBox="1"/>
          <p:nvPr/>
        </p:nvSpPr>
        <p:spPr>
          <a:xfrm>
            <a:off x="7182786" y="978622"/>
            <a:ext cx="6096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2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5205B078-6318-4578-9904-325BB209C68C}"/>
              </a:ext>
            </a:extLst>
          </p:cNvPr>
          <p:cNvSpPr/>
          <p:nvPr/>
        </p:nvSpPr>
        <p:spPr>
          <a:xfrm>
            <a:off x="216379" y="42750"/>
            <a:ext cx="11759242" cy="63958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C7B0A-9816-42DB-9426-7963E74EF20F}"/>
              </a:ext>
            </a:extLst>
          </p:cNvPr>
          <p:cNvSpPr txBox="1"/>
          <p:nvPr/>
        </p:nvSpPr>
        <p:spPr>
          <a:xfrm>
            <a:off x="1499341" y="3754941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B7320D-E25E-40E8-8EC7-72DB1D220BE2}"/>
              </a:ext>
            </a:extLst>
          </p:cNvPr>
          <p:cNvSpPr txBox="1"/>
          <p:nvPr/>
        </p:nvSpPr>
        <p:spPr>
          <a:xfrm>
            <a:off x="3026205" y="3754941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9230C6F-0377-4BB2-8E3E-43DFB3688C95}"/>
              </a:ext>
            </a:extLst>
          </p:cNvPr>
          <p:cNvSpPr txBox="1"/>
          <p:nvPr/>
        </p:nvSpPr>
        <p:spPr>
          <a:xfrm>
            <a:off x="1353742" y="411849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E5886E6-7267-43C2-AF24-73FC359B5D34}"/>
              </a:ext>
            </a:extLst>
          </p:cNvPr>
          <p:cNvSpPr txBox="1"/>
          <p:nvPr/>
        </p:nvSpPr>
        <p:spPr>
          <a:xfrm>
            <a:off x="3032833" y="411849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69ADE84-7A8A-40C1-B428-CE78CB52DB7E}"/>
              </a:ext>
            </a:extLst>
          </p:cNvPr>
          <p:cNvSpPr txBox="1"/>
          <p:nvPr/>
        </p:nvSpPr>
        <p:spPr>
          <a:xfrm>
            <a:off x="7900455" y="3754941"/>
            <a:ext cx="1084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779CBF3-A2B6-4F5B-90EE-69605B528C55}"/>
              </a:ext>
            </a:extLst>
          </p:cNvPr>
          <p:cNvSpPr txBox="1"/>
          <p:nvPr/>
        </p:nvSpPr>
        <p:spPr>
          <a:xfrm>
            <a:off x="9427318" y="3754941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EB24D3A-6078-4994-B94A-906B13A11940}"/>
              </a:ext>
            </a:extLst>
          </p:cNvPr>
          <p:cNvSpPr txBox="1"/>
          <p:nvPr/>
        </p:nvSpPr>
        <p:spPr>
          <a:xfrm>
            <a:off x="7754855" y="411849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00E11DE-910D-4E10-8ACF-2A97900660E6}"/>
              </a:ext>
            </a:extLst>
          </p:cNvPr>
          <p:cNvSpPr txBox="1"/>
          <p:nvPr/>
        </p:nvSpPr>
        <p:spPr>
          <a:xfrm>
            <a:off x="9433946" y="411849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9CE5466-793F-455E-8818-238A7857A053}"/>
              </a:ext>
            </a:extLst>
          </p:cNvPr>
          <p:cNvSpPr txBox="1"/>
          <p:nvPr/>
        </p:nvSpPr>
        <p:spPr>
          <a:xfrm>
            <a:off x="357809" y="138287"/>
            <a:ext cx="678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trace and write.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A9D1DB7-FA59-44BE-95BC-547CC82FE052}"/>
              </a:ext>
            </a:extLst>
          </p:cNvPr>
          <p:cNvSpPr txBox="1"/>
          <p:nvPr/>
        </p:nvSpPr>
        <p:spPr>
          <a:xfrm>
            <a:off x="10071280" y="320232"/>
            <a:ext cx="17644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3E4B59-B5F3-4443-98FA-AA843944AAC9}"/>
              </a:ext>
            </a:extLst>
          </p:cNvPr>
          <p:cNvSpPr txBox="1"/>
          <p:nvPr/>
        </p:nvSpPr>
        <p:spPr>
          <a:xfrm>
            <a:off x="7853760" y="1323167"/>
            <a:ext cx="111280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BCEE28-9194-41CB-BA3D-6D8F85915368}"/>
              </a:ext>
            </a:extLst>
          </p:cNvPr>
          <p:cNvSpPr txBox="1"/>
          <p:nvPr/>
        </p:nvSpPr>
        <p:spPr>
          <a:xfrm>
            <a:off x="9380624" y="1323167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C50197-852D-44AD-8560-B5B312EBAC69}"/>
              </a:ext>
            </a:extLst>
          </p:cNvPr>
          <p:cNvSpPr txBox="1"/>
          <p:nvPr/>
        </p:nvSpPr>
        <p:spPr>
          <a:xfrm>
            <a:off x="9311835" y="1690927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7540C-378E-4513-902E-3645700BA0F5}"/>
              </a:ext>
            </a:extLst>
          </p:cNvPr>
          <p:cNvSpPr txBox="1"/>
          <p:nvPr/>
        </p:nvSpPr>
        <p:spPr>
          <a:xfrm>
            <a:off x="1415713" y="1360522"/>
            <a:ext cx="13532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EB21F3-4F4C-4C2E-9029-B1CDE8989E93}"/>
              </a:ext>
            </a:extLst>
          </p:cNvPr>
          <p:cNvSpPr txBox="1"/>
          <p:nvPr/>
        </p:nvSpPr>
        <p:spPr>
          <a:xfrm>
            <a:off x="3059020" y="1425170"/>
            <a:ext cx="831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95C58F-0A7D-415D-8826-482913F1B772}"/>
              </a:ext>
            </a:extLst>
          </p:cNvPr>
          <p:cNvSpPr txBox="1"/>
          <p:nvPr/>
        </p:nvSpPr>
        <p:spPr>
          <a:xfrm>
            <a:off x="1249485" y="1611541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60D94-7701-4B4C-9BDA-2EB79A50E4F3}"/>
              </a:ext>
            </a:extLst>
          </p:cNvPr>
          <p:cNvSpPr txBox="1"/>
          <p:nvPr/>
        </p:nvSpPr>
        <p:spPr>
          <a:xfrm>
            <a:off x="2983434" y="1598204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93F043-09B9-4A7B-84B2-898E6EC78ACD}"/>
              </a:ext>
            </a:extLst>
          </p:cNvPr>
          <p:cNvSpPr txBox="1"/>
          <p:nvPr/>
        </p:nvSpPr>
        <p:spPr>
          <a:xfrm>
            <a:off x="7674717" y="1686718"/>
            <a:ext cx="1470890" cy="1515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7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138" grpId="0" animBg="1"/>
      <p:bldP spid="139" grpId="0" animBg="1"/>
      <p:bldP spid="143" grpId="0"/>
      <p:bldP spid="145" grpId="0"/>
      <p:bldP spid="146" grpId="0" animBg="1"/>
      <p:bldP spid="147" grpId="0" animBg="1"/>
      <p:bldP spid="35" grpId="0"/>
      <p:bldP spid="36" grpId="0"/>
      <p:bldP spid="38" grpId="0" animBg="1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F7F9F50-20C2-474E-A426-CB18AC87817E}"/>
              </a:ext>
            </a:extLst>
          </p:cNvPr>
          <p:cNvSpPr/>
          <p:nvPr/>
        </p:nvSpPr>
        <p:spPr>
          <a:xfrm>
            <a:off x="229278" y="4486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07895-AF62-4D72-8889-E4C526BAF0A7}"/>
              </a:ext>
            </a:extLst>
          </p:cNvPr>
          <p:cNvSpPr txBox="1"/>
          <p:nvPr/>
        </p:nvSpPr>
        <p:spPr>
          <a:xfrm>
            <a:off x="384314" y="165336"/>
            <a:ext cx="678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trace and write.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9B620E-1C84-49DD-90DA-4ECEB9BF996F}"/>
              </a:ext>
            </a:extLst>
          </p:cNvPr>
          <p:cNvCxnSpPr/>
          <p:nvPr/>
        </p:nvCxnSpPr>
        <p:spPr>
          <a:xfrm flipV="1">
            <a:off x="459475" y="4481946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ADC455-5AD2-4FC3-A32F-683EB46618D2}"/>
              </a:ext>
            </a:extLst>
          </p:cNvPr>
          <p:cNvCxnSpPr/>
          <p:nvPr/>
        </p:nvCxnSpPr>
        <p:spPr>
          <a:xfrm flipV="1">
            <a:off x="457200" y="4779818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B433B-C400-425C-ABD8-7E02240A4498}"/>
              </a:ext>
            </a:extLst>
          </p:cNvPr>
          <p:cNvCxnSpPr/>
          <p:nvPr/>
        </p:nvCxnSpPr>
        <p:spPr>
          <a:xfrm flipV="1">
            <a:off x="447389" y="5292436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5AA55-9779-41A8-A2B8-785ADDF846EE}"/>
              </a:ext>
            </a:extLst>
          </p:cNvPr>
          <p:cNvCxnSpPr/>
          <p:nvPr/>
        </p:nvCxnSpPr>
        <p:spPr>
          <a:xfrm flipV="1">
            <a:off x="447389" y="5527964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F34CFE-7FFF-4CEB-AFC2-EA177821C0E9}"/>
              </a:ext>
            </a:extLst>
          </p:cNvPr>
          <p:cNvCxnSpPr/>
          <p:nvPr/>
        </p:nvCxnSpPr>
        <p:spPr>
          <a:xfrm flipV="1">
            <a:off x="471561" y="2344883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2E2911-FCA3-4FA1-99C4-4DA6A6EFA69F}"/>
              </a:ext>
            </a:extLst>
          </p:cNvPr>
          <p:cNvCxnSpPr/>
          <p:nvPr/>
        </p:nvCxnSpPr>
        <p:spPr>
          <a:xfrm flipV="1">
            <a:off x="469286" y="2642755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6E845A-12D3-4AF9-BD7D-5BC22D0A6032}"/>
              </a:ext>
            </a:extLst>
          </p:cNvPr>
          <p:cNvCxnSpPr/>
          <p:nvPr/>
        </p:nvCxnSpPr>
        <p:spPr>
          <a:xfrm flipV="1">
            <a:off x="459475" y="3155373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237FE4-C494-4A02-8832-3B093F838ADD}"/>
              </a:ext>
            </a:extLst>
          </p:cNvPr>
          <p:cNvCxnSpPr/>
          <p:nvPr/>
        </p:nvCxnSpPr>
        <p:spPr>
          <a:xfrm flipV="1">
            <a:off x="459475" y="3390901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9783FC-A2A1-4E6A-ACEF-A16831F51520}"/>
              </a:ext>
            </a:extLst>
          </p:cNvPr>
          <p:cNvSpPr txBox="1"/>
          <p:nvPr/>
        </p:nvSpPr>
        <p:spPr>
          <a:xfrm>
            <a:off x="443343" y="2106593"/>
            <a:ext cx="1995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05F5A-D6D1-4FEB-AC49-A07C187B71E4}"/>
              </a:ext>
            </a:extLst>
          </p:cNvPr>
          <p:cNvSpPr txBox="1"/>
          <p:nvPr/>
        </p:nvSpPr>
        <p:spPr>
          <a:xfrm>
            <a:off x="3107686" y="2106593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AE7BC-21D3-4633-AF79-A4EFC43DC9C6}"/>
              </a:ext>
            </a:extLst>
          </p:cNvPr>
          <p:cNvSpPr txBox="1"/>
          <p:nvPr/>
        </p:nvSpPr>
        <p:spPr>
          <a:xfrm>
            <a:off x="5622202" y="2065318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12CEE-2159-44CA-8A0D-E116123DE206}"/>
              </a:ext>
            </a:extLst>
          </p:cNvPr>
          <p:cNvSpPr txBox="1"/>
          <p:nvPr/>
        </p:nvSpPr>
        <p:spPr>
          <a:xfrm>
            <a:off x="9162120" y="2016462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96691-A56F-4244-8350-D632FDF4DA2F}"/>
              </a:ext>
            </a:extLst>
          </p:cNvPr>
          <p:cNvSpPr txBox="1"/>
          <p:nvPr/>
        </p:nvSpPr>
        <p:spPr>
          <a:xfrm>
            <a:off x="595742" y="4230594"/>
            <a:ext cx="1995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41FD0-E479-47DC-8F4B-BDFFB8413023}"/>
              </a:ext>
            </a:extLst>
          </p:cNvPr>
          <p:cNvSpPr txBox="1"/>
          <p:nvPr/>
        </p:nvSpPr>
        <p:spPr>
          <a:xfrm>
            <a:off x="3260085" y="4221188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7BD2CE-DE97-40C5-AF2D-EA0BAC308773}"/>
              </a:ext>
            </a:extLst>
          </p:cNvPr>
          <p:cNvSpPr txBox="1"/>
          <p:nvPr/>
        </p:nvSpPr>
        <p:spPr>
          <a:xfrm>
            <a:off x="5774601" y="4179913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1EB13-A503-49A3-AC7E-B26A497354F9}"/>
              </a:ext>
            </a:extLst>
          </p:cNvPr>
          <p:cNvSpPr txBox="1"/>
          <p:nvPr/>
        </p:nvSpPr>
        <p:spPr>
          <a:xfrm>
            <a:off x="9314519" y="4131057"/>
            <a:ext cx="23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2A3281-FC3D-4709-9AB9-3442FBC6B5FF}"/>
              </a:ext>
            </a:extLst>
          </p:cNvPr>
          <p:cNvSpPr txBox="1"/>
          <p:nvPr/>
        </p:nvSpPr>
        <p:spPr>
          <a:xfrm>
            <a:off x="10071280" y="309093"/>
            <a:ext cx="17644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30692-A773-48C2-87F7-D852C6D88F50}"/>
              </a:ext>
            </a:extLst>
          </p:cNvPr>
          <p:cNvSpPr txBox="1"/>
          <p:nvPr/>
        </p:nvSpPr>
        <p:spPr>
          <a:xfrm>
            <a:off x="3107687" y="2106593"/>
            <a:ext cx="21570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ysDash"/>
                </a:ln>
                <a:noFill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D08E4-5915-4EF5-B132-896188E80A8A}"/>
              </a:ext>
            </a:extLst>
          </p:cNvPr>
          <p:cNvSpPr txBox="1"/>
          <p:nvPr/>
        </p:nvSpPr>
        <p:spPr>
          <a:xfrm>
            <a:off x="10071281" y="309093"/>
            <a:ext cx="176440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WCW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6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29ACEE5-6FF6-49C7-8680-57B27333DBA7}"/>
              </a:ext>
            </a:extLst>
          </p:cNvPr>
          <p:cNvSpPr/>
          <p:nvPr/>
        </p:nvSpPr>
        <p:spPr>
          <a:xfrm>
            <a:off x="229278" y="4486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83A7B3-6A3D-41BE-BA4F-DF53EE8C0268}"/>
              </a:ext>
            </a:extLst>
          </p:cNvPr>
          <p:cNvSpPr/>
          <p:nvPr/>
        </p:nvSpPr>
        <p:spPr>
          <a:xfrm>
            <a:off x="528002" y="2215702"/>
            <a:ext cx="20986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BBEF1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8BBEF1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D747D7-ABE1-43A8-8238-99526267F89D}"/>
              </a:ext>
            </a:extLst>
          </p:cNvPr>
          <p:cNvSpPr/>
          <p:nvPr/>
        </p:nvSpPr>
        <p:spPr>
          <a:xfrm>
            <a:off x="528002" y="3297641"/>
            <a:ext cx="20762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DA6FD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  <a:endParaRPr lang="en-US" sz="3600" b="1" cap="all" dirty="0">
              <a:ln w="9000" cmpd="sng">
                <a:solidFill>
                  <a:srgbClr val="9A5315">
                    <a:shade val="50000"/>
                    <a:satMod val="120000"/>
                  </a:srgbClr>
                </a:solidFill>
                <a:prstDash val="solid"/>
              </a:ln>
              <a:solidFill>
                <a:srgbClr val="DA6FDF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BA3C0-AAD5-4E0F-A79E-B9DBB920296C}"/>
              </a:ext>
            </a:extLst>
          </p:cNvPr>
          <p:cNvSpPr/>
          <p:nvPr/>
        </p:nvSpPr>
        <p:spPr>
          <a:xfrm>
            <a:off x="528002" y="5748491"/>
            <a:ext cx="20986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583AB0D3-F576-4256-B52C-19B9860ACAFC}"/>
              </a:ext>
            </a:extLst>
          </p:cNvPr>
          <p:cNvSpPr/>
          <p:nvPr/>
        </p:nvSpPr>
        <p:spPr>
          <a:xfrm>
            <a:off x="2604211" y="3388358"/>
            <a:ext cx="580019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7B64431F-28CA-48B7-8AB0-B6167C4E0FF5}"/>
              </a:ext>
            </a:extLst>
          </p:cNvPr>
          <p:cNvSpPr/>
          <p:nvPr/>
        </p:nvSpPr>
        <p:spPr>
          <a:xfrm>
            <a:off x="2617277" y="5849079"/>
            <a:ext cx="610605" cy="484187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EB2FDD13-A034-4282-891C-88174F0980BE}"/>
              </a:ext>
            </a:extLst>
          </p:cNvPr>
          <p:cNvSpPr/>
          <p:nvPr/>
        </p:nvSpPr>
        <p:spPr>
          <a:xfrm>
            <a:off x="2621373" y="2292396"/>
            <a:ext cx="580019" cy="485775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BB53C-5BAD-4D57-9CE7-A5C4E5CDE755}"/>
              </a:ext>
            </a:extLst>
          </p:cNvPr>
          <p:cNvSpPr/>
          <p:nvPr/>
        </p:nvSpPr>
        <p:spPr>
          <a:xfrm>
            <a:off x="4283091" y="26790"/>
            <a:ext cx="3846245" cy="92333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5B3E7-AF83-4D02-81BF-BC3A3609F1BF}"/>
              </a:ext>
            </a:extLst>
          </p:cNvPr>
          <p:cNvSpPr txBox="1"/>
          <p:nvPr/>
        </p:nvSpPr>
        <p:spPr>
          <a:xfrm>
            <a:off x="176517" y="1010652"/>
            <a:ext cx="921385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write the number of the balls.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7A0EBA-004C-4F27-AC6A-4A02E7447D90}"/>
              </a:ext>
            </a:extLst>
          </p:cNvPr>
          <p:cNvSpPr txBox="1"/>
          <p:nvPr/>
        </p:nvSpPr>
        <p:spPr>
          <a:xfrm>
            <a:off x="9753957" y="3146497"/>
            <a:ext cx="1555467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944AC-760A-4850-892B-1B58741DB053}"/>
              </a:ext>
            </a:extLst>
          </p:cNvPr>
          <p:cNvSpPr txBox="1"/>
          <p:nvPr/>
        </p:nvSpPr>
        <p:spPr>
          <a:xfrm>
            <a:off x="9753957" y="5225270"/>
            <a:ext cx="214964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69674-38E0-48A9-8D9C-592E11950EC0}"/>
              </a:ext>
            </a:extLst>
          </p:cNvPr>
          <p:cNvSpPr txBox="1"/>
          <p:nvPr/>
        </p:nvSpPr>
        <p:spPr>
          <a:xfrm>
            <a:off x="9753957" y="1969726"/>
            <a:ext cx="181619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  <p:pic>
        <p:nvPicPr>
          <p:cNvPr id="22" name="Picture 2" descr="Soccer Ball Pictures | Download Free Images on Unsplash">
            <a:extLst>
              <a:ext uri="{FF2B5EF4-FFF2-40B4-BE49-F238E27FC236}">
                <a16:creationId xmlns:a16="http://schemas.microsoft.com/office/drawing/2014/main" id="{95B0F529-0795-4EBB-B17D-18344099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54" y="1904900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occer Ball Pictures | Download Free Images on Unsplash">
            <a:extLst>
              <a:ext uri="{FF2B5EF4-FFF2-40B4-BE49-F238E27FC236}">
                <a16:creationId xmlns:a16="http://schemas.microsoft.com/office/drawing/2014/main" id="{833F38BB-433E-4794-9F24-92ED5F88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81" y="192568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occer Ball Pictures | Download Free Images on Unsplash">
            <a:extLst>
              <a:ext uri="{FF2B5EF4-FFF2-40B4-BE49-F238E27FC236}">
                <a16:creationId xmlns:a16="http://schemas.microsoft.com/office/drawing/2014/main" id="{7FC0F6DD-773B-4B4A-97A3-446EF22C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33" y="1898493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occer Ball Pictures | Download Free Images on Unsplash">
            <a:extLst>
              <a:ext uri="{FF2B5EF4-FFF2-40B4-BE49-F238E27FC236}">
                <a16:creationId xmlns:a16="http://schemas.microsoft.com/office/drawing/2014/main" id="{49FA3D08-F581-4CAF-996A-74C5D056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07" y="192568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occer Ball Pictures | Download Free Images on Unsplash">
            <a:extLst>
              <a:ext uri="{FF2B5EF4-FFF2-40B4-BE49-F238E27FC236}">
                <a16:creationId xmlns:a16="http://schemas.microsoft.com/office/drawing/2014/main" id="{3AF5B044-5508-42F6-BE66-FCFC518C9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40" y="3051218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occer Ball Pictures | Download Free Images on Unsplash">
            <a:extLst>
              <a:ext uri="{FF2B5EF4-FFF2-40B4-BE49-F238E27FC236}">
                <a16:creationId xmlns:a16="http://schemas.microsoft.com/office/drawing/2014/main" id="{22F4BE80-27AE-4D63-9B2F-3305528B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51" y="3069043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occer Ball Pictures | Download Free Images on Unsplash">
            <a:extLst>
              <a:ext uri="{FF2B5EF4-FFF2-40B4-BE49-F238E27FC236}">
                <a16:creationId xmlns:a16="http://schemas.microsoft.com/office/drawing/2014/main" id="{B99D6782-EC9E-4053-A50D-7CDFC90AD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35" y="5274150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Soccer Ball Pictures | Download Free Images on Unsplash">
            <a:extLst>
              <a:ext uri="{FF2B5EF4-FFF2-40B4-BE49-F238E27FC236}">
                <a16:creationId xmlns:a16="http://schemas.microsoft.com/office/drawing/2014/main" id="{FE274261-0E8D-4F4D-AD9A-960319D5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54" y="420142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occer Ball Pictures | Download Free Images on Unsplash">
            <a:extLst>
              <a:ext uri="{FF2B5EF4-FFF2-40B4-BE49-F238E27FC236}">
                <a16:creationId xmlns:a16="http://schemas.microsoft.com/office/drawing/2014/main" id="{4662E7D1-8B65-4D80-8881-24AAAF7C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62" y="529973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Soccer Ball Pictures | Download Free Images on Unsplash">
            <a:extLst>
              <a:ext uri="{FF2B5EF4-FFF2-40B4-BE49-F238E27FC236}">
                <a16:creationId xmlns:a16="http://schemas.microsoft.com/office/drawing/2014/main" id="{D72F9CE0-DEC0-4C6C-9176-5BD5996D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67" y="5317142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4A9CB7-B490-48D1-ADE4-07C76680BF79}"/>
              </a:ext>
            </a:extLst>
          </p:cNvPr>
          <p:cNvSpPr txBox="1"/>
          <p:nvPr/>
        </p:nvSpPr>
        <p:spPr>
          <a:xfrm>
            <a:off x="9753957" y="4254493"/>
            <a:ext cx="214964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81C852-9666-485E-AD66-6AB618F603C5}"/>
              </a:ext>
            </a:extLst>
          </p:cNvPr>
          <p:cNvSpPr/>
          <p:nvPr/>
        </p:nvSpPr>
        <p:spPr>
          <a:xfrm>
            <a:off x="547882" y="4562422"/>
            <a:ext cx="209865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rgbClr val="9A5315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1471F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34" name="Right Arrow 6">
            <a:extLst>
              <a:ext uri="{FF2B5EF4-FFF2-40B4-BE49-F238E27FC236}">
                <a16:creationId xmlns:a16="http://schemas.microsoft.com/office/drawing/2014/main" id="{73381337-A858-44FA-8ACA-73DF4312E151}"/>
              </a:ext>
            </a:extLst>
          </p:cNvPr>
          <p:cNvSpPr/>
          <p:nvPr/>
        </p:nvSpPr>
        <p:spPr>
          <a:xfrm>
            <a:off x="2637157" y="4663010"/>
            <a:ext cx="610605" cy="484187"/>
          </a:xfrm>
          <a:prstGeom prst="rightArrow">
            <a:avLst/>
          </a:prstGeom>
          <a:solidFill>
            <a:srgbClr val="99336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545739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54DBB30-4D60-4E3C-ACDE-0743B3E8B280}"/>
              </a:ext>
            </a:extLst>
          </p:cNvPr>
          <p:cNvSpPr/>
          <p:nvPr/>
        </p:nvSpPr>
        <p:spPr>
          <a:xfrm>
            <a:off x="229278" y="6051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35BD79-682F-4485-9670-2C8DA1BDF1A1}"/>
              </a:ext>
            </a:extLst>
          </p:cNvPr>
          <p:cNvCxnSpPr/>
          <p:nvPr/>
        </p:nvCxnSpPr>
        <p:spPr>
          <a:xfrm flipV="1">
            <a:off x="2604928" y="2375178"/>
            <a:ext cx="5201913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3473C4-0D19-4858-A606-C7C0885FD037}"/>
              </a:ext>
            </a:extLst>
          </p:cNvPr>
          <p:cNvCxnSpPr>
            <a:cxnSpLocks/>
          </p:cNvCxnSpPr>
          <p:nvPr/>
        </p:nvCxnSpPr>
        <p:spPr>
          <a:xfrm>
            <a:off x="2505156" y="2993334"/>
            <a:ext cx="5284488" cy="275507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F82C18-FEF5-4692-8210-608D15B1A9F9}"/>
              </a:ext>
            </a:extLst>
          </p:cNvPr>
          <p:cNvCxnSpPr>
            <a:cxnSpLocks/>
          </p:cNvCxnSpPr>
          <p:nvPr/>
        </p:nvCxnSpPr>
        <p:spPr>
          <a:xfrm flipV="1">
            <a:off x="2604928" y="3540096"/>
            <a:ext cx="5172930" cy="230254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D75F7B-312F-4D3E-9E5E-E76652BC8028}"/>
              </a:ext>
            </a:extLst>
          </p:cNvPr>
          <p:cNvCxnSpPr>
            <a:cxnSpLocks/>
          </p:cNvCxnSpPr>
          <p:nvPr/>
        </p:nvCxnSpPr>
        <p:spPr>
          <a:xfrm>
            <a:off x="2386102" y="1833998"/>
            <a:ext cx="5439609" cy="28280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98EC70F-5E4A-483A-96B3-453DA28F80B5}"/>
              </a:ext>
            </a:extLst>
          </p:cNvPr>
          <p:cNvSpPr/>
          <p:nvPr/>
        </p:nvSpPr>
        <p:spPr>
          <a:xfrm>
            <a:off x="9965164" y="166343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8885B-F74C-4C5E-92F0-57802DDDC057}"/>
              </a:ext>
            </a:extLst>
          </p:cNvPr>
          <p:cNvSpPr txBox="1"/>
          <p:nvPr/>
        </p:nvSpPr>
        <p:spPr>
          <a:xfrm>
            <a:off x="1578558" y="977794"/>
            <a:ext cx="835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FC93C2-39E8-4230-A610-49177CC9F185}"/>
              </a:ext>
            </a:extLst>
          </p:cNvPr>
          <p:cNvSpPr txBox="1"/>
          <p:nvPr/>
        </p:nvSpPr>
        <p:spPr>
          <a:xfrm>
            <a:off x="1572474" y="2278494"/>
            <a:ext cx="10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0C302-5FA2-4D4A-8E8B-BC2ED8D77245}"/>
              </a:ext>
            </a:extLst>
          </p:cNvPr>
          <p:cNvSpPr txBox="1"/>
          <p:nvPr/>
        </p:nvSpPr>
        <p:spPr>
          <a:xfrm>
            <a:off x="1558154" y="3867271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E7D89-D057-4051-95A0-3034E0EA459B}"/>
              </a:ext>
            </a:extLst>
          </p:cNvPr>
          <p:cNvSpPr txBox="1"/>
          <p:nvPr/>
        </p:nvSpPr>
        <p:spPr>
          <a:xfrm>
            <a:off x="1614232" y="5057807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CB4AA3-86A8-4A11-98A6-F7F18BCE5D93}"/>
              </a:ext>
            </a:extLst>
          </p:cNvPr>
          <p:cNvSpPr txBox="1"/>
          <p:nvPr/>
        </p:nvSpPr>
        <p:spPr>
          <a:xfrm>
            <a:off x="291428" y="154531"/>
            <a:ext cx="54997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with pictures: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C18F7F-1F87-46CA-875A-C9C0D9C75DA1}"/>
              </a:ext>
            </a:extLst>
          </p:cNvPr>
          <p:cNvSpPr/>
          <p:nvPr/>
        </p:nvSpPr>
        <p:spPr>
          <a:xfrm>
            <a:off x="9982763" y="166874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58E709-2108-4D9D-B2AB-8E8C8948F490}"/>
              </a:ext>
            </a:extLst>
          </p:cNvPr>
          <p:cNvSpPr txBox="1"/>
          <p:nvPr/>
        </p:nvSpPr>
        <p:spPr>
          <a:xfrm>
            <a:off x="309027" y="155062"/>
            <a:ext cx="54997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with pictures: </a:t>
            </a:r>
          </a:p>
        </p:txBody>
      </p:sp>
      <p:pic>
        <p:nvPicPr>
          <p:cNvPr id="42" name="Picture 2" descr="Soccer Ball Pictures | Download Free Images on Unsplash">
            <a:extLst>
              <a:ext uri="{FF2B5EF4-FFF2-40B4-BE49-F238E27FC236}">
                <a16:creationId xmlns:a16="http://schemas.microsoft.com/office/drawing/2014/main" id="{2BAA6D2C-82A2-403C-8187-3FE9B7B05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46" y="2731474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Soccer Ball Pictures | Download Free Images on Unsplash">
            <a:extLst>
              <a:ext uri="{FF2B5EF4-FFF2-40B4-BE49-F238E27FC236}">
                <a16:creationId xmlns:a16="http://schemas.microsoft.com/office/drawing/2014/main" id="{4A910BDF-0ACB-45A7-84CA-3C8D7486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19" y="4037721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occer Ball Pictures | Download Free Images on Unsplash">
            <a:extLst>
              <a:ext uri="{FF2B5EF4-FFF2-40B4-BE49-F238E27FC236}">
                <a16:creationId xmlns:a16="http://schemas.microsoft.com/office/drawing/2014/main" id="{01E62488-CA72-440F-841F-2AC1D318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18" y="526513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Soccer Ball Pictures | Download Free Images on Unsplash">
            <a:extLst>
              <a:ext uri="{FF2B5EF4-FFF2-40B4-BE49-F238E27FC236}">
                <a16:creationId xmlns:a16="http://schemas.microsoft.com/office/drawing/2014/main" id="{B75E2851-73BB-4515-8FFF-22ACC45A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977" y="526771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Soccer Ball Pictures | Download Free Images on Unsplash">
            <a:extLst>
              <a:ext uri="{FF2B5EF4-FFF2-40B4-BE49-F238E27FC236}">
                <a16:creationId xmlns:a16="http://schemas.microsoft.com/office/drawing/2014/main" id="{38EA92C6-F87D-441C-8CEA-CA1FE732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53" y="1464607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occer Ball Pictures | Download Free Images on Unsplash">
            <a:extLst>
              <a:ext uri="{FF2B5EF4-FFF2-40B4-BE49-F238E27FC236}">
                <a16:creationId xmlns:a16="http://schemas.microsoft.com/office/drawing/2014/main" id="{C2E65318-91CA-4B9A-92E1-C03785E5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545" y="1526611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Soccer Ball Pictures | Download Free Images on Unsplash">
            <a:extLst>
              <a:ext uri="{FF2B5EF4-FFF2-40B4-BE49-F238E27FC236}">
                <a16:creationId xmlns:a16="http://schemas.microsoft.com/office/drawing/2014/main" id="{4BFF4718-4104-406E-B91F-F6653069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763" y="1499108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Soccer Ball Pictures | Download Free Images on Unsplash">
            <a:extLst>
              <a:ext uri="{FF2B5EF4-FFF2-40B4-BE49-F238E27FC236}">
                <a16:creationId xmlns:a16="http://schemas.microsoft.com/office/drawing/2014/main" id="{42BB5334-311A-4C79-B0FD-4378E05F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65" y="2763079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Soccer Ball Pictures | Download Free Images on Unsplash">
            <a:extLst>
              <a:ext uri="{FF2B5EF4-FFF2-40B4-BE49-F238E27FC236}">
                <a16:creationId xmlns:a16="http://schemas.microsoft.com/office/drawing/2014/main" id="{93B58AC0-0672-4AEF-8E7C-81A0A12A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480" y="2739322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Soccer Ball Pictures | Download Free Images on Unsplash">
            <a:extLst>
              <a:ext uri="{FF2B5EF4-FFF2-40B4-BE49-F238E27FC236}">
                <a16:creationId xmlns:a16="http://schemas.microsoft.com/office/drawing/2014/main" id="{F5025D7E-B51E-4608-9776-724C6925C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01" y="2763079"/>
            <a:ext cx="1660978" cy="121919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3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63D010D-3627-4232-AA94-82B97C48CA1B}"/>
              </a:ext>
            </a:extLst>
          </p:cNvPr>
          <p:cNvSpPr/>
          <p:nvPr/>
        </p:nvSpPr>
        <p:spPr>
          <a:xfrm>
            <a:off x="229278" y="4486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80561-909F-4D0C-8160-09A65908C558}"/>
              </a:ext>
            </a:extLst>
          </p:cNvPr>
          <p:cNvSpPr/>
          <p:nvPr/>
        </p:nvSpPr>
        <p:spPr>
          <a:xfrm>
            <a:off x="9982763" y="166874"/>
            <a:ext cx="140993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1BF6D-9F90-4A0A-B554-CEC34C047ECC}"/>
              </a:ext>
            </a:extLst>
          </p:cNvPr>
          <p:cNvSpPr txBox="1"/>
          <p:nvPr/>
        </p:nvSpPr>
        <p:spPr>
          <a:xfrm>
            <a:off x="309027" y="155062"/>
            <a:ext cx="54997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Match with word: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578C4-07EC-4B9C-B359-3DED29BB1C47}"/>
              </a:ext>
            </a:extLst>
          </p:cNvPr>
          <p:cNvSpPr txBox="1"/>
          <p:nvPr/>
        </p:nvSpPr>
        <p:spPr>
          <a:xfrm>
            <a:off x="8632323" y="2304660"/>
            <a:ext cx="2428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AA57A-6FF0-4B07-B274-7119F2C401FE}"/>
              </a:ext>
            </a:extLst>
          </p:cNvPr>
          <p:cNvSpPr txBox="1"/>
          <p:nvPr/>
        </p:nvSpPr>
        <p:spPr>
          <a:xfrm>
            <a:off x="8632323" y="4778360"/>
            <a:ext cx="24284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47E40B-450A-47C2-9847-6F7A60CC1579}"/>
              </a:ext>
            </a:extLst>
          </p:cNvPr>
          <p:cNvSpPr txBox="1"/>
          <p:nvPr/>
        </p:nvSpPr>
        <p:spPr>
          <a:xfrm>
            <a:off x="8632323" y="1234051"/>
            <a:ext cx="3353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DDFF59-B54B-483B-B8B7-A1085469675F}"/>
              </a:ext>
            </a:extLst>
          </p:cNvPr>
          <p:cNvSpPr txBox="1"/>
          <p:nvPr/>
        </p:nvSpPr>
        <p:spPr>
          <a:xfrm>
            <a:off x="8632323" y="3548727"/>
            <a:ext cx="28524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FED40-1B50-471B-9EAA-11A6FAE2F5F2}"/>
              </a:ext>
            </a:extLst>
          </p:cNvPr>
          <p:cNvSpPr txBox="1"/>
          <p:nvPr/>
        </p:nvSpPr>
        <p:spPr>
          <a:xfrm>
            <a:off x="1578558" y="977794"/>
            <a:ext cx="835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4198E-A0F8-4828-AB9F-9570EA991F31}"/>
              </a:ext>
            </a:extLst>
          </p:cNvPr>
          <p:cNvSpPr txBox="1"/>
          <p:nvPr/>
        </p:nvSpPr>
        <p:spPr>
          <a:xfrm>
            <a:off x="1572474" y="2278494"/>
            <a:ext cx="10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42BFB-2783-4E6D-BBB4-14005A4B1DBE}"/>
              </a:ext>
            </a:extLst>
          </p:cNvPr>
          <p:cNvSpPr txBox="1"/>
          <p:nvPr/>
        </p:nvSpPr>
        <p:spPr>
          <a:xfrm>
            <a:off x="1558154" y="3867271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EC6B3-78A2-47D2-A2AB-874186C79528}"/>
              </a:ext>
            </a:extLst>
          </p:cNvPr>
          <p:cNvSpPr txBox="1"/>
          <p:nvPr/>
        </p:nvSpPr>
        <p:spPr>
          <a:xfrm>
            <a:off x="1614232" y="5057807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EBD0F-2A2F-45BF-9448-2CFDA4D6861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672641" y="2018881"/>
            <a:ext cx="5959682" cy="281239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12712C-D0B1-4AA7-AD68-CF972EE522B9}"/>
              </a:ext>
            </a:extLst>
          </p:cNvPr>
          <p:cNvCxnSpPr>
            <a:cxnSpLocks/>
          </p:cNvCxnSpPr>
          <p:nvPr/>
        </p:nvCxnSpPr>
        <p:spPr>
          <a:xfrm>
            <a:off x="2818533" y="3058912"/>
            <a:ext cx="5813790" cy="244359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F9D4F8-8B89-4453-8252-AE37F0ED6790}"/>
              </a:ext>
            </a:extLst>
          </p:cNvPr>
          <p:cNvCxnSpPr>
            <a:cxnSpLocks/>
          </p:cNvCxnSpPr>
          <p:nvPr/>
        </p:nvCxnSpPr>
        <p:spPr>
          <a:xfrm flipV="1">
            <a:off x="2414451" y="4258894"/>
            <a:ext cx="6285585" cy="171075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22A791-3602-400E-9DAA-D41662A59216}"/>
              </a:ext>
            </a:extLst>
          </p:cNvPr>
          <p:cNvCxnSpPr>
            <a:cxnSpLocks/>
          </p:cNvCxnSpPr>
          <p:nvPr/>
        </p:nvCxnSpPr>
        <p:spPr>
          <a:xfrm>
            <a:off x="2617590" y="1981220"/>
            <a:ext cx="6082446" cy="14050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7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628E88-BF9C-4DFD-81E0-A98F02CB395A}"/>
              </a:ext>
            </a:extLst>
          </p:cNvPr>
          <p:cNvSpPr/>
          <p:nvPr/>
        </p:nvSpPr>
        <p:spPr>
          <a:xfrm>
            <a:off x="229278" y="4486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6FB35F-46D2-4387-9617-94370CE44CE0}"/>
              </a:ext>
            </a:extLst>
          </p:cNvPr>
          <p:cNvSpPr/>
          <p:nvPr/>
        </p:nvSpPr>
        <p:spPr>
          <a:xfrm>
            <a:off x="10665367" y="166874"/>
            <a:ext cx="110959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5779A-7801-40DD-A9EA-EE2548D245A3}"/>
              </a:ext>
            </a:extLst>
          </p:cNvPr>
          <p:cNvSpPr txBox="1"/>
          <p:nvPr/>
        </p:nvSpPr>
        <p:spPr>
          <a:xfrm>
            <a:off x="266055" y="166874"/>
            <a:ext cx="948285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Write the missing words: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7AE7D2-8290-48F2-A0B0-B1F894F0F7E4}"/>
              </a:ext>
            </a:extLst>
          </p:cNvPr>
          <p:cNvCxnSpPr/>
          <p:nvPr/>
        </p:nvCxnSpPr>
        <p:spPr>
          <a:xfrm flipV="1">
            <a:off x="287199" y="2732654"/>
            <a:ext cx="11560952" cy="90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0B4315-BAC8-44F3-8F6F-1CA32805A8A0}"/>
              </a:ext>
            </a:extLst>
          </p:cNvPr>
          <p:cNvCxnSpPr/>
          <p:nvPr/>
        </p:nvCxnSpPr>
        <p:spPr>
          <a:xfrm flipV="1">
            <a:off x="284924" y="3030526"/>
            <a:ext cx="11563227" cy="9698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AE2A8-70A7-4E7D-8A89-736F59A4DDE8}"/>
              </a:ext>
            </a:extLst>
          </p:cNvPr>
          <p:cNvCxnSpPr/>
          <p:nvPr/>
        </p:nvCxnSpPr>
        <p:spPr>
          <a:xfrm flipV="1">
            <a:off x="275113" y="3543144"/>
            <a:ext cx="11573038" cy="1177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012DFD-9612-4C30-8981-B90653608531}"/>
              </a:ext>
            </a:extLst>
          </p:cNvPr>
          <p:cNvCxnSpPr/>
          <p:nvPr/>
        </p:nvCxnSpPr>
        <p:spPr>
          <a:xfrm flipV="1">
            <a:off x="275113" y="3778672"/>
            <a:ext cx="11573038" cy="1108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A168A5-1ED7-4ED6-8698-4C30321EF8CE}"/>
              </a:ext>
            </a:extLst>
          </p:cNvPr>
          <p:cNvSpPr txBox="1"/>
          <p:nvPr/>
        </p:nvSpPr>
        <p:spPr>
          <a:xfrm>
            <a:off x="423466" y="2481302"/>
            <a:ext cx="1995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6F497-5379-48F9-9091-C0EC4731583C}"/>
              </a:ext>
            </a:extLst>
          </p:cNvPr>
          <p:cNvSpPr txBox="1"/>
          <p:nvPr/>
        </p:nvSpPr>
        <p:spPr>
          <a:xfrm>
            <a:off x="5602325" y="2430621"/>
            <a:ext cx="2804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A9AAC-B55B-4AF5-AC9E-CCCAFFE48040}"/>
              </a:ext>
            </a:extLst>
          </p:cNvPr>
          <p:cNvSpPr txBox="1"/>
          <p:nvPr/>
        </p:nvSpPr>
        <p:spPr>
          <a:xfrm>
            <a:off x="9087472" y="2417437"/>
            <a:ext cx="2295296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13776-D727-4EC3-8532-68ED49F24CAB}"/>
              </a:ext>
            </a:extLst>
          </p:cNvPr>
          <p:cNvSpPr txBox="1"/>
          <p:nvPr/>
        </p:nvSpPr>
        <p:spPr>
          <a:xfrm>
            <a:off x="2952724" y="2481302"/>
            <a:ext cx="226881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F5F9D-18AF-4CB7-9EA1-B49FD61B3E85}"/>
              </a:ext>
            </a:extLst>
          </p:cNvPr>
          <p:cNvSpPr txBox="1"/>
          <p:nvPr/>
        </p:nvSpPr>
        <p:spPr>
          <a:xfrm>
            <a:off x="3099568" y="2514315"/>
            <a:ext cx="226881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556C5-3FE6-4FFA-8596-4443348EE622}"/>
              </a:ext>
            </a:extLst>
          </p:cNvPr>
          <p:cNvSpPr txBox="1"/>
          <p:nvPr/>
        </p:nvSpPr>
        <p:spPr>
          <a:xfrm>
            <a:off x="9118741" y="2406969"/>
            <a:ext cx="2295296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>
                <a:ln w="28575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36758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D9813-7309-4ACB-9931-6C7139911F74}"/>
              </a:ext>
            </a:extLst>
          </p:cNvPr>
          <p:cNvSpPr/>
          <p:nvPr/>
        </p:nvSpPr>
        <p:spPr>
          <a:xfrm>
            <a:off x="218945" y="40755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A882C-A2A5-41BF-8E11-B2384649BF51}"/>
              </a:ext>
            </a:extLst>
          </p:cNvPr>
          <p:cNvSpPr/>
          <p:nvPr/>
        </p:nvSpPr>
        <p:spPr>
          <a:xfrm>
            <a:off x="10665367" y="166874"/>
            <a:ext cx="110959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5D9DB-6FF4-4AC7-B950-82ABCD09EC1D}"/>
              </a:ext>
            </a:extLst>
          </p:cNvPr>
          <p:cNvSpPr txBox="1"/>
          <p:nvPr/>
        </p:nvSpPr>
        <p:spPr>
          <a:xfrm>
            <a:off x="266055" y="166874"/>
            <a:ext cx="948285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Write the missing words: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1BA1-E8AA-4792-852F-3EC71AA84AE8}"/>
              </a:ext>
            </a:extLst>
          </p:cNvPr>
          <p:cNvSpPr txBox="1"/>
          <p:nvPr/>
        </p:nvSpPr>
        <p:spPr>
          <a:xfrm>
            <a:off x="2868847" y="2221341"/>
            <a:ext cx="2273160" cy="3073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1F8787-79C3-48A7-AFA1-E0A61E5E68CF}"/>
              </a:ext>
            </a:extLst>
          </p:cNvPr>
          <p:cNvSpPr txBox="1"/>
          <p:nvPr/>
        </p:nvSpPr>
        <p:spPr>
          <a:xfrm>
            <a:off x="54343" y="1746535"/>
            <a:ext cx="200348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4DAF9-11D2-4C17-975B-D90C4E40DE0C}"/>
              </a:ext>
            </a:extLst>
          </p:cNvPr>
          <p:cNvSpPr txBox="1"/>
          <p:nvPr/>
        </p:nvSpPr>
        <p:spPr>
          <a:xfrm>
            <a:off x="6407751" y="1708836"/>
            <a:ext cx="177588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9B6A1-36E4-4B93-847F-D453937EAD9F}"/>
              </a:ext>
            </a:extLst>
          </p:cNvPr>
          <p:cNvSpPr txBox="1"/>
          <p:nvPr/>
        </p:nvSpPr>
        <p:spPr>
          <a:xfrm>
            <a:off x="6687403" y="2221341"/>
            <a:ext cx="2388357" cy="3073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56F33-5ABC-4F06-95AA-F629BFFF6646}"/>
              </a:ext>
            </a:extLst>
          </p:cNvPr>
          <p:cNvSpPr txBox="1"/>
          <p:nvPr/>
        </p:nvSpPr>
        <p:spPr>
          <a:xfrm>
            <a:off x="9334089" y="1347507"/>
            <a:ext cx="112271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777CB-DD5A-4F1C-ABCA-A245475AC37E}"/>
              </a:ext>
            </a:extLst>
          </p:cNvPr>
          <p:cNvSpPr txBox="1"/>
          <p:nvPr/>
        </p:nvSpPr>
        <p:spPr>
          <a:xfrm>
            <a:off x="2647534" y="1746534"/>
            <a:ext cx="1032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77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CED53-9865-447D-9DB9-7C0274685AF6}"/>
              </a:ext>
            </a:extLst>
          </p:cNvPr>
          <p:cNvSpPr/>
          <p:nvPr/>
        </p:nvSpPr>
        <p:spPr>
          <a:xfrm>
            <a:off x="215630" y="72161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CF4C9-DA0E-432B-A055-5E4527861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2" t="8971" r="5414" b="11535"/>
          <a:stretch/>
        </p:blipFill>
        <p:spPr>
          <a:xfrm>
            <a:off x="1630807" y="1394591"/>
            <a:ext cx="9012273" cy="4709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3CE5B54-23DD-4B33-BB33-1EBEFD223F56}"/>
              </a:ext>
            </a:extLst>
          </p:cNvPr>
          <p:cNvSpPr/>
          <p:nvPr/>
        </p:nvSpPr>
        <p:spPr>
          <a:xfrm>
            <a:off x="9529922" y="1394591"/>
            <a:ext cx="1098087" cy="105683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E12E7DB-5BCF-4C1D-8ED8-EFFB36C70F77}"/>
              </a:ext>
            </a:extLst>
          </p:cNvPr>
          <p:cNvSpPr/>
          <p:nvPr/>
        </p:nvSpPr>
        <p:spPr>
          <a:xfrm rot="2923316">
            <a:off x="5469483" y="3104307"/>
            <a:ext cx="1334922" cy="129001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EE390A4-03B3-481D-86FF-1D492A4AC7D9}"/>
              </a:ext>
            </a:extLst>
          </p:cNvPr>
          <p:cNvSpPr/>
          <p:nvPr/>
        </p:nvSpPr>
        <p:spPr>
          <a:xfrm rot="3143982">
            <a:off x="9289283" y="4865680"/>
            <a:ext cx="1179376" cy="117026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FD2BA4-0F10-47CD-B5BC-A018859B0F18}"/>
              </a:ext>
            </a:extLst>
          </p:cNvPr>
          <p:cNvSpPr/>
          <p:nvPr/>
        </p:nvSpPr>
        <p:spPr>
          <a:xfrm rot="8899007">
            <a:off x="3393540" y="4610206"/>
            <a:ext cx="1052161" cy="102170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30A0F-61F7-4724-839F-5EA365293D73}"/>
              </a:ext>
            </a:extLst>
          </p:cNvPr>
          <p:cNvSpPr/>
          <p:nvPr/>
        </p:nvSpPr>
        <p:spPr>
          <a:xfrm>
            <a:off x="10027935" y="166874"/>
            <a:ext cx="131959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42E7C-8779-4A90-86DC-65E73986B74F}"/>
              </a:ext>
            </a:extLst>
          </p:cNvPr>
          <p:cNvSpPr txBox="1"/>
          <p:nvPr/>
        </p:nvSpPr>
        <p:spPr>
          <a:xfrm>
            <a:off x="309027" y="155062"/>
            <a:ext cx="73200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Count and write the number: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18C8F-E7BD-44ED-A4A8-0636333888B1}"/>
              </a:ext>
            </a:extLst>
          </p:cNvPr>
          <p:cNvSpPr txBox="1"/>
          <p:nvPr/>
        </p:nvSpPr>
        <p:spPr>
          <a:xfrm>
            <a:off x="9362744" y="4694831"/>
            <a:ext cx="10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B892F-C436-4052-821F-DBEFDD5A7F91}"/>
              </a:ext>
            </a:extLst>
          </p:cNvPr>
          <p:cNvSpPr txBox="1"/>
          <p:nvPr/>
        </p:nvSpPr>
        <p:spPr>
          <a:xfrm>
            <a:off x="9591219" y="1239509"/>
            <a:ext cx="831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8A525-D6EF-4905-9332-E8A5C984C0B2}"/>
              </a:ext>
            </a:extLst>
          </p:cNvPr>
          <p:cNvSpPr txBox="1"/>
          <p:nvPr/>
        </p:nvSpPr>
        <p:spPr>
          <a:xfrm>
            <a:off x="5645266" y="2906227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F9D17-7632-4B6D-BB01-9603FC4D7858}"/>
              </a:ext>
            </a:extLst>
          </p:cNvPr>
          <p:cNvSpPr txBox="1"/>
          <p:nvPr/>
        </p:nvSpPr>
        <p:spPr>
          <a:xfrm>
            <a:off x="3379199" y="4448942"/>
            <a:ext cx="835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4620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648FB-823B-4532-8160-EC080E81A8BA}"/>
              </a:ext>
            </a:extLst>
          </p:cNvPr>
          <p:cNvSpPr/>
          <p:nvPr/>
        </p:nvSpPr>
        <p:spPr>
          <a:xfrm>
            <a:off x="225276" y="52192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C1B95E-B5CC-4553-873D-1829E83F4A1A}"/>
              </a:ext>
            </a:extLst>
          </p:cNvPr>
          <p:cNvSpPr txBox="1"/>
          <p:nvPr/>
        </p:nvSpPr>
        <p:spPr>
          <a:xfrm flipH="1">
            <a:off x="607598" y="2115239"/>
            <a:ext cx="5634624" cy="38472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Teacher’s Identity</a:t>
            </a:r>
          </a:p>
          <a:p>
            <a:endParaRPr lang="en-US" sz="4000" dirty="0"/>
          </a:p>
          <a:p>
            <a:r>
              <a:rPr lang="en-US" sz="4800" dirty="0"/>
              <a:t>Abdur Rahaman</a:t>
            </a:r>
          </a:p>
          <a:p>
            <a:r>
              <a:rPr lang="en-US" sz="3600" dirty="0"/>
              <a:t>Head Teacher</a:t>
            </a:r>
          </a:p>
          <a:p>
            <a:r>
              <a:rPr lang="en-US" sz="3600" dirty="0" err="1"/>
              <a:t>Otarhat</a:t>
            </a:r>
            <a:r>
              <a:rPr lang="en-US" sz="3600" dirty="0"/>
              <a:t> Govt. Primary School</a:t>
            </a:r>
          </a:p>
          <a:p>
            <a:r>
              <a:rPr lang="en-US" sz="3600" dirty="0" err="1"/>
              <a:t>Kabirhat</a:t>
            </a:r>
            <a:r>
              <a:rPr lang="en-US" sz="3600" dirty="0"/>
              <a:t>, Noakhali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43818E-5BAA-4F7A-A11E-65E027085DA3}"/>
              </a:ext>
            </a:extLst>
          </p:cNvPr>
          <p:cNvGrpSpPr/>
          <p:nvPr/>
        </p:nvGrpSpPr>
        <p:grpSpPr>
          <a:xfrm>
            <a:off x="509892" y="5953354"/>
            <a:ext cx="5630448" cy="505922"/>
            <a:chOff x="794773" y="5905160"/>
            <a:chExt cx="5630448" cy="5059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DC18298-C0A6-4295-ABBB-5E0A7FA60BCD}"/>
                </a:ext>
              </a:extLst>
            </p:cNvPr>
            <p:cNvSpPr/>
            <p:nvPr/>
          </p:nvSpPr>
          <p:spPr>
            <a:xfrm>
              <a:off x="2221183" y="593714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61CF8E0-D436-4E58-A38A-E037222F0AEC}"/>
                </a:ext>
              </a:extLst>
            </p:cNvPr>
            <p:cNvSpPr/>
            <p:nvPr/>
          </p:nvSpPr>
          <p:spPr>
            <a:xfrm>
              <a:off x="2576627" y="596710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077B78-3DCF-43E7-841E-E6BDEBA37643}"/>
                </a:ext>
              </a:extLst>
            </p:cNvPr>
            <p:cNvSpPr/>
            <p:nvPr/>
          </p:nvSpPr>
          <p:spPr>
            <a:xfrm>
              <a:off x="4061129" y="5937137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7A34A29-1967-4901-B214-192922EBF6B0}"/>
                </a:ext>
              </a:extLst>
            </p:cNvPr>
            <p:cNvSpPr/>
            <p:nvPr/>
          </p:nvSpPr>
          <p:spPr>
            <a:xfrm>
              <a:off x="3664757" y="594789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558FFD-DDF5-458D-84CC-DBF876506630}"/>
                </a:ext>
              </a:extLst>
            </p:cNvPr>
            <p:cNvSpPr/>
            <p:nvPr/>
          </p:nvSpPr>
          <p:spPr>
            <a:xfrm>
              <a:off x="4469845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69D749-FEA8-4A2E-9AED-739C4366992C}"/>
                </a:ext>
              </a:extLst>
            </p:cNvPr>
            <p:cNvSpPr/>
            <p:nvPr/>
          </p:nvSpPr>
          <p:spPr>
            <a:xfrm>
              <a:off x="3296448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070A34-63EE-4152-B3B4-67BECF707B37}"/>
                </a:ext>
              </a:extLst>
            </p:cNvPr>
            <p:cNvSpPr/>
            <p:nvPr/>
          </p:nvSpPr>
          <p:spPr>
            <a:xfrm>
              <a:off x="4866048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838965-4279-4B05-9899-366F892F4F6C}"/>
                </a:ext>
              </a:extLst>
            </p:cNvPr>
            <p:cNvSpPr/>
            <p:nvPr/>
          </p:nvSpPr>
          <p:spPr>
            <a:xfrm>
              <a:off x="1814552" y="593948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38E03E-C414-4132-A67F-4BD6B7CEA4DD}"/>
                </a:ext>
              </a:extLst>
            </p:cNvPr>
            <p:cNvSpPr/>
            <p:nvPr/>
          </p:nvSpPr>
          <p:spPr>
            <a:xfrm>
              <a:off x="6031325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7DD867-F778-404C-9773-D55CA27B4988}"/>
                </a:ext>
              </a:extLst>
            </p:cNvPr>
            <p:cNvSpPr/>
            <p:nvPr/>
          </p:nvSpPr>
          <p:spPr>
            <a:xfrm>
              <a:off x="5646707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9BED0B-76BF-47A8-A9A5-3280EC06B4B1}"/>
                </a:ext>
              </a:extLst>
            </p:cNvPr>
            <p:cNvSpPr/>
            <p:nvPr/>
          </p:nvSpPr>
          <p:spPr>
            <a:xfrm>
              <a:off x="5264860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DD51E21-119E-4367-A485-5658D9CFE7FD}"/>
                </a:ext>
              </a:extLst>
            </p:cNvPr>
            <p:cNvSpPr/>
            <p:nvPr/>
          </p:nvSpPr>
          <p:spPr>
            <a:xfrm>
              <a:off x="2924188" y="597224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25511A-39EF-446D-9E35-1C7BB41E2BA8}"/>
                </a:ext>
              </a:extLst>
            </p:cNvPr>
            <p:cNvSpPr/>
            <p:nvPr/>
          </p:nvSpPr>
          <p:spPr>
            <a:xfrm>
              <a:off x="1459735" y="5937133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3C0850B-68A5-4018-A898-31DE5CEDC1FD}"/>
                </a:ext>
              </a:extLst>
            </p:cNvPr>
            <p:cNvSpPr/>
            <p:nvPr/>
          </p:nvSpPr>
          <p:spPr>
            <a:xfrm>
              <a:off x="1091503" y="592059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2E2647-D381-4060-9451-89AE46BF20A1}"/>
                </a:ext>
              </a:extLst>
            </p:cNvPr>
            <p:cNvSpPr/>
            <p:nvPr/>
          </p:nvSpPr>
          <p:spPr>
            <a:xfrm>
              <a:off x="794773" y="5905160"/>
              <a:ext cx="341525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A6130-5C5E-40EC-897B-1DFE88339BBA}"/>
              </a:ext>
            </a:extLst>
          </p:cNvPr>
          <p:cNvSpPr/>
          <p:nvPr/>
        </p:nvSpPr>
        <p:spPr>
          <a:xfrm>
            <a:off x="6932849" y="2097644"/>
            <a:ext cx="4778072" cy="38472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4800" dirty="0">
                <a:solidFill>
                  <a:schemeClr val="tx1"/>
                </a:solidFill>
              </a:rPr>
              <a:t>Lesson Identity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Class: Two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Sub: English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Unit: 2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Lesson: 1-3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Part of the Lesson</a:t>
            </a:r>
            <a:r>
              <a:rPr lang="en-US" sz="2800">
                <a:solidFill>
                  <a:schemeClr val="tx1"/>
                </a:solidFill>
              </a:rPr>
              <a:t>: Numbers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C1E8DF-B1C3-46A0-BF0B-EC0CFA1487F1}"/>
              </a:ext>
            </a:extLst>
          </p:cNvPr>
          <p:cNvGrpSpPr/>
          <p:nvPr/>
        </p:nvGrpSpPr>
        <p:grpSpPr>
          <a:xfrm>
            <a:off x="3180308" y="124093"/>
            <a:ext cx="5208103" cy="1569660"/>
            <a:chOff x="2549168" y="-498839"/>
            <a:chExt cx="5208103" cy="1569660"/>
          </a:xfrm>
          <a:noFill/>
        </p:grpSpPr>
        <p:sp>
          <p:nvSpPr>
            <p:cNvPr id="22" name="Scroll: Horizontal 21">
              <a:extLst>
                <a:ext uri="{FF2B5EF4-FFF2-40B4-BE49-F238E27FC236}">
                  <a16:creationId xmlns:a16="http://schemas.microsoft.com/office/drawing/2014/main" id="{FD041CA8-1485-4BB9-8E0E-A3BA10497F0B}"/>
                </a:ext>
              </a:extLst>
            </p:cNvPr>
            <p:cNvSpPr/>
            <p:nvPr/>
          </p:nvSpPr>
          <p:spPr>
            <a:xfrm>
              <a:off x="2549168" y="-387113"/>
              <a:ext cx="5208103" cy="1457739"/>
            </a:xfrm>
            <a:prstGeom prst="horizontalScroll">
              <a:avLst/>
            </a:prstGeom>
            <a:grpFill/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03C0AA-CDBD-4E09-BAEA-DFFAFCFE9EF4}"/>
                </a:ext>
              </a:extLst>
            </p:cNvPr>
            <p:cNvSpPr txBox="1"/>
            <p:nvPr/>
          </p:nvSpPr>
          <p:spPr>
            <a:xfrm flipH="1">
              <a:off x="2945684" y="-498839"/>
              <a:ext cx="4778073" cy="1569660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9600" dirty="0"/>
                <a:t>Identity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619FD9-7F00-4F00-B9CE-6F7C855D3F08}"/>
              </a:ext>
            </a:extLst>
          </p:cNvPr>
          <p:cNvGrpSpPr/>
          <p:nvPr/>
        </p:nvGrpSpPr>
        <p:grpSpPr>
          <a:xfrm>
            <a:off x="6318062" y="5982014"/>
            <a:ext cx="5630448" cy="505922"/>
            <a:chOff x="794773" y="5905160"/>
            <a:chExt cx="5630448" cy="50592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9BDCA4-0935-4131-B695-B43DF8CDCBF2}"/>
                </a:ext>
              </a:extLst>
            </p:cNvPr>
            <p:cNvSpPr/>
            <p:nvPr/>
          </p:nvSpPr>
          <p:spPr>
            <a:xfrm>
              <a:off x="2221183" y="593714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D27508-E562-4C36-BC9A-0FEB4F00469B}"/>
                </a:ext>
              </a:extLst>
            </p:cNvPr>
            <p:cNvSpPr/>
            <p:nvPr/>
          </p:nvSpPr>
          <p:spPr>
            <a:xfrm>
              <a:off x="2576627" y="5967100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6943DA6-74BF-4707-934C-CDB8F3B3816C}"/>
                </a:ext>
              </a:extLst>
            </p:cNvPr>
            <p:cNvSpPr/>
            <p:nvPr/>
          </p:nvSpPr>
          <p:spPr>
            <a:xfrm>
              <a:off x="4061129" y="5937137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B8BE7D1-E445-4EB0-9198-A5E24B028F14}"/>
                </a:ext>
              </a:extLst>
            </p:cNvPr>
            <p:cNvSpPr/>
            <p:nvPr/>
          </p:nvSpPr>
          <p:spPr>
            <a:xfrm>
              <a:off x="3664757" y="594789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0604E9-8234-4757-8480-F7215A90CA89}"/>
                </a:ext>
              </a:extLst>
            </p:cNvPr>
            <p:cNvSpPr/>
            <p:nvPr/>
          </p:nvSpPr>
          <p:spPr>
            <a:xfrm>
              <a:off x="4469845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99F866-C668-40CC-A8D7-3BA8F2616500}"/>
                </a:ext>
              </a:extLst>
            </p:cNvPr>
            <p:cNvSpPr/>
            <p:nvPr/>
          </p:nvSpPr>
          <p:spPr>
            <a:xfrm>
              <a:off x="3296448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53FE046-01B7-460C-892D-5BD0D281EB77}"/>
                </a:ext>
              </a:extLst>
            </p:cNvPr>
            <p:cNvSpPr/>
            <p:nvPr/>
          </p:nvSpPr>
          <p:spPr>
            <a:xfrm>
              <a:off x="4866048" y="5937138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E00626-35C0-4763-A257-C0B5C0B024C7}"/>
                </a:ext>
              </a:extLst>
            </p:cNvPr>
            <p:cNvSpPr/>
            <p:nvPr/>
          </p:nvSpPr>
          <p:spPr>
            <a:xfrm>
              <a:off x="1814552" y="593948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E6C014-26AB-4E2C-800E-22ADE602EACB}"/>
                </a:ext>
              </a:extLst>
            </p:cNvPr>
            <p:cNvSpPr/>
            <p:nvPr/>
          </p:nvSpPr>
          <p:spPr>
            <a:xfrm>
              <a:off x="6031325" y="594358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BAF18B-2C1D-4DBD-8BCE-CD28AB74C287}"/>
                </a:ext>
              </a:extLst>
            </p:cNvPr>
            <p:cNvSpPr/>
            <p:nvPr/>
          </p:nvSpPr>
          <p:spPr>
            <a:xfrm>
              <a:off x="5646707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B6406F-D233-4AA7-BDDD-71ED9A748ADB}"/>
                </a:ext>
              </a:extLst>
            </p:cNvPr>
            <p:cNvSpPr/>
            <p:nvPr/>
          </p:nvSpPr>
          <p:spPr>
            <a:xfrm>
              <a:off x="5264860" y="5929009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41CD1B-DB89-4C1A-973F-CC5F6874E826}"/>
                </a:ext>
              </a:extLst>
            </p:cNvPr>
            <p:cNvSpPr/>
            <p:nvPr/>
          </p:nvSpPr>
          <p:spPr>
            <a:xfrm>
              <a:off x="2924188" y="5972241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E565AF-57D3-484D-BE06-061C4CA141E2}"/>
                </a:ext>
              </a:extLst>
            </p:cNvPr>
            <p:cNvSpPr/>
            <p:nvPr/>
          </p:nvSpPr>
          <p:spPr>
            <a:xfrm>
              <a:off x="1459735" y="5937133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6A738A2-DC24-43AC-ACD4-1BF217F76F37}"/>
                </a:ext>
              </a:extLst>
            </p:cNvPr>
            <p:cNvSpPr/>
            <p:nvPr/>
          </p:nvSpPr>
          <p:spPr>
            <a:xfrm>
              <a:off x="1091503" y="5920596"/>
              <a:ext cx="393896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DF214F-6B70-4DF0-A284-4EDEB5AAB6D9}"/>
                </a:ext>
              </a:extLst>
            </p:cNvPr>
            <p:cNvSpPr/>
            <p:nvPr/>
          </p:nvSpPr>
          <p:spPr>
            <a:xfrm>
              <a:off x="794773" y="5905160"/>
              <a:ext cx="341525" cy="43884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BB956-3263-420E-88EA-C2D1BF6B603C}"/>
              </a:ext>
            </a:extLst>
          </p:cNvPr>
          <p:cNvSpPr/>
          <p:nvPr/>
        </p:nvSpPr>
        <p:spPr>
          <a:xfrm>
            <a:off x="116737" y="29004"/>
            <a:ext cx="11733444" cy="63854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305FCA-B33A-457F-9CEE-3260620D9E43}"/>
              </a:ext>
            </a:extLst>
          </p:cNvPr>
          <p:cNvGrpSpPr/>
          <p:nvPr/>
        </p:nvGrpSpPr>
        <p:grpSpPr>
          <a:xfrm>
            <a:off x="1981803" y="572173"/>
            <a:ext cx="7525010" cy="5713654"/>
            <a:chOff x="2432071" y="2076037"/>
            <a:chExt cx="7525010" cy="57136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43872D-6FF9-48FF-AEA6-D2CF0E76C5AC}"/>
                </a:ext>
              </a:extLst>
            </p:cNvPr>
            <p:cNvSpPr/>
            <p:nvPr/>
          </p:nvSpPr>
          <p:spPr>
            <a:xfrm>
              <a:off x="2432071" y="2113455"/>
              <a:ext cx="7525010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3800" b="0" cap="none" spc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Good bye.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E15CCC-61E4-4E72-B88D-653AEA66736F}"/>
                </a:ext>
              </a:extLst>
            </p:cNvPr>
            <p:cNvGrpSpPr/>
            <p:nvPr/>
          </p:nvGrpSpPr>
          <p:grpSpPr>
            <a:xfrm>
              <a:off x="2532282" y="2076037"/>
              <a:ext cx="7424799" cy="5713654"/>
              <a:chOff x="2632493" y="701214"/>
              <a:chExt cx="7424799" cy="5713654"/>
            </a:xfrm>
          </p:grpSpPr>
          <p:sp>
            <p:nvSpPr>
              <p:cNvPr id="18" name="Flowchart: Punched Tape 17">
                <a:extLst>
                  <a:ext uri="{FF2B5EF4-FFF2-40B4-BE49-F238E27FC236}">
                    <a16:creationId xmlns:a16="http://schemas.microsoft.com/office/drawing/2014/main" id="{14C148D7-25A7-44CD-A18A-E15E1551FBEE}"/>
                  </a:ext>
                </a:extLst>
              </p:cNvPr>
              <p:cNvSpPr/>
              <p:nvPr/>
            </p:nvSpPr>
            <p:spPr>
              <a:xfrm>
                <a:off x="2632493" y="701214"/>
                <a:ext cx="7424799" cy="2760980"/>
              </a:xfrm>
              <a:prstGeom prst="flowChartPunchedTape">
                <a:avLst/>
              </a:prstGeom>
              <a:solidFill>
                <a:schemeClr val="accent1">
                  <a:alpha val="3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5F8BE56-6282-4129-88B8-56D285E00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2493" y="3221502"/>
                <a:ext cx="3985488" cy="244713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E15426D-101E-42BB-8C7F-886ECEB614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17981" y="3192725"/>
                <a:ext cx="3439311" cy="24759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ylinder 20">
                <a:extLst>
                  <a:ext uri="{FF2B5EF4-FFF2-40B4-BE49-F238E27FC236}">
                    <a16:creationId xmlns:a16="http://schemas.microsoft.com/office/drawing/2014/main" id="{ECEAEF56-BC67-438B-9850-8B6F12FEED6E}"/>
                  </a:ext>
                </a:extLst>
              </p:cNvPr>
              <p:cNvSpPr/>
              <p:nvPr/>
            </p:nvSpPr>
            <p:spPr>
              <a:xfrm>
                <a:off x="6457071" y="5556738"/>
                <a:ext cx="295421" cy="85813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172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E6B04B-6758-4E48-9AAF-51C452F14268}"/>
              </a:ext>
            </a:extLst>
          </p:cNvPr>
          <p:cNvSpPr/>
          <p:nvPr/>
        </p:nvSpPr>
        <p:spPr>
          <a:xfrm>
            <a:off x="213281" y="41388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Create Safety Environment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Let’s watch this video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3" name="Object 2">
            <a:hlinkClick r:id="" action="ppaction://ole?verb=0"/>
            <a:hlinkHover r:id="" action="ppaction://ole?verb=0"/>
            <a:extLst>
              <a:ext uri="{FF2B5EF4-FFF2-40B4-BE49-F238E27FC236}">
                <a16:creationId xmlns:a16="http://schemas.microsoft.com/office/drawing/2014/main" id="{EA62167D-30AF-49A7-B57F-ABD89ED1C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533081"/>
              </p:ext>
            </p:extLst>
          </p:nvPr>
        </p:nvGraphicFramePr>
        <p:xfrm>
          <a:off x="2166938" y="3208338"/>
          <a:ext cx="78581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7858440" imgH="437760" progId="Package">
                  <p:embed/>
                </p:oleObj>
              </mc:Choice>
              <mc:Fallback>
                <p:oleObj name="Packager Shell Object" showAsIcon="1" r:id="rId3" imgW="78584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938" y="3208338"/>
                        <a:ext cx="78581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7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E156BE-6AD1-4671-857F-31542B130C85}"/>
              </a:ext>
            </a:extLst>
          </p:cNvPr>
          <p:cNvSpPr/>
          <p:nvPr/>
        </p:nvSpPr>
        <p:spPr>
          <a:xfrm>
            <a:off x="228726" y="55474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B8928-177D-4557-950F-AC7EA2D9023C}"/>
              </a:ext>
            </a:extLst>
          </p:cNvPr>
          <p:cNvSpPr txBox="1"/>
          <p:nvPr/>
        </p:nvSpPr>
        <p:spPr>
          <a:xfrm>
            <a:off x="1651379" y="559138"/>
            <a:ext cx="95807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Today’s Lesson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B3313-B3D2-40E6-A1FD-E54D32C245AC}"/>
              </a:ext>
            </a:extLst>
          </p:cNvPr>
          <p:cNvSpPr txBox="1"/>
          <p:nvPr/>
        </p:nvSpPr>
        <p:spPr>
          <a:xfrm>
            <a:off x="2920621" y="2237419"/>
            <a:ext cx="6170370" cy="30469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Numbers    </a:t>
            </a:r>
          </a:p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9600" dirty="0"/>
              <a:t>1-4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3AA08-37DA-4989-9C2C-8DAD809856D3}"/>
              </a:ext>
            </a:extLst>
          </p:cNvPr>
          <p:cNvSpPr/>
          <p:nvPr/>
        </p:nvSpPr>
        <p:spPr>
          <a:xfrm>
            <a:off x="228726" y="25062"/>
            <a:ext cx="11737302" cy="63850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F807-D740-4A5A-A7FF-CA3E069067BB}"/>
              </a:ext>
            </a:extLst>
          </p:cNvPr>
          <p:cNvSpPr txBox="1"/>
          <p:nvPr/>
        </p:nvSpPr>
        <p:spPr>
          <a:xfrm>
            <a:off x="948872" y="2275703"/>
            <a:ext cx="947068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students will be able to-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C80A00-6082-4682-934A-DB2862367DC9}"/>
              </a:ext>
            </a:extLst>
          </p:cNvPr>
          <p:cNvSpPr/>
          <p:nvPr/>
        </p:nvSpPr>
        <p:spPr>
          <a:xfrm>
            <a:off x="3160440" y="722180"/>
            <a:ext cx="557877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3C765-3915-4B2B-8133-272D513231FC}"/>
              </a:ext>
            </a:extLst>
          </p:cNvPr>
          <p:cNvSpPr txBox="1"/>
          <p:nvPr/>
        </p:nvSpPr>
        <p:spPr>
          <a:xfrm>
            <a:off x="412169" y="3541188"/>
            <a:ext cx="1064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Times New Roman" panose="02020603050405020304" pitchFamily="18" charset="0"/>
              </a:rPr>
              <a:t>2.1.1   recognize and read cardinal numbers up to 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3668C-1689-4272-A140-CB02F6E77823}"/>
              </a:ext>
            </a:extLst>
          </p:cNvPr>
          <p:cNvSpPr txBox="1"/>
          <p:nvPr/>
        </p:nvSpPr>
        <p:spPr>
          <a:xfrm>
            <a:off x="412169" y="4279440"/>
            <a:ext cx="1109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Times New Roman" panose="02020603050405020304" pitchFamily="18" charset="0"/>
              </a:rPr>
              <a:t>4.1.1   copy numbers up to 4 in figures and in words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A07CB-810F-489D-8E6C-8DBD96A1AFDD}"/>
              </a:ext>
            </a:extLst>
          </p:cNvPr>
          <p:cNvSpPr txBox="1"/>
          <p:nvPr/>
        </p:nvSpPr>
        <p:spPr>
          <a:xfrm>
            <a:off x="412169" y="5065051"/>
            <a:ext cx="1097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4.1.2</a:t>
            </a:r>
            <a:r>
              <a:rPr lang="bn-BD" sz="3600" b="1" dirty="0">
                <a:latin typeface="Times New Roman" panose="02020603050405020304" pitchFamily="18" charset="0"/>
              </a:rPr>
              <a:t>  write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up to 4 in figures and in words </a:t>
            </a:r>
            <a:r>
              <a:rPr lang="bn-BD" sz="3600" b="1" dirty="0">
                <a:latin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C77AA2-E60A-4637-BEAD-325E4C234525}"/>
              </a:ext>
            </a:extLst>
          </p:cNvPr>
          <p:cNvSpPr/>
          <p:nvPr/>
        </p:nvSpPr>
        <p:spPr>
          <a:xfrm>
            <a:off x="208168" y="13648"/>
            <a:ext cx="11751601" cy="64116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60006-D6AD-4B5B-A64F-7F84404079AB}"/>
              </a:ext>
            </a:extLst>
          </p:cNvPr>
          <p:cNvSpPr txBox="1"/>
          <p:nvPr/>
        </p:nvSpPr>
        <p:spPr>
          <a:xfrm>
            <a:off x="280357" y="955682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7AA1D-A942-45CE-9E56-3746CAC36B44}"/>
              </a:ext>
            </a:extLst>
          </p:cNvPr>
          <p:cNvSpPr txBox="1"/>
          <p:nvPr/>
        </p:nvSpPr>
        <p:spPr>
          <a:xfrm>
            <a:off x="314732" y="170621"/>
            <a:ext cx="29094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8CD-01BE-4C1B-8B6B-6E5CC862B695}"/>
              </a:ext>
            </a:extLst>
          </p:cNvPr>
          <p:cNvSpPr txBox="1"/>
          <p:nvPr/>
        </p:nvSpPr>
        <p:spPr>
          <a:xfrm>
            <a:off x="7251940" y="3740670"/>
            <a:ext cx="48300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one</a:t>
            </a:r>
          </a:p>
        </p:txBody>
      </p:sp>
      <p:pic>
        <p:nvPicPr>
          <p:cNvPr id="7" name="Picture 2" descr="Soccer Ball Pictures | Download Free Images on Unsplash">
            <a:extLst>
              <a:ext uri="{FF2B5EF4-FFF2-40B4-BE49-F238E27FC236}">
                <a16:creationId xmlns:a16="http://schemas.microsoft.com/office/drawing/2014/main" id="{22B7DB06-8A08-4DCE-A800-B502D469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38" y="2425759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22D40-D7C6-4CF4-BB18-13F841F05D69}"/>
              </a:ext>
            </a:extLst>
          </p:cNvPr>
          <p:cNvSpPr txBox="1"/>
          <p:nvPr/>
        </p:nvSpPr>
        <p:spPr>
          <a:xfrm>
            <a:off x="3352172" y="827429"/>
            <a:ext cx="87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51CFC-1B39-47C4-9E98-A3FF988B23E3}"/>
              </a:ext>
            </a:extLst>
          </p:cNvPr>
          <p:cNvSpPr txBox="1"/>
          <p:nvPr/>
        </p:nvSpPr>
        <p:spPr>
          <a:xfrm>
            <a:off x="10474786" y="146019"/>
            <a:ext cx="1423605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92262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D04DEA-0633-4C69-89CC-AF4021EC9BA2}"/>
              </a:ext>
            </a:extLst>
          </p:cNvPr>
          <p:cNvSpPr/>
          <p:nvPr/>
        </p:nvSpPr>
        <p:spPr>
          <a:xfrm>
            <a:off x="235637" y="0"/>
            <a:ext cx="11710655" cy="64252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31C71-5DB0-4C38-98FD-5FFF94B3F539}"/>
              </a:ext>
            </a:extLst>
          </p:cNvPr>
          <p:cNvSpPr txBox="1"/>
          <p:nvPr/>
        </p:nvSpPr>
        <p:spPr>
          <a:xfrm>
            <a:off x="850790" y="1589199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UD Digi Kyokasho N-R" panose="02020400000000000000" pitchFamily="17" charset="-128"/>
                <a:ea typeface="UD Digi Kyokasho N-R" panose="02020400000000000000" pitchFamily="17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27668-C59F-4CB6-9D97-19A029C57B88}"/>
              </a:ext>
            </a:extLst>
          </p:cNvPr>
          <p:cNvSpPr txBox="1"/>
          <p:nvPr/>
        </p:nvSpPr>
        <p:spPr>
          <a:xfrm>
            <a:off x="7251940" y="3740670"/>
            <a:ext cx="48300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two</a:t>
            </a:r>
          </a:p>
        </p:txBody>
      </p:sp>
      <p:pic>
        <p:nvPicPr>
          <p:cNvPr id="7" name="Picture 2" descr="Soccer Ball Pictures | Download Free Images on Unsplash">
            <a:extLst>
              <a:ext uri="{FF2B5EF4-FFF2-40B4-BE49-F238E27FC236}">
                <a16:creationId xmlns:a16="http://schemas.microsoft.com/office/drawing/2014/main" id="{6212E25E-DFDF-4A9F-A5DA-1A47FB22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31" y="2291377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ccer Ball Pictures | Download Free Images on Unsplash">
            <a:extLst>
              <a:ext uri="{FF2B5EF4-FFF2-40B4-BE49-F238E27FC236}">
                <a16:creationId xmlns:a16="http://schemas.microsoft.com/office/drawing/2014/main" id="{1CAC6DEB-00C9-4F2E-AB1F-B619D737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37" y="2291377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0053E1-3C86-4F33-8D7F-97DCA3743772}"/>
              </a:ext>
            </a:extLst>
          </p:cNvPr>
          <p:cNvSpPr txBox="1"/>
          <p:nvPr/>
        </p:nvSpPr>
        <p:spPr>
          <a:xfrm>
            <a:off x="259356" y="149419"/>
            <a:ext cx="45430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FA979-ABB1-4B2C-AEC8-7A6C2C88E9DA}"/>
              </a:ext>
            </a:extLst>
          </p:cNvPr>
          <p:cNvSpPr txBox="1"/>
          <p:nvPr/>
        </p:nvSpPr>
        <p:spPr>
          <a:xfrm>
            <a:off x="3643254" y="844827"/>
            <a:ext cx="87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E60C7C-8D97-4375-929C-4CA9353EF391}"/>
              </a:ext>
            </a:extLst>
          </p:cNvPr>
          <p:cNvSpPr txBox="1"/>
          <p:nvPr/>
        </p:nvSpPr>
        <p:spPr>
          <a:xfrm>
            <a:off x="10474786" y="146019"/>
            <a:ext cx="1423605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10907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6" grpId="0"/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62A7E2-403D-4032-A0EC-81A960E6444B}"/>
              </a:ext>
            </a:extLst>
          </p:cNvPr>
          <p:cNvSpPr/>
          <p:nvPr/>
        </p:nvSpPr>
        <p:spPr>
          <a:xfrm>
            <a:off x="211399" y="1"/>
            <a:ext cx="11740867" cy="64230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5430E-ACC2-408B-9E4E-E384F5887328}"/>
              </a:ext>
            </a:extLst>
          </p:cNvPr>
          <p:cNvSpPr txBox="1"/>
          <p:nvPr/>
        </p:nvSpPr>
        <p:spPr>
          <a:xfrm>
            <a:off x="6182870" y="3907708"/>
            <a:ext cx="562962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three</a:t>
            </a:r>
          </a:p>
        </p:txBody>
      </p:sp>
      <p:pic>
        <p:nvPicPr>
          <p:cNvPr id="15" name="Picture 2" descr="Soccer Ball Pictures | Download Free Images on Unsplash">
            <a:extLst>
              <a:ext uri="{FF2B5EF4-FFF2-40B4-BE49-F238E27FC236}">
                <a16:creationId xmlns:a16="http://schemas.microsoft.com/office/drawing/2014/main" id="{65134AA9-03D4-4823-B272-B2E22B35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45" y="3526014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occer Ball Pictures | Download Free Images on Unsplash">
            <a:extLst>
              <a:ext uri="{FF2B5EF4-FFF2-40B4-BE49-F238E27FC236}">
                <a16:creationId xmlns:a16="http://schemas.microsoft.com/office/drawing/2014/main" id="{A689DEF5-5FC8-4846-8270-EFDAC16B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67" y="3530176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occer Ball Pictures | Download Free Images on Unsplash">
            <a:extLst>
              <a:ext uri="{FF2B5EF4-FFF2-40B4-BE49-F238E27FC236}">
                <a16:creationId xmlns:a16="http://schemas.microsoft.com/office/drawing/2014/main" id="{ACE73DA2-F746-40F7-9B69-DF40B3FAC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99" y="1557288"/>
            <a:ext cx="3582762" cy="262982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241300" dist="165100" dir="4680000" sx="63000" sy="63000" rotWithShape="0">
              <a:prstClr val="black">
                <a:alpha val="77000"/>
              </a:prstClr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61D08-BD37-4FE8-B703-892FB5348F8D}"/>
              </a:ext>
            </a:extLst>
          </p:cNvPr>
          <p:cNvSpPr txBox="1"/>
          <p:nvPr/>
        </p:nvSpPr>
        <p:spPr>
          <a:xfrm>
            <a:off x="253382" y="177013"/>
            <a:ext cx="32918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7EBF7-1D18-4F5B-8113-6A55120F069E}"/>
              </a:ext>
            </a:extLst>
          </p:cNvPr>
          <p:cNvSpPr txBox="1"/>
          <p:nvPr/>
        </p:nvSpPr>
        <p:spPr>
          <a:xfrm>
            <a:off x="3705109" y="764334"/>
            <a:ext cx="87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AB6772-11AF-4300-AFCA-C5D0CCCA35E8}"/>
              </a:ext>
            </a:extLst>
          </p:cNvPr>
          <p:cNvSpPr txBox="1"/>
          <p:nvPr/>
        </p:nvSpPr>
        <p:spPr>
          <a:xfrm>
            <a:off x="10474786" y="146019"/>
            <a:ext cx="1423605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WCW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426E0-13EA-415C-9605-352B15F8A88B}"/>
              </a:ext>
            </a:extLst>
          </p:cNvPr>
          <p:cNvSpPr txBox="1"/>
          <p:nvPr/>
        </p:nvSpPr>
        <p:spPr>
          <a:xfrm>
            <a:off x="720864" y="1279826"/>
            <a:ext cx="14685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+mj-lt"/>
                <a:ea typeface="UD Digi Kyokasho N-R" panose="02020400000000000000" pitchFamily="17" charset="-128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772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40000"/>
                <a:lumOff val="60000"/>
              </a:schemeClr>
            </a:gs>
            <a:gs pos="0">
              <a:schemeClr val="accent3">
                <a:lumMod val="5000"/>
                <a:lumOff val="95000"/>
              </a:schemeClr>
            </a:gs>
            <a:gs pos="45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E586344-E0E4-4DF2-8B68-E6DDF3C7E76D}"/>
              </a:ext>
            </a:extLst>
          </p:cNvPr>
          <p:cNvSpPr/>
          <p:nvPr/>
        </p:nvSpPr>
        <p:spPr>
          <a:xfrm>
            <a:off x="231835" y="0"/>
            <a:ext cx="11728330" cy="64484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100000"/>
                </a:schemeClr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occer Ball Pictures | Download Free Images on Unsplash">
            <a:extLst>
              <a:ext uri="{FF2B5EF4-FFF2-40B4-BE49-F238E27FC236}">
                <a16:creationId xmlns:a16="http://schemas.microsoft.com/office/drawing/2014/main" id="{C68FFFD4-2D16-4C64-BF84-7D3BDDA8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88" y="3750488"/>
            <a:ext cx="2972650" cy="218198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1043D-9B22-4788-B35A-1573DE0DB172}"/>
              </a:ext>
            </a:extLst>
          </p:cNvPr>
          <p:cNvSpPr txBox="1"/>
          <p:nvPr/>
        </p:nvSpPr>
        <p:spPr>
          <a:xfrm>
            <a:off x="460328" y="1124953"/>
            <a:ext cx="146858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latin typeface="Tw Cen MT Condensed" panose="020B0606020104020203" pitchFamily="34" charset="0"/>
                <a:ea typeface="UD Digi Kyokasho N-R" panose="02020400000000000000" pitchFamily="17" charset="-128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30ED1-7116-4E38-880B-D707577A0EE0}"/>
              </a:ext>
            </a:extLst>
          </p:cNvPr>
          <p:cNvSpPr txBox="1"/>
          <p:nvPr/>
        </p:nvSpPr>
        <p:spPr>
          <a:xfrm>
            <a:off x="7469945" y="3879281"/>
            <a:ext cx="44068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four</a:t>
            </a:r>
          </a:p>
        </p:txBody>
      </p:sp>
      <p:pic>
        <p:nvPicPr>
          <p:cNvPr id="10" name="Picture 2" descr="Soccer Ball Pictures | Download Free Images on Unsplash">
            <a:extLst>
              <a:ext uri="{FF2B5EF4-FFF2-40B4-BE49-F238E27FC236}">
                <a16:creationId xmlns:a16="http://schemas.microsoft.com/office/drawing/2014/main" id="{4C86FD3D-B50A-446E-B075-4CA465FC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60" y="3783541"/>
            <a:ext cx="2972650" cy="21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ccer Ball Pictures | Download Free Images on Unsplash">
            <a:extLst>
              <a:ext uri="{FF2B5EF4-FFF2-40B4-BE49-F238E27FC236}">
                <a16:creationId xmlns:a16="http://schemas.microsoft.com/office/drawing/2014/main" id="{9A7F9A1F-F7C1-45CB-825B-E6AEE6F5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97" y="1843751"/>
            <a:ext cx="2972650" cy="21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occer Ball Pictures | Download Free Images on Unsplash">
            <a:extLst>
              <a:ext uri="{FF2B5EF4-FFF2-40B4-BE49-F238E27FC236}">
                <a16:creationId xmlns:a16="http://schemas.microsoft.com/office/drawing/2014/main" id="{9D7FEFC3-E426-46B1-8D96-BAA71D58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75" y="1811082"/>
            <a:ext cx="2972650" cy="21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6AF05E-9636-45F5-8372-A50153BF8A85}"/>
              </a:ext>
            </a:extLst>
          </p:cNvPr>
          <p:cNvSpPr txBox="1"/>
          <p:nvPr/>
        </p:nvSpPr>
        <p:spPr>
          <a:xfrm>
            <a:off x="245483" y="86448"/>
            <a:ext cx="32918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B9BFD-3351-48CC-8829-0488A8FE20A8}"/>
              </a:ext>
            </a:extLst>
          </p:cNvPr>
          <p:cNvSpPr txBox="1"/>
          <p:nvPr/>
        </p:nvSpPr>
        <p:spPr>
          <a:xfrm>
            <a:off x="3442267" y="705281"/>
            <a:ext cx="877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balls?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6D7DE-A9D5-4503-8198-A91F3FEE499E}"/>
              </a:ext>
            </a:extLst>
          </p:cNvPr>
          <p:cNvSpPr txBox="1"/>
          <p:nvPr/>
        </p:nvSpPr>
        <p:spPr>
          <a:xfrm>
            <a:off x="10474786" y="146019"/>
            <a:ext cx="1423605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/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953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7497</TotalTime>
  <Words>277</Words>
  <Application>Microsoft Office PowerPoint</Application>
  <PresentationFormat>Widescreen</PresentationFormat>
  <Paragraphs>137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UD Digi Kyokasho NK-R</vt:lpstr>
      <vt:lpstr>UD Digi Kyokasho NP-R</vt:lpstr>
      <vt:lpstr>UD Digi Kyokasho N-R</vt:lpstr>
      <vt:lpstr>Arial</vt:lpstr>
      <vt:lpstr>Arial Narrow</vt:lpstr>
      <vt:lpstr>Calibri</vt:lpstr>
      <vt:lpstr>Calibri Light</vt:lpstr>
      <vt:lpstr>NikoshBAN</vt:lpstr>
      <vt:lpstr>Segoe Print</vt:lpstr>
      <vt:lpstr>Times New Roman</vt:lpstr>
      <vt:lpstr>Trebuchet MS</vt:lpstr>
      <vt:lpstr>Tw Cen MT Condensed</vt:lpstr>
      <vt:lpstr>Office Theme</vt:lpstr>
      <vt:lpstr>Custom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Rahaman</dc:creator>
  <cp:lastModifiedBy>Abdur Rahaman</cp:lastModifiedBy>
  <cp:revision>19</cp:revision>
  <dcterms:created xsi:type="dcterms:W3CDTF">2022-02-12T11:48:37Z</dcterms:created>
  <dcterms:modified xsi:type="dcterms:W3CDTF">2022-03-10T11:19:05Z</dcterms:modified>
</cp:coreProperties>
</file>