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431" r:id="rId3"/>
    <p:sldId id="432" r:id="rId4"/>
    <p:sldId id="394" r:id="rId5"/>
    <p:sldId id="430" r:id="rId6"/>
    <p:sldId id="395" r:id="rId7"/>
    <p:sldId id="396" r:id="rId8"/>
    <p:sldId id="410" r:id="rId9"/>
    <p:sldId id="397" r:id="rId10"/>
    <p:sldId id="436" r:id="rId11"/>
    <p:sldId id="409" r:id="rId12"/>
    <p:sldId id="484" r:id="rId13"/>
    <p:sldId id="485" r:id="rId14"/>
    <p:sldId id="407" r:id="rId15"/>
    <p:sldId id="414" r:id="rId16"/>
    <p:sldId id="415" r:id="rId17"/>
    <p:sldId id="427" r:id="rId18"/>
    <p:sldId id="428" r:id="rId19"/>
    <p:sldId id="429" r:id="rId20"/>
    <p:sldId id="419" r:id="rId21"/>
    <p:sldId id="42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51EC0"/>
    <a:srgbClr val="C3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4" autoAdjust="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8-04T22:31:21.255" idx="1">
    <p:pos x="5460" y="-1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0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শব্দগুলো</a:t>
            </a:r>
            <a:r>
              <a:rPr lang="en-US" dirty="0"/>
              <a:t> </a:t>
            </a:r>
            <a:r>
              <a:rPr lang="en-US" dirty="0" err="1"/>
              <a:t>বারবার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পড়াব</a:t>
            </a:r>
            <a:r>
              <a:rPr lang="en-US" dirty="0"/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2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পারগ-অপারগ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কবিতাটির</a:t>
            </a:r>
            <a:r>
              <a:rPr lang="en-US" dirty="0"/>
              <a:t> </a:t>
            </a:r>
            <a:r>
              <a:rPr lang="en-US" dirty="0" err="1"/>
              <a:t>মূলভাব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শিক্ষার্থীদেরকে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8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5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এছাড়া</a:t>
            </a:r>
            <a:r>
              <a:rPr lang="en-US" dirty="0"/>
              <a:t> </a:t>
            </a:r>
            <a:r>
              <a:rPr lang="en-US" dirty="0" err="1"/>
              <a:t>পাঠসংশ্লিষ্ট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কাছ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এছাড়া</a:t>
            </a:r>
            <a:r>
              <a:rPr lang="en-US" dirty="0"/>
              <a:t> </a:t>
            </a:r>
            <a:r>
              <a:rPr lang="en-US" dirty="0" err="1"/>
              <a:t>পাঠসংশ্লিষ্ট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কাছ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ও </a:t>
            </a:r>
            <a:r>
              <a:rPr lang="en-US" dirty="0" err="1"/>
              <a:t>কবির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সমস্বরে</a:t>
            </a:r>
            <a:r>
              <a:rPr lang="en-US" dirty="0"/>
              <a:t> </a:t>
            </a:r>
            <a:r>
              <a:rPr lang="en-US" dirty="0" err="1"/>
              <a:t>কবিতাংশটুকু</a:t>
            </a:r>
            <a:r>
              <a:rPr lang="en-US" dirty="0"/>
              <a:t> </a:t>
            </a:r>
            <a:r>
              <a:rPr lang="en-US" dirty="0" err="1"/>
              <a:t>পড়াব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কয়েকজন</a:t>
            </a:r>
            <a:r>
              <a:rPr lang="en-US" dirty="0"/>
              <a:t> </a:t>
            </a:r>
            <a:r>
              <a:rPr lang="en-US" dirty="0" err="1"/>
              <a:t>শিক্ষার্থীকে</a:t>
            </a:r>
            <a:r>
              <a:rPr lang="en-US" dirty="0"/>
              <a:t> </a:t>
            </a:r>
            <a:r>
              <a:rPr lang="en-US" dirty="0" err="1"/>
              <a:t>সামনে</a:t>
            </a:r>
            <a:r>
              <a:rPr lang="en-US" dirty="0"/>
              <a:t> </a:t>
            </a:r>
            <a:r>
              <a:rPr lang="en-US" dirty="0" err="1"/>
              <a:t>এনে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2C294-337B-4942-85D5-6F949B7E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065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826E0-0DA4-4BEA-B082-EC1DB16C5057}"/>
              </a:ext>
            </a:extLst>
          </p:cNvPr>
          <p:cNvSpPr txBox="1"/>
          <p:nvPr/>
        </p:nvSpPr>
        <p:spPr>
          <a:xfrm>
            <a:off x="76200" y="43815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DA18214-DC8D-4AF5-A97E-18EF8C4E0D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5060A-C841-4B02-ABBB-6CDE0599C617}"/>
              </a:ext>
            </a:extLst>
          </p:cNvPr>
          <p:cNvGrpSpPr/>
          <p:nvPr/>
        </p:nvGrpSpPr>
        <p:grpSpPr>
          <a:xfrm>
            <a:off x="476250" y="3006055"/>
            <a:ext cx="2550650" cy="1709388"/>
            <a:chOff x="476250" y="3006055"/>
            <a:chExt cx="2550650" cy="17093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C15087-CEBF-48B2-8185-6BF90999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3006055"/>
              <a:ext cx="2550650" cy="17093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35348B-EF78-4C49-8DC9-FB0DC1208C28}"/>
                </a:ext>
              </a:extLst>
            </p:cNvPr>
            <p:cNvSpPr/>
            <p:nvPr/>
          </p:nvSpPr>
          <p:spPr>
            <a:xfrm>
              <a:off x="666655" y="4324350"/>
              <a:ext cx="820955" cy="314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ADB57-A598-487B-A244-756414C079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>
          <a:xfrm>
            <a:off x="6123352" y="1051748"/>
            <a:ext cx="2544398" cy="1733106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CF7A1-A668-4AF1-9B20-67EC31FB1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575" y="1065545"/>
            <a:ext cx="2588750" cy="173480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0E0AA-163B-44BE-873B-A4F5CB08A7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051748"/>
            <a:ext cx="2550650" cy="17476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354ED5-80AA-4859-9A27-403B15F867D3}"/>
              </a:ext>
            </a:extLst>
          </p:cNvPr>
          <p:cNvSpPr txBox="1"/>
          <p:nvPr/>
        </p:nvSpPr>
        <p:spPr>
          <a:xfrm>
            <a:off x="4114800" y="3333750"/>
            <a:ext cx="3831266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C9FA6-51DF-4DDC-B1A8-E24D6A11762B}"/>
              </a:ext>
            </a:extLst>
          </p:cNvPr>
          <p:cNvSpPr txBox="1"/>
          <p:nvPr/>
        </p:nvSpPr>
        <p:spPr>
          <a:xfrm>
            <a:off x="2895601" y="328282"/>
            <a:ext cx="33527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FAB364-AEB7-46A2-85CD-E25FE9B87E0D}"/>
              </a:ext>
            </a:extLst>
          </p:cNvPr>
          <p:cNvSpPr txBox="1"/>
          <p:nvPr/>
        </p:nvSpPr>
        <p:spPr>
          <a:xfrm>
            <a:off x="4114800" y="3333112"/>
            <a:ext cx="3831266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31D1D-A43A-40B9-A9F0-11197FE53813}"/>
              </a:ext>
            </a:extLst>
          </p:cNvPr>
          <p:cNvSpPr txBox="1"/>
          <p:nvPr/>
        </p:nvSpPr>
        <p:spPr>
          <a:xfrm>
            <a:off x="4114800" y="3305202"/>
            <a:ext cx="3831266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BCD8B5B1-39CA-4A07-AB6B-E1BB4F8149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42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1" grpId="1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CBF4DE-B091-4A49-8760-FECB04B9FAB5}"/>
              </a:ext>
            </a:extLst>
          </p:cNvPr>
          <p:cNvGrpSpPr/>
          <p:nvPr/>
        </p:nvGrpSpPr>
        <p:grpSpPr>
          <a:xfrm>
            <a:off x="5179718" y="2610018"/>
            <a:ext cx="1659917" cy="1330112"/>
            <a:chOff x="5888477" y="3291003"/>
            <a:chExt cx="2085339" cy="180406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88A6783D-DBFA-41D0-B6EC-F7390AD82512}"/>
                </a:ext>
              </a:extLst>
            </p:cNvPr>
            <p:cNvSpPr/>
            <p:nvPr/>
          </p:nvSpPr>
          <p:spPr>
            <a:xfrm>
              <a:off x="5888477" y="3291003"/>
              <a:ext cx="2085339" cy="180406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10">
              <a:extLst>
                <a:ext uri="{FF2B5EF4-FFF2-40B4-BE49-F238E27FC236}">
                  <a16:creationId xmlns:a16="http://schemas.microsoft.com/office/drawing/2014/main" id="{E36B63E2-EBA0-4EFB-BA24-43E13010C941}"/>
                </a:ext>
              </a:extLst>
            </p:cNvPr>
            <p:cNvSpPr txBox="1"/>
            <p:nvPr/>
          </p:nvSpPr>
          <p:spPr>
            <a:xfrm>
              <a:off x="6158130" y="3589975"/>
              <a:ext cx="1546296" cy="1168637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2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মনীষী</a:t>
              </a:r>
              <a:endParaRPr lang="en-SG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579EAF-3A5A-455A-BC9C-7FDFCDFE2A39}"/>
              </a:ext>
            </a:extLst>
          </p:cNvPr>
          <p:cNvGrpSpPr/>
          <p:nvPr/>
        </p:nvGrpSpPr>
        <p:grpSpPr>
          <a:xfrm>
            <a:off x="3765365" y="3337431"/>
            <a:ext cx="1664005" cy="1330112"/>
            <a:chOff x="3975979" y="3753920"/>
            <a:chExt cx="2085339" cy="1804064"/>
          </a:xfrm>
          <a:solidFill>
            <a:schemeClr val="bg2">
              <a:lumMod val="1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9C9D926E-7204-48F5-BDF0-693BB9B4CEA7}"/>
                </a:ext>
              </a:extLst>
            </p:cNvPr>
            <p:cNvSpPr/>
            <p:nvPr/>
          </p:nvSpPr>
          <p:spPr>
            <a:xfrm>
              <a:off x="3975979" y="3753920"/>
              <a:ext cx="2085339" cy="180406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12">
              <a:extLst>
                <a:ext uri="{FF2B5EF4-FFF2-40B4-BE49-F238E27FC236}">
                  <a16:creationId xmlns:a16="http://schemas.microsoft.com/office/drawing/2014/main" id="{D9340A04-6F5F-495F-9519-60626DB546C5}"/>
                </a:ext>
              </a:extLst>
            </p:cNvPr>
            <p:cNvSpPr txBox="1"/>
            <p:nvPr/>
          </p:nvSpPr>
          <p:spPr>
            <a:xfrm>
              <a:off x="4321564" y="4020488"/>
              <a:ext cx="1394169" cy="12061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রক্ত-পিছল</a:t>
              </a:r>
              <a:endParaRPr lang="en-SG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96E2E7-ABCA-4093-818A-AA3A8250D2EB}"/>
              </a:ext>
            </a:extLst>
          </p:cNvPr>
          <p:cNvGrpSpPr/>
          <p:nvPr/>
        </p:nvGrpSpPr>
        <p:grpSpPr>
          <a:xfrm>
            <a:off x="3812448" y="438150"/>
            <a:ext cx="1659917" cy="1330112"/>
            <a:chOff x="3831371" y="0"/>
            <a:chExt cx="2374554" cy="180406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9996C23-242C-49D5-936B-C665A7F4707B}"/>
                </a:ext>
              </a:extLst>
            </p:cNvPr>
            <p:cNvSpPr/>
            <p:nvPr/>
          </p:nvSpPr>
          <p:spPr>
            <a:xfrm>
              <a:off x="3831371" y="0"/>
              <a:ext cx="2374554" cy="180406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6">
              <a:extLst>
                <a:ext uri="{FF2B5EF4-FFF2-40B4-BE49-F238E27FC236}">
                  <a16:creationId xmlns:a16="http://schemas.microsoft.com/office/drawing/2014/main" id="{E7C2EF2E-C419-4BE5-8D26-27312066AEE1}"/>
                </a:ext>
              </a:extLst>
            </p:cNvPr>
            <p:cNvSpPr txBox="1"/>
            <p:nvPr/>
          </p:nvSpPr>
          <p:spPr>
            <a:xfrm>
              <a:off x="4201057" y="280869"/>
              <a:ext cx="1635182" cy="124232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গুণী</a:t>
              </a:r>
              <a:endParaRPr lang="en-SG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873D9C-422A-4339-B725-D4DC43269712}"/>
              </a:ext>
            </a:extLst>
          </p:cNvPr>
          <p:cNvGrpSpPr/>
          <p:nvPr/>
        </p:nvGrpSpPr>
        <p:grpSpPr>
          <a:xfrm>
            <a:off x="5193704" y="1151923"/>
            <a:ext cx="1659917" cy="1330112"/>
            <a:chOff x="5478747" y="1284346"/>
            <a:chExt cx="2085338" cy="180406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E38E684E-4CC0-4B34-B80B-9B0F589E9011}"/>
                </a:ext>
              </a:extLst>
            </p:cNvPr>
            <p:cNvSpPr/>
            <p:nvPr/>
          </p:nvSpPr>
          <p:spPr>
            <a:xfrm>
              <a:off x="5478747" y="1284346"/>
              <a:ext cx="2085338" cy="180406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8">
              <a:extLst>
                <a:ext uri="{FF2B5EF4-FFF2-40B4-BE49-F238E27FC236}">
                  <a16:creationId xmlns:a16="http://schemas.microsoft.com/office/drawing/2014/main" id="{3EBE6452-538E-4E2C-8C98-932DCB3AB2F6}"/>
                </a:ext>
              </a:extLst>
            </p:cNvPr>
            <p:cNvSpPr txBox="1"/>
            <p:nvPr/>
          </p:nvSpPr>
          <p:spPr>
            <a:xfrm>
              <a:off x="5790767" y="1614780"/>
              <a:ext cx="1436020" cy="117465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জ্ঞানী</a:t>
              </a:r>
              <a:endParaRPr lang="en-SG" sz="5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3527D1-135C-4513-8F3E-7EEF7199D454}"/>
              </a:ext>
            </a:extLst>
          </p:cNvPr>
          <p:cNvGrpSpPr/>
          <p:nvPr/>
        </p:nvGrpSpPr>
        <p:grpSpPr>
          <a:xfrm>
            <a:off x="2374595" y="2582383"/>
            <a:ext cx="1664005" cy="1330112"/>
            <a:chOff x="2054602" y="3292244"/>
            <a:chExt cx="2085339" cy="180406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8684507D-0640-4681-AA31-FA7556FAF135}"/>
                </a:ext>
              </a:extLst>
            </p:cNvPr>
            <p:cNvSpPr/>
            <p:nvPr/>
          </p:nvSpPr>
          <p:spPr>
            <a:xfrm>
              <a:off x="2054602" y="3292244"/>
              <a:ext cx="2085339" cy="180406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14">
              <a:extLst>
                <a:ext uri="{FF2B5EF4-FFF2-40B4-BE49-F238E27FC236}">
                  <a16:creationId xmlns:a16="http://schemas.microsoft.com/office/drawing/2014/main" id="{CB255D6D-F851-4C04-8310-DEA70871FC79}"/>
                </a:ext>
              </a:extLst>
            </p:cNvPr>
            <p:cNvSpPr txBox="1"/>
            <p:nvPr/>
          </p:nvSpPr>
          <p:spPr>
            <a:xfrm>
              <a:off x="2400187" y="3591216"/>
              <a:ext cx="1394169" cy="12061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</a:t>
              </a:r>
              <a:endParaRPr lang="en-SG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47C7FB-D7D2-479F-8A71-203B636CFB57}"/>
              </a:ext>
            </a:extLst>
          </p:cNvPr>
          <p:cNvGrpSpPr/>
          <p:nvPr/>
        </p:nvGrpSpPr>
        <p:grpSpPr>
          <a:xfrm>
            <a:off x="2392725" y="1151922"/>
            <a:ext cx="1664005" cy="1330112"/>
            <a:chOff x="2054602" y="1107137"/>
            <a:chExt cx="2085339" cy="1804063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974C963A-239F-4D8A-A1B5-5F425FE58878}"/>
                </a:ext>
              </a:extLst>
            </p:cNvPr>
            <p:cNvSpPr/>
            <p:nvPr/>
          </p:nvSpPr>
          <p:spPr>
            <a:xfrm>
              <a:off x="2054602" y="1107137"/>
              <a:ext cx="2085339" cy="1804063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16">
              <a:extLst>
                <a:ext uri="{FF2B5EF4-FFF2-40B4-BE49-F238E27FC236}">
                  <a16:creationId xmlns:a16="http://schemas.microsoft.com/office/drawing/2014/main" id="{E8F12774-7220-49B2-8EA4-0379249090A1}"/>
                </a:ext>
              </a:extLst>
            </p:cNvPr>
            <p:cNvSpPr txBox="1"/>
            <p:nvPr/>
          </p:nvSpPr>
          <p:spPr>
            <a:xfrm>
              <a:off x="2342807" y="1406109"/>
              <a:ext cx="1498236" cy="12061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মিটাক</a:t>
              </a:r>
              <a:endParaRPr lang="en-SG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523C8A-6CCB-4087-94EE-74E63F351333}"/>
              </a:ext>
            </a:extLst>
          </p:cNvPr>
          <p:cNvGrpSpPr/>
          <p:nvPr/>
        </p:nvGrpSpPr>
        <p:grpSpPr>
          <a:xfrm>
            <a:off x="3788675" y="1885261"/>
            <a:ext cx="1659918" cy="1330113"/>
            <a:chOff x="4170601" y="1307296"/>
            <a:chExt cx="2544670" cy="220124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322FC21D-9917-42A8-9D67-37A7FBEECB11}"/>
                </a:ext>
              </a:extLst>
            </p:cNvPr>
            <p:cNvSpPr/>
            <p:nvPr/>
          </p:nvSpPr>
          <p:spPr>
            <a:xfrm>
              <a:off x="4170601" y="1307296"/>
              <a:ext cx="2544670" cy="220124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>
              <a:extLst>
                <a:ext uri="{FF2B5EF4-FFF2-40B4-BE49-F238E27FC236}">
                  <a16:creationId xmlns:a16="http://schemas.microsoft.com/office/drawing/2014/main" id="{B0AF6A79-03BC-45B6-8831-966DE8AAF929}"/>
                </a:ext>
              </a:extLst>
            </p:cNvPr>
            <p:cNvSpPr txBox="1"/>
            <p:nvPr/>
          </p:nvSpPr>
          <p:spPr>
            <a:xfrm>
              <a:off x="4568671" y="1765451"/>
              <a:ext cx="1701295" cy="14716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অনুশীল</a:t>
              </a:r>
              <a:r>
                <a:rPr lang="en-US" sz="28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SG" sz="28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97BC006-3A29-4F80-863B-00534E5A7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A27759-A61C-4BBE-BABD-5EF7E561F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32" name="Frame 31">
            <a:extLst>
              <a:ext uri="{FF2B5EF4-FFF2-40B4-BE49-F238E27FC236}">
                <a16:creationId xmlns:a16="http://schemas.microsoft.com/office/drawing/2014/main" id="{5B7CAC00-0BDE-40D9-98EE-CBE921123C6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5914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77336" y="1247061"/>
            <a:ext cx="165579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77336" y="3325004"/>
            <a:ext cx="1655796" cy="669608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624401" y="4425375"/>
            <a:ext cx="58951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নদীকে স্রোতস্বিনী বলা হয়।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47061"/>
            <a:ext cx="2298782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যাঁর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321046"/>
            <a:ext cx="1655796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FBCF9-5F1E-4759-A1AF-4E2E0E77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069" y="879813"/>
            <a:ext cx="2580330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E0722-1753-4ACC-8083-647DFFBA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068" y="2952750"/>
            <a:ext cx="2580331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207DD-F604-47E1-ABEF-AEEECDB06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054A40-32A4-440C-9D08-86AA420C9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DE3991-2B03-4FBC-ABA3-269310D62FED}"/>
              </a:ext>
            </a:extLst>
          </p:cNvPr>
          <p:cNvSpPr txBox="1"/>
          <p:nvPr/>
        </p:nvSpPr>
        <p:spPr>
          <a:xfrm>
            <a:off x="2005117" y="2343150"/>
            <a:ext cx="5133766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176070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D258B89-AFE4-45F8-B33C-E06C9D03A28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51DA-F12C-4AD8-B7B5-8DE343E8B415}"/>
              </a:ext>
            </a:extLst>
          </p:cNvPr>
          <p:cNvSpPr txBox="1"/>
          <p:nvPr/>
        </p:nvSpPr>
        <p:spPr>
          <a:xfrm>
            <a:off x="1363572" y="158175"/>
            <a:ext cx="64168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C392-7E3A-49D9-8600-E8275DF5C9FF}"/>
              </a:ext>
            </a:extLst>
          </p:cNvPr>
          <p:cNvSpPr txBox="1"/>
          <p:nvPr/>
        </p:nvSpPr>
        <p:spPr>
          <a:xfrm>
            <a:off x="1277336" y="1247061"/>
            <a:ext cx="165579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C1082-07D1-4A2E-BE66-E12E032BD3D6}"/>
              </a:ext>
            </a:extLst>
          </p:cNvPr>
          <p:cNvSpPr txBox="1"/>
          <p:nvPr/>
        </p:nvSpPr>
        <p:spPr>
          <a:xfrm>
            <a:off x="1277336" y="3325004"/>
            <a:ext cx="1655796" cy="669608"/>
          </a:xfrm>
          <a:prstGeom prst="roundRect">
            <a:avLst>
              <a:gd name="adj" fmla="val 22239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E9EB9-BBE2-459F-8A12-518B36ABC951}"/>
              </a:ext>
            </a:extLst>
          </p:cNvPr>
          <p:cNvSpPr txBox="1"/>
          <p:nvPr/>
        </p:nvSpPr>
        <p:spPr>
          <a:xfrm>
            <a:off x="1624401" y="4425375"/>
            <a:ext cx="5895198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B93D3-669B-429B-BF83-EB4F65F33326}"/>
              </a:ext>
            </a:extLst>
          </p:cNvPr>
          <p:cNvSpPr txBox="1"/>
          <p:nvPr/>
        </p:nvSpPr>
        <p:spPr>
          <a:xfrm>
            <a:off x="6248400" y="1247061"/>
            <a:ext cx="2667000" cy="578882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পিছল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AEA1F-13AF-4E33-B765-9FF136D6828F}"/>
              </a:ext>
            </a:extLst>
          </p:cNvPr>
          <p:cNvSpPr txBox="1"/>
          <p:nvPr/>
        </p:nvSpPr>
        <p:spPr>
          <a:xfrm>
            <a:off x="6248400" y="3321046"/>
            <a:ext cx="1828800" cy="64698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FBCF9-5F1E-4759-A1AF-4E2E0E77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068" y="879813"/>
            <a:ext cx="2580332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E0722-1753-4ACC-8083-647DFFBA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068" y="2952750"/>
            <a:ext cx="2580332" cy="14633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207DD-F604-47E1-ABEF-AEEECDB06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" y="90818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054A40-32A4-440C-9D08-86AA420C9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47182" y="78416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DE3991-2B03-4FBC-ABA3-269310D62FED}"/>
              </a:ext>
            </a:extLst>
          </p:cNvPr>
          <p:cNvSpPr txBox="1"/>
          <p:nvPr/>
        </p:nvSpPr>
        <p:spPr>
          <a:xfrm>
            <a:off x="1535959" y="2343150"/>
            <a:ext cx="607208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শহিদেরা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রক্ত-পিছল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0632049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161CCA2-452D-4DBC-B6B0-AED0FEA46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2A5BFB-6433-467D-8B12-10BA38C0F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0A05E-98BA-4D7F-A7F8-67DCBFA8D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0" y="4197297"/>
            <a:ext cx="795670" cy="531088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E496F8AA-AF21-428C-A04F-1A74553DDC1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6E552D-2509-4982-B855-1A5B1530F77E}"/>
              </a:ext>
            </a:extLst>
          </p:cNvPr>
          <p:cNvSpPr txBox="1"/>
          <p:nvPr/>
        </p:nvSpPr>
        <p:spPr>
          <a:xfrm>
            <a:off x="1843836" y="285750"/>
            <a:ext cx="545632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6584D-1662-41A6-AAFB-C7C3595F5C94}"/>
              </a:ext>
            </a:extLst>
          </p:cNvPr>
          <p:cNvSpPr txBox="1"/>
          <p:nvPr/>
        </p:nvSpPr>
        <p:spPr>
          <a:xfrm>
            <a:off x="2048642" y="1787972"/>
            <a:ext cx="5046716" cy="646986"/>
          </a:xfrm>
          <a:prstGeom prst="flowChartAlternate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রক্ত-পিছল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648A9-4265-4FB0-9922-24E51B29C1FD}"/>
              </a:ext>
            </a:extLst>
          </p:cNvPr>
          <p:cNvGrpSpPr/>
          <p:nvPr/>
        </p:nvGrpSpPr>
        <p:grpSpPr>
          <a:xfrm>
            <a:off x="3486150" y="3069437"/>
            <a:ext cx="2171700" cy="1712113"/>
            <a:chOff x="254001" y="2894796"/>
            <a:chExt cx="2451100" cy="200690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C56C96-99CE-475F-952F-16CD12AF5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1" y="2894796"/>
              <a:ext cx="2451100" cy="2006905"/>
            </a:xfrm>
            <a:prstGeom prst="rect">
              <a:avLst/>
            </a:prstGeom>
          </p:spPr>
        </p:pic>
        <p:sp>
          <p:nvSpPr>
            <p:cNvPr id="27" name="Flowchart: Alternate Process 26">
              <a:extLst>
                <a:ext uri="{FF2B5EF4-FFF2-40B4-BE49-F238E27FC236}">
                  <a16:creationId xmlns:a16="http://schemas.microsoft.com/office/drawing/2014/main" id="{1F9F61DE-B03B-4030-AE26-E29026E8633B}"/>
                </a:ext>
              </a:extLst>
            </p:cNvPr>
            <p:cNvSpPr/>
            <p:nvPr/>
          </p:nvSpPr>
          <p:spPr>
            <a:xfrm>
              <a:off x="905974" y="4615180"/>
              <a:ext cx="1147154" cy="231937"/>
            </a:xfrm>
            <a:prstGeom prst="flowChartAlternate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42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5E2A7-6C4F-4DCA-A8F1-D8FB25EA3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89" y="427732"/>
            <a:ext cx="3497211" cy="4364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C365A8-6FFF-4230-8832-41E9EF9D4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09" y="954377"/>
            <a:ext cx="1687476" cy="12639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F0F26D-7F32-459C-822A-297D9D84D88C}"/>
              </a:ext>
            </a:extLst>
          </p:cNvPr>
          <p:cNvSpPr txBox="1"/>
          <p:nvPr/>
        </p:nvSpPr>
        <p:spPr>
          <a:xfrm>
            <a:off x="3572392" y="427732"/>
            <a:ext cx="381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7B3108-52E3-42D0-9434-91777745681B}"/>
              </a:ext>
            </a:extLst>
          </p:cNvPr>
          <p:cNvSpPr txBox="1"/>
          <p:nvPr/>
        </p:nvSpPr>
        <p:spPr>
          <a:xfrm>
            <a:off x="3774115" y="2505492"/>
            <a:ext cx="4912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একজন করে পাঠ্যাংশট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ুকু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পড়বে, দলের অন্যরা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শুনবে। এভাবে পর্যায়ক্রমে দলের সবাই পড়বে।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31410C-8B79-4ED2-8E68-6DB2FCA79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32B1F1-4FFF-4D13-93F5-9D8AB17863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E7CC6407-23AD-436A-9EAC-1C6EAF4ED94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6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F3CCA0-B3CB-46BD-AFE0-F9A4E4EE642E}"/>
              </a:ext>
            </a:extLst>
          </p:cNvPr>
          <p:cNvSpPr txBox="1"/>
          <p:nvPr/>
        </p:nvSpPr>
        <p:spPr>
          <a:xfrm>
            <a:off x="1600203" y="1428750"/>
            <a:ext cx="701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5DED7-9F51-4ADC-B4FC-163A3E24A66D}"/>
              </a:ext>
            </a:extLst>
          </p:cNvPr>
          <p:cNvSpPr txBox="1"/>
          <p:nvPr/>
        </p:nvSpPr>
        <p:spPr>
          <a:xfrm>
            <a:off x="1600203" y="2190750"/>
            <a:ext cx="594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রক্ত-পিছল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AB0FC-9A24-4781-9E67-71CF94E490EF}"/>
              </a:ext>
            </a:extLst>
          </p:cNvPr>
          <p:cNvSpPr txBox="1"/>
          <p:nvPr/>
        </p:nvSpPr>
        <p:spPr>
          <a:xfrm>
            <a:off x="1600202" y="3449419"/>
            <a:ext cx="721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C3E8F4-3142-4E85-A89D-AFA862D498B3}"/>
              </a:ext>
            </a:extLst>
          </p:cNvPr>
          <p:cNvSpPr/>
          <p:nvPr/>
        </p:nvSpPr>
        <p:spPr>
          <a:xfrm>
            <a:off x="990602" y="1494770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4A7556-F64F-433F-80A4-851CC9660DB2}"/>
              </a:ext>
            </a:extLst>
          </p:cNvPr>
          <p:cNvSpPr/>
          <p:nvPr/>
        </p:nvSpPr>
        <p:spPr>
          <a:xfrm>
            <a:off x="990601" y="2256770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4F3A29-16DC-4CD3-8D9C-60915FE076F5}"/>
              </a:ext>
            </a:extLst>
          </p:cNvPr>
          <p:cNvSpPr/>
          <p:nvPr/>
        </p:nvSpPr>
        <p:spPr>
          <a:xfrm>
            <a:off x="990601" y="3515439"/>
            <a:ext cx="5334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F30D43-4055-4B36-BDA1-0139FFC37F03}"/>
              </a:ext>
            </a:extLst>
          </p:cNvPr>
          <p:cNvSpPr txBox="1"/>
          <p:nvPr/>
        </p:nvSpPr>
        <p:spPr>
          <a:xfrm>
            <a:off x="941076" y="539175"/>
            <a:ext cx="72123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99F117-9D42-463D-9EB2-28C880D3F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C204B8-A4CD-49D9-8176-11D4E2392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CD79ADB4-D2CC-4119-814B-064EBB02D2C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E206837-91E5-46AF-AEB9-BF65B1CE5DA6}"/>
              </a:ext>
            </a:extLst>
          </p:cNvPr>
          <p:cNvSpPr txBox="1"/>
          <p:nvPr/>
        </p:nvSpPr>
        <p:spPr>
          <a:xfrm>
            <a:off x="420874" y="1212830"/>
            <a:ext cx="8208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দাদা-দাদি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নানা-নানি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ঠাকুরদা-ঠাকুরমা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67BA1-6E6F-4A73-9E45-6EB56BA1B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FC4541-AD62-49FE-A00B-0339DFCEB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040F9F-5BE3-4D15-B894-7784AF6C0E33}"/>
              </a:ext>
            </a:extLst>
          </p:cNvPr>
          <p:cNvSpPr txBox="1"/>
          <p:nvPr/>
        </p:nvSpPr>
        <p:spPr>
          <a:xfrm>
            <a:off x="1363572" y="353107"/>
            <a:ext cx="64168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30DD2-1E89-4143-8FF9-9C920CF758FC}"/>
              </a:ext>
            </a:extLst>
          </p:cNvPr>
          <p:cNvSpPr txBox="1"/>
          <p:nvPr/>
        </p:nvSpPr>
        <p:spPr>
          <a:xfrm>
            <a:off x="420873" y="1766828"/>
            <a:ext cx="8208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মাতৃভাষাতেই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21446C7B-9572-4F6A-A170-A143A0A70F1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07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C7F70D-5913-4586-84DC-02F8967CEA31}"/>
              </a:ext>
            </a:extLst>
          </p:cNvPr>
          <p:cNvSpPr/>
          <p:nvPr/>
        </p:nvSpPr>
        <p:spPr>
          <a:xfrm>
            <a:off x="3086100" y="1143586"/>
            <a:ext cx="2971800" cy="36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as-IN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68363-11D7-4B90-A662-B76106803C7E}"/>
              </a:ext>
            </a:extLst>
          </p:cNvPr>
          <p:cNvSpPr txBox="1"/>
          <p:nvPr/>
        </p:nvSpPr>
        <p:spPr>
          <a:xfrm>
            <a:off x="1264758" y="2154019"/>
            <a:ext cx="661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AB9A811-8767-4D01-8D88-74340C12921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1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C7F70D-5913-4586-84DC-02F8967CEA31}"/>
              </a:ext>
            </a:extLst>
          </p:cNvPr>
          <p:cNvSpPr/>
          <p:nvPr/>
        </p:nvSpPr>
        <p:spPr>
          <a:xfrm>
            <a:off x="1104900" y="397072"/>
            <a:ext cx="6934201" cy="36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বসাই</a:t>
            </a:r>
            <a:endParaRPr lang="as-IN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68363-11D7-4B90-A662-B76106803C7E}"/>
              </a:ext>
            </a:extLst>
          </p:cNvPr>
          <p:cNvSpPr txBox="1"/>
          <p:nvPr/>
        </p:nvSpPr>
        <p:spPr>
          <a:xfrm>
            <a:off x="715629" y="1779641"/>
            <a:ext cx="779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34238-ABF2-4D06-BEEA-70DF3661C78B}"/>
              </a:ext>
            </a:extLst>
          </p:cNvPr>
          <p:cNvSpPr txBox="1"/>
          <p:nvPr/>
        </p:nvSpPr>
        <p:spPr>
          <a:xfrm>
            <a:off x="734964" y="2521863"/>
            <a:ext cx="741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96110-529B-46FD-8287-8BC35DDADDAF}"/>
              </a:ext>
            </a:extLst>
          </p:cNvPr>
          <p:cNvSpPr txBox="1"/>
          <p:nvPr/>
        </p:nvSpPr>
        <p:spPr>
          <a:xfrm>
            <a:off x="734964" y="3247132"/>
            <a:ext cx="789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.....................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767F07-2863-4095-AE25-DC75342923B3}"/>
              </a:ext>
            </a:extLst>
          </p:cNvPr>
          <p:cNvSpPr txBox="1"/>
          <p:nvPr/>
        </p:nvSpPr>
        <p:spPr>
          <a:xfrm>
            <a:off x="740646" y="4019550"/>
            <a:ext cx="802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পিছল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...................... ।</a:t>
            </a:r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5A5553B5-0787-4B7B-A40B-DD12F7327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83772"/>
              </p:ext>
            </p:extLst>
          </p:nvPr>
        </p:nvGraphicFramePr>
        <p:xfrm>
          <a:off x="1536214" y="1022188"/>
          <a:ext cx="629998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986">
                  <a:extLst>
                    <a:ext uri="{9D8B030D-6E8A-4147-A177-3AD203B41FA5}">
                      <a16:colId xmlns:a16="http://schemas.microsoft.com/office/drawing/2014/main" val="40516662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85509575"/>
                    </a:ext>
                  </a:extLst>
                </a:gridCol>
                <a:gridCol w="1989398">
                  <a:extLst>
                    <a:ext uri="{9D8B030D-6E8A-4147-A177-3AD203B41FA5}">
                      <a16:colId xmlns:a16="http://schemas.microsoft.com/office/drawing/2014/main" val="3639679926"/>
                    </a:ext>
                  </a:extLst>
                </a:gridCol>
                <a:gridCol w="1122400">
                  <a:extLst>
                    <a:ext uri="{9D8B030D-6E8A-4147-A177-3AD203B41FA5}">
                      <a16:colId xmlns:a16="http://schemas.microsoft.com/office/drawing/2014/main" val="2481594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কামার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রক্ত-পিছল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জ্ঞানী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248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011B79-39EF-4358-B35D-F7889A3479DC}"/>
              </a:ext>
            </a:extLst>
          </p:cNvPr>
          <p:cNvSpPr txBox="1"/>
          <p:nvPr/>
        </p:nvSpPr>
        <p:spPr>
          <a:xfrm>
            <a:off x="1568302" y="1015425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8D414-398C-4049-897A-157D63704782}"/>
              </a:ext>
            </a:extLst>
          </p:cNvPr>
          <p:cNvSpPr txBox="1"/>
          <p:nvPr/>
        </p:nvSpPr>
        <p:spPr>
          <a:xfrm>
            <a:off x="3209264" y="1020165"/>
            <a:ext cx="142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9271D-21E6-40F4-A8A8-16B71968976D}"/>
              </a:ext>
            </a:extLst>
          </p:cNvPr>
          <p:cNvSpPr txBox="1"/>
          <p:nvPr/>
        </p:nvSpPr>
        <p:spPr>
          <a:xfrm>
            <a:off x="4695257" y="1014082"/>
            <a:ext cx="205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18AFD-FD00-4FE1-8083-A769485EC938}"/>
              </a:ext>
            </a:extLst>
          </p:cNvPr>
          <p:cNvSpPr txBox="1"/>
          <p:nvPr/>
        </p:nvSpPr>
        <p:spPr>
          <a:xfrm>
            <a:off x="6749901" y="1020314"/>
            <a:ext cx="104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D7A07102-0ADE-40F4-BDBA-91EC75A9DB8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3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08642E-6 L 0.23976 0.13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87654E-7 L 0.52014 0.2861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7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8642E-6 L -0.09948 0.42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2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4568E-6 L 0.16667 0.57192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াতৃভাষা বাংলার বিকাশ ও উৎকর্ষ- ফয়েজ আহমদ তৈয়্যব – Youth Carnival">
            <a:extLst>
              <a:ext uri="{FF2B5EF4-FFF2-40B4-BE49-F238E27FC236}">
                <a16:creationId xmlns:a16="http://schemas.microsoft.com/office/drawing/2014/main" id="{FEC1EFF1-38C8-43E0-AD81-9F5E704A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" y="5715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4F419D4-C771-47B3-8A3B-3BA9EB6D50A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17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PE\Desktop\Images\বাংলা\প্রথম\3d-home-icon-png-www-galleryhip-com-the-hippest-pics-1000.png">
            <a:extLst>
              <a:ext uri="{FF2B5EF4-FFF2-40B4-BE49-F238E27FC236}">
                <a16:creationId xmlns:a16="http://schemas.microsoft.com/office/drawing/2014/main" id="{34759BFC-F35F-419E-9913-D7C16444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462409"/>
            <a:ext cx="2400300" cy="195694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33959E-833C-4E07-8265-DB7204936E36}"/>
              </a:ext>
            </a:extLst>
          </p:cNvPr>
          <p:cNvSpPr txBox="1"/>
          <p:nvPr/>
        </p:nvSpPr>
        <p:spPr>
          <a:xfrm>
            <a:off x="838200" y="2743021"/>
            <a:ext cx="74676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0CE017-51A3-4BFB-A436-9EBE61315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A02E26-3B9D-46A5-98AE-2CDB2B84B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E91B7BC0-B7A5-4A26-8B28-26A27DBD50C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CFDE7-63CF-4E1F-A3C4-028DDC0A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3250"/>
            <a:ext cx="8534400" cy="4510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CC728-9B14-4C57-BD48-920962496730}"/>
              </a:ext>
            </a:extLst>
          </p:cNvPr>
          <p:cNvSpPr txBox="1"/>
          <p:nvPr/>
        </p:nvSpPr>
        <p:spPr>
          <a:xfrm>
            <a:off x="-2964742" y="4008841"/>
            <a:ext cx="3624320" cy="995422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FD93B-5C7C-4DB0-953A-0228170153E1}"/>
              </a:ext>
            </a:extLst>
          </p:cNvPr>
          <p:cNvSpPr txBox="1"/>
          <p:nvPr/>
        </p:nvSpPr>
        <p:spPr>
          <a:xfrm>
            <a:off x="8567680" y="1036581"/>
            <a:ext cx="3624320" cy="995422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E1549-36EF-4A21-AE44-BAC232D90C9A}"/>
              </a:ext>
            </a:extLst>
          </p:cNvPr>
          <p:cNvSpPr txBox="1"/>
          <p:nvPr/>
        </p:nvSpPr>
        <p:spPr>
          <a:xfrm>
            <a:off x="-2943282" y="190253"/>
            <a:ext cx="3581400" cy="995422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0003F-F3AB-4DBA-B08D-01973731F52F}"/>
              </a:ext>
            </a:extLst>
          </p:cNvPr>
          <p:cNvSpPr txBox="1"/>
          <p:nvPr/>
        </p:nvSpPr>
        <p:spPr>
          <a:xfrm>
            <a:off x="2362200" y="2568623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4400" b="1" kern="1700" spc="14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24D1B2E0-7849-4183-890B-D4D83E28D91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03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2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repeatCount="indefinite" accel="24200" decel="238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accel="24200" decel="238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accel="24200" decel="238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8B9F01-7AE7-4F60-B8F6-66DCEEE30113}"/>
              </a:ext>
            </a:extLst>
          </p:cNvPr>
          <p:cNvSpPr txBox="1"/>
          <p:nvPr/>
        </p:nvSpPr>
        <p:spPr>
          <a:xfrm>
            <a:off x="315433" y="2506894"/>
            <a:ext cx="402796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০১৭৬৮৮৩৮৩৪৯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6CBD2B-63B6-4A49-9189-CEDB5A8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/>
        </p:blipFill>
        <p:spPr bwMode="auto">
          <a:xfrm>
            <a:off x="1447613" y="512841"/>
            <a:ext cx="1763607" cy="18303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5D7E4A-A9B1-479A-9CA9-C26787CE63B7}"/>
              </a:ext>
            </a:extLst>
          </p:cNvPr>
          <p:cNvSpPr txBox="1"/>
          <p:nvPr/>
        </p:nvSpPr>
        <p:spPr>
          <a:xfrm>
            <a:off x="457200" y="4823996"/>
            <a:ext cx="819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আলী,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বিদ্যাঃ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90E2E3-3715-4B80-889D-CE267C37F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86BE8B-E3A0-4DD8-AAEE-04AC8E389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332206"/>
            <a:ext cx="60967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6DEFC8-CD6B-47C8-BF64-3BFA489A73DA}"/>
              </a:ext>
            </a:extLst>
          </p:cNvPr>
          <p:cNvSpPr/>
          <p:nvPr/>
        </p:nvSpPr>
        <p:spPr>
          <a:xfrm>
            <a:off x="6294880" y="579917"/>
            <a:ext cx="1695861" cy="1906509"/>
          </a:xfrm>
          <a:prstGeom prst="rect">
            <a:avLst/>
          </a:prstGeom>
          <a:noFill/>
          <a:ln w="19050" cmpd="tri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94D5F-BCE2-48D7-A64D-3FA8619AA3D1}"/>
              </a:ext>
            </a:extLst>
          </p:cNvPr>
          <p:cNvSpPr/>
          <p:nvPr/>
        </p:nvSpPr>
        <p:spPr>
          <a:xfrm>
            <a:off x="6264028" y="567192"/>
            <a:ext cx="1695861" cy="1906509"/>
          </a:xfrm>
          <a:prstGeom prst="rect">
            <a:avLst/>
          </a:prstGeom>
          <a:solidFill>
            <a:schemeClr val="bg1"/>
          </a:solidFill>
          <a:ln w="28575" cmpd="tri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7D97F-5430-4710-A5AE-AD946EFB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395" y="579917"/>
            <a:ext cx="1665580" cy="18394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720CBF-A11D-4A40-AEDC-A97B557F6426}"/>
              </a:ext>
            </a:extLst>
          </p:cNvPr>
          <p:cNvSpPr txBox="1"/>
          <p:nvPr/>
        </p:nvSpPr>
        <p:spPr>
          <a:xfrm>
            <a:off x="5334001" y="2529218"/>
            <a:ext cx="3428999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1৩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ECB174-4B2B-4364-8A34-E26A1BB92FE3}"/>
              </a:ext>
            </a:extLst>
          </p:cNvPr>
          <p:cNvGrpSpPr/>
          <p:nvPr/>
        </p:nvGrpSpPr>
        <p:grpSpPr>
          <a:xfrm>
            <a:off x="4724400" y="764216"/>
            <a:ext cx="152400" cy="3610690"/>
            <a:chOff x="4724400" y="866060"/>
            <a:chExt cx="152400" cy="361069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88C0B22-CE68-4E8D-A55C-236B876EE94F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1200150"/>
              <a:ext cx="0" cy="297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9A58BF-306C-4AB1-805E-8BC42008B3C7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866060"/>
              <a:ext cx="0" cy="3610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A1B7E4-E981-436F-8239-0F59A1816255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1200150"/>
              <a:ext cx="0" cy="297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Frame 21">
            <a:extLst>
              <a:ext uri="{FF2B5EF4-FFF2-40B4-BE49-F238E27FC236}">
                <a16:creationId xmlns:a16="http://schemas.microsoft.com/office/drawing/2014/main" id="{3AD8DCC3-0978-4CD2-A4B6-EE361EBD7B0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7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D8862C9-8A54-4579-A564-9BFCCA7EFF93}"/>
              </a:ext>
            </a:extLst>
          </p:cNvPr>
          <p:cNvSpPr/>
          <p:nvPr/>
        </p:nvSpPr>
        <p:spPr>
          <a:xfrm>
            <a:off x="495300" y="3953983"/>
            <a:ext cx="2095500" cy="8769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tri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0D081-4657-4C4B-8B8B-3F7A19714920}"/>
              </a:ext>
            </a:extLst>
          </p:cNvPr>
          <p:cNvSpPr txBox="1"/>
          <p:nvPr/>
        </p:nvSpPr>
        <p:spPr>
          <a:xfrm rot="946618">
            <a:off x="403897" y="4134166"/>
            <a:ext cx="73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ঐ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0E7B03-BA36-42FF-9B1A-40BDF68D02F1}"/>
              </a:ext>
            </a:extLst>
          </p:cNvPr>
          <p:cNvSpPr txBox="1"/>
          <p:nvPr/>
        </p:nvSpPr>
        <p:spPr>
          <a:xfrm rot="20153790">
            <a:off x="807024" y="3775576"/>
            <a:ext cx="66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অ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9B4DD8-346C-40C0-B3A6-EFBB584A3437}"/>
              </a:ext>
            </a:extLst>
          </p:cNvPr>
          <p:cNvSpPr txBox="1"/>
          <p:nvPr/>
        </p:nvSpPr>
        <p:spPr>
          <a:xfrm rot="921917">
            <a:off x="1013531" y="3967919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F23BFD-DFCA-4D9F-BB4C-A136C4FD5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" y="332204"/>
            <a:ext cx="730102" cy="53385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B2802E-5895-4724-B5FD-1BEBBA2B7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21573"/>
            <a:ext cx="723900" cy="494891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81FECD-6229-4D6C-949D-6979823279EA}"/>
              </a:ext>
            </a:extLst>
          </p:cNvPr>
          <p:cNvSpPr txBox="1"/>
          <p:nvPr/>
        </p:nvSpPr>
        <p:spPr>
          <a:xfrm>
            <a:off x="533400" y="843230"/>
            <a:ext cx="8077200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spc="-150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FBEB0-A338-4FAF-9CE3-B5272D4F6667}"/>
              </a:ext>
            </a:extLst>
          </p:cNvPr>
          <p:cNvSpPr txBox="1"/>
          <p:nvPr/>
        </p:nvSpPr>
        <p:spPr>
          <a:xfrm>
            <a:off x="1609726" y="2379881"/>
            <a:ext cx="66198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7FAE7-0610-423E-8F41-447A8E278E72}"/>
              </a:ext>
            </a:extLst>
          </p:cNvPr>
          <p:cNvSpPr txBox="1"/>
          <p:nvPr/>
        </p:nvSpPr>
        <p:spPr>
          <a:xfrm>
            <a:off x="1600200" y="2992219"/>
            <a:ext cx="69342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চাষা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096ECE-3897-4ACD-AB5B-B7CC67A6E26F}"/>
              </a:ext>
            </a:extLst>
          </p:cNvPr>
          <p:cNvSpPr txBox="1"/>
          <p:nvPr/>
        </p:nvSpPr>
        <p:spPr>
          <a:xfrm>
            <a:off x="1590675" y="4059019"/>
            <a:ext cx="61872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ছড়াছড়ি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F02C79-888C-46C5-9B53-BFF379F823A1}"/>
              </a:ext>
            </a:extLst>
          </p:cNvPr>
          <p:cNvSpPr txBox="1"/>
          <p:nvPr/>
        </p:nvSpPr>
        <p:spPr>
          <a:xfrm>
            <a:off x="1676400" y="1581150"/>
            <a:ext cx="4876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6F36BBFC-4CCC-4F2B-94D8-C67F9FA192D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5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39C44-9E3E-401A-8615-4616C94AF71D}"/>
              </a:ext>
            </a:extLst>
          </p:cNvPr>
          <p:cNvGrpSpPr/>
          <p:nvPr/>
        </p:nvGrpSpPr>
        <p:grpSpPr>
          <a:xfrm>
            <a:off x="630095" y="1193612"/>
            <a:ext cx="2591138" cy="1412578"/>
            <a:chOff x="1371600" y="514350"/>
            <a:chExt cx="7696200" cy="31636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74AAF2-79C0-49B9-A505-7FC9F6C7D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514350"/>
              <a:ext cx="7696200" cy="316366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FE6EE7-09F7-4740-88DC-D4EDC5DB5936}"/>
                </a:ext>
              </a:extLst>
            </p:cNvPr>
            <p:cNvSpPr/>
            <p:nvPr/>
          </p:nvSpPr>
          <p:spPr>
            <a:xfrm>
              <a:off x="2057400" y="3105150"/>
              <a:ext cx="24384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3ED473-F7AA-46E4-88C7-F77AF0014249}"/>
              </a:ext>
            </a:extLst>
          </p:cNvPr>
          <p:cNvSpPr txBox="1"/>
          <p:nvPr/>
        </p:nvSpPr>
        <p:spPr>
          <a:xfrm>
            <a:off x="2552700" y="399529"/>
            <a:ext cx="4038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3159993" y="401419"/>
            <a:ext cx="28240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80161-1BA9-4F87-BCD5-592B3DEEC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57" y="1043969"/>
            <a:ext cx="2449242" cy="1562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BD970-57D4-4A1D-A713-C06456820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1" y="1785768"/>
            <a:ext cx="2419358" cy="1571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7668F0-30D9-4AD7-A78D-DB1EBED759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4" y="2979936"/>
            <a:ext cx="2591138" cy="1470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231AB-E363-40EB-BE09-57990DEC8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57" y="2979936"/>
            <a:ext cx="2449242" cy="1470314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D8373A88-59BA-4734-848C-4B9121813E2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1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2850357" y="538430"/>
            <a:ext cx="3443287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05588-87B6-4D38-87F0-BAF946248B9A}"/>
              </a:ext>
            </a:extLst>
          </p:cNvPr>
          <p:cNvSpPr txBox="1"/>
          <p:nvPr/>
        </p:nvSpPr>
        <p:spPr>
          <a:xfrm>
            <a:off x="2681459" y="1329720"/>
            <a:ext cx="3781082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600" b="1" spc="-1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spc="-1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b="1" spc="-15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A2613-BBAE-457F-AC53-EF9B30850268}"/>
              </a:ext>
            </a:extLst>
          </p:cNvPr>
          <p:cNvSpPr txBox="1"/>
          <p:nvPr/>
        </p:nvSpPr>
        <p:spPr>
          <a:xfrm>
            <a:off x="685800" y="3380737"/>
            <a:ext cx="27432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08A30-DB70-4715-903E-E77A5CE2A91E}"/>
              </a:ext>
            </a:extLst>
          </p:cNvPr>
          <p:cNvSpPr txBox="1"/>
          <p:nvPr/>
        </p:nvSpPr>
        <p:spPr>
          <a:xfrm>
            <a:off x="5638800" y="3380736"/>
            <a:ext cx="19621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E59DE-0C20-4113-A9DF-CB449DE8E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898" y="2676525"/>
            <a:ext cx="1456102" cy="17240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C0A50C-2858-4E4C-909F-F4E3E3A1BF6A}"/>
              </a:ext>
            </a:extLst>
          </p:cNvPr>
          <p:cNvSpPr/>
          <p:nvPr/>
        </p:nvSpPr>
        <p:spPr>
          <a:xfrm>
            <a:off x="304800" y="285750"/>
            <a:ext cx="16002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B6CEC-0646-4D87-B03C-704A5CE899CA}"/>
              </a:ext>
            </a:extLst>
          </p:cNvPr>
          <p:cNvSpPr txBox="1"/>
          <p:nvPr/>
        </p:nvSpPr>
        <p:spPr>
          <a:xfrm rot="946618">
            <a:off x="937651" y="1147454"/>
            <a:ext cx="73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57F0A-038C-4670-8F0D-97248231B11A}"/>
              </a:ext>
            </a:extLst>
          </p:cNvPr>
          <p:cNvSpPr txBox="1"/>
          <p:nvPr/>
        </p:nvSpPr>
        <p:spPr>
          <a:xfrm rot="20153790">
            <a:off x="1254976" y="812128"/>
            <a:ext cx="66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E6431-404D-494A-8BAD-003545E29A77}"/>
              </a:ext>
            </a:extLst>
          </p:cNvPr>
          <p:cNvSpPr txBox="1"/>
          <p:nvPr/>
        </p:nvSpPr>
        <p:spPr>
          <a:xfrm rot="921917">
            <a:off x="1302391" y="1215718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D6C8434F-D2DD-4325-9F18-B1ECFF94E76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1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accel="33000" fill="hold" grpId="0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5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6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27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28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0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1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2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33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5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6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7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38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17" grpId="0"/>
          <p:bldP spid="14" grpId="0"/>
          <p:bldP spid="16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3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0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1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2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33" dur="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5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6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37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38" dur="5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0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1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42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43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17" grpId="0"/>
          <p:bldP spid="14" grpId="0"/>
          <p:bldP spid="16" grpId="0"/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2781300" y="1885094"/>
            <a:ext cx="35814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F0C3C-DACC-4146-ABD0-FE18F651FC0C}"/>
              </a:ext>
            </a:extLst>
          </p:cNvPr>
          <p:cNvSpPr txBox="1"/>
          <p:nvPr/>
        </p:nvSpPr>
        <p:spPr>
          <a:xfrm>
            <a:off x="533400" y="755630"/>
            <a:ext cx="81724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১.২.১ 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২.২.১ 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2.2.2 -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১.৩.১ 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১.৪.২ 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  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  <p:pic>
        <p:nvPicPr>
          <p:cNvPr id="19" name="Picture 8" descr="Speaking Logo Stock Illustrations – 2,661 Speaking Logo Stock  Illustrations, Vectors &amp;amp; Clipart - Dreamstime">
            <a:extLst>
              <a:ext uri="{FF2B5EF4-FFF2-40B4-BE49-F238E27FC236}">
                <a16:creationId xmlns:a16="http://schemas.microsoft.com/office/drawing/2014/main" id="{051C5F14-CB48-4933-8BD9-2BEA8D25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3" y="1392216"/>
            <a:ext cx="582012" cy="55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A Boy Reading A Novel | Boy cartoon drawing, Cartoon drawings, Reading  cartoon">
            <a:extLst>
              <a:ext uri="{FF2B5EF4-FFF2-40B4-BE49-F238E27FC236}">
                <a16:creationId xmlns:a16="http://schemas.microsoft.com/office/drawing/2014/main" id="{559EAABC-A50F-4A14-9A71-C8649FAE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70404"/>
            <a:ext cx="551776" cy="46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eadphones With Music Notes Clip Art, HD Png Download - kindpng">
            <a:extLst>
              <a:ext uri="{FF2B5EF4-FFF2-40B4-BE49-F238E27FC236}">
                <a16:creationId xmlns:a16="http://schemas.microsoft.com/office/drawing/2014/main" id="{3207E914-333D-4314-A703-8C4BF546E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3" y="870869"/>
            <a:ext cx="582012" cy="46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1B46FE93-3CBF-45C0-A997-D91FA0B2294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9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E67BA1-6E6F-4A73-9E45-6EB56BA1B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332204"/>
            <a:ext cx="591018" cy="53385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3C5B76-00A2-497E-92E1-29AC84E2FD64}"/>
              </a:ext>
            </a:extLst>
          </p:cNvPr>
          <p:cNvSpPr txBox="1"/>
          <p:nvPr/>
        </p:nvSpPr>
        <p:spPr>
          <a:xfrm>
            <a:off x="2133600" y="590550"/>
            <a:ext cx="6647119" cy="34470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সুফিলা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মনীষীরা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	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Scroll: Horizontal 20">
            <a:extLst>
              <a:ext uri="{FF2B5EF4-FFF2-40B4-BE49-F238E27FC236}">
                <a16:creationId xmlns:a16="http://schemas.microsoft.com/office/drawing/2014/main" id="{BC1D1FDA-BFE9-406A-B126-F1801F5FA6DB}"/>
              </a:ext>
            </a:extLst>
          </p:cNvPr>
          <p:cNvSpPr/>
          <p:nvPr/>
        </p:nvSpPr>
        <p:spPr>
          <a:xfrm>
            <a:off x="8062172" y="4073362"/>
            <a:ext cx="718547" cy="731584"/>
          </a:xfrm>
          <a:prstGeom prst="horizontalScroll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AF55A-D2BA-4C28-B409-9CBC49374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6" y="1460618"/>
            <a:ext cx="1723151" cy="2222265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89AACE9-2BA2-451E-A72A-98CCFCF25B9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4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354ED5-80AA-4859-9A27-403B15F867D3}"/>
              </a:ext>
            </a:extLst>
          </p:cNvPr>
          <p:cNvSpPr txBox="1"/>
          <p:nvPr/>
        </p:nvSpPr>
        <p:spPr>
          <a:xfrm>
            <a:off x="4114800" y="3333750"/>
            <a:ext cx="3831266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মনীষীরা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CF7A1-A668-4AF1-9B20-67EC31FB1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72" y="1047750"/>
            <a:ext cx="2588750" cy="176957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8C9FA6-51DF-4DDC-B1A8-E24D6A11762B}"/>
              </a:ext>
            </a:extLst>
          </p:cNvPr>
          <p:cNvSpPr txBox="1"/>
          <p:nvPr/>
        </p:nvSpPr>
        <p:spPr>
          <a:xfrm>
            <a:off x="2895601" y="328282"/>
            <a:ext cx="33527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8D5411-689B-4815-B179-5A52DF3B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5193" y="1047749"/>
            <a:ext cx="2544398" cy="1769571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73951-393B-4596-80C2-D0CDA3015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51" y="3029239"/>
            <a:ext cx="2581310" cy="168620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D5C9DE-E776-4C1E-AEF7-C49FCA3175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3352" y="1047749"/>
            <a:ext cx="2544398" cy="1769571"/>
          </a:xfrm>
          <a:prstGeom prst="rect">
            <a:avLst/>
          </a:prstGeom>
          <a:ln w="12700">
            <a:solidFill>
              <a:srgbClr val="0070C0"/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71F57F-5528-4B82-8EEF-F7688AA6ED0B}"/>
              </a:ext>
            </a:extLst>
          </p:cNvPr>
          <p:cNvSpPr txBox="1"/>
          <p:nvPr/>
        </p:nvSpPr>
        <p:spPr>
          <a:xfrm>
            <a:off x="4130248" y="3333749"/>
            <a:ext cx="3941064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761C50D-A030-4027-95F4-BCE56723C02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1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71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8100" cmpd="tri"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</a:sp3d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758</Words>
  <Application>Microsoft Office PowerPoint</Application>
  <PresentationFormat>On-screen Show (16:9)</PresentationFormat>
  <Paragraphs>155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5569</cp:revision>
  <dcterms:created xsi:type="dcterms:W3CDTF">2006-08-16T00:00:00Z</dcterms:created>
  <dcterms:modified xsi:type="dcterms:W3CDTF">2022-03-10T18:43:15Z</dcterms:modified>
</cp:coreProperties>
</file>