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97" r:id="rId3"/>
    <p:sldId id="296" r:id="rId4"/>
    <p:sldId id="258" r:id="rId5"/>
    <p:sldId id="294" r:id="rId6"/>
    <p:sldId id="295" r:id="rId7"/>
    <p:sldId id="262" r:id="rId8"/>
    <p:sldId id="263" r:id="rId9"/>
    <p:sldId id="264" r:id="rId10"/>
    <p:sldId id="265" r:id="rId11"/>
    <p:sldId id="268" r:id="rId12"/>
    <p:sldId id="269" r:id="rId13"/>
    <p:sldId id="271" r:id="rId14"/>
    <p:sldId id="272" r:id="rId15"/>
    <p:sldId id="273" r:id="rId16"/>
    <p:sldId id="276" r:id="rId17"/>
    <p:sldId id="279" r:id="rId18"/>
    <p:sldId id="287" r:id="rId19"/>
    <p:sldId id="289" r:id="rId20"/>
    <p:sldId id="290" r:id="rId21"/>
    <p:sldId id="291" r:id="rId22"/>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67" d="100"/>
          <a:sy n="67" d="100"/>
        </p:scale>
        <p:origin x="198" y="6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18" name=""/>
        <p:cNvGrpSpPr/>
        <p:nvPr/>
      </p:nvGrpSpPr>
      <p:grpSpPr>
        <a:xfrm>
          <a:off x="0" y="0"/>
          <a:ext cx="0" cy="0"/>
          <a:chOff x="0" y="0"/>
          <a:chExt cx="0" cy="0"/>
        </a:xfrm>
      </p:grpSpPr>
      <p:sp>
        <p:nvSpPr>
          <p:cNvPr id="104874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4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4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4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4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4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23" name=""/>
        <p:cNvGrpSpPr/>
        <p:nvPr/>
      </p:nvGrpSpPr>
      <p:grpSpPr>
        <a:xfrm>
          <a:off x="0" y="0"/>
          <a:ext cx="0" cy="0"/>
          <a:chOff x="0" y="0"/>
          <a:chExt cx="0" cy="0"/>
        </a:xfrm>
      </p:grpSpPr>
      <p:sp>
        <p:nvSpPr>
          <p:cNvPr id="1048581" name="Frame 18"/>
          <p:cNvSpPr/>
          <p:nvPr userDrawn="1"/>
        </p:nvSpPr>
        <p:spPr>
          <a:xfrm>
            <a:off x="0" y="0"/>
            <a:ext cx="12192000" cy="6857999"/>
          </a:xfrm>
          <a:prstGeom prst="frame">
            <a:avLst>
              <a:gd name="adj1" fmla="val 195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solidFill>
                <a:schemeClr val="tx1"/>
              </a:solidFill>
            </a:endParaRPr>
          </a:p>
        </p:txBody>
      </p:sp>
      <p:grpSp>
        <p:nvGrpSpPr>
          <p:cNvPr id="24" name="Group 17"/>
          <p:cNvGrpSpPr/>
          <p:nvPr userDrawn="1"/>
        </p:nvGrpSpPr>
        <p:grpSpPr>
          <a:xfrm>
            <a:off x="136478" y="-1"/>
            <a:ext cx="12055522" cy="636105"/>
            <a:chOff x="0" y="-1"/>
            <a:chExt cx="12192000" cy="1193956"/>
          </a:xfrm>
        </p:grpSpPr>
        <p:pic>
          <p:nvPicPr>
            <p:cNvPr id="2097152" name="Picture 9"/>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a:off x="0" y="0"/>
              <a:ext cx="4876800" cy="1193955"/>
            </a:xfrm>
            <a:prstGeom prst="rect"/>
          </p:spPr>
        </p:pic>
        <p:pic>
          <p:nvPicPr>
            <p:cNvPr id="2097153" name="Picture 10"/>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a:off x="4876800" y="0"/>
              <a:ext cx="4876800" cy="1193955"/>
            </a:xfrm>
            <a:prstGeom prst="rect"/>
          </p:spPr>
        </p:pic>
        <p:pic>
          <p:nvPicPr>
            <p:cNvPr id="2097154" name="Picture 11"/>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a:off x="7315200" y="-1"/>
              <a:ext cx="4876800" cy="1193955"/>
            </a:xfrm>
            <a:prstGeom prst="rect"/>
          </p:spPr>
        </p:pic>
      </p:grpSp>
      <p:grpSp>
        <p:nvGrpSpPr>
          <p:cNvPr id="25" name="Group 16"/>
          <p:cNvGrpSpPr/>
          <p:nvPr userDrawn="1"/>
        </p:nvGrpSpPr>
        <p:grpSpPr>
          <a:xfrm>
            <a:off x="0" y="6122505"/>
            <a:ext cx="12192000" cy="735496"/>
            <a:chOff x="0" y="5664043"/>
            <a:chExt cx="12192000" cy="1193957"/>
          </a:xfrm>
        </p:grpSpPr>
        <p:pic>
          <p:nvPicPr>
            <p:cNvPr id="2097155" name="Picture 12"/>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rot="10800000">
              <a:off x="0" y="5664045"/>
              <a:ext cx="4876800" cy="1193955"/>
            </a:xfrm>
            <a:prstGeom prst="rect"/>
          </p:spPr>
        </p:pic>
        <p:pic>
          <p:nvPicPr>
            <p:cNvPr id="2097156" name="Picture 13"/>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rot="10800000">
              <a:off x="4813110" y="5664044"/>
              <a:ext cx="4876800" cy="1193955"/>
            </a:xfrm>
            <a:prstGeom prst="rect"/>
          </p:spPr>
        </p:pic>
        <p:pic>
          <p:nvPicPr>
            <p:cNvPr id="2097157" name="Picture 15"/>
            <p:cNvPicPr>
              <a:picLocks noChangeAspect="1"/>
            </p:cNvPicPr>
            <p:nvPr userDrawn="1"/>
          </p:nvPicPr>
          <p:blipFill rotWithShape="1">
            <a:blip xmlns:r="http://schemas.openxmlformats.org/officeDocument/2006/relationships" r:embed="rId1" cstate="print">
              <a:clrChange>
                <a:clrFrom>
                  <a:srgbClr val="FFFFFF"/>
                </a:clrFrom>
                <a:clrTo>
                  <a:srgbClr val="FFFFFF">
                    <a:alpha val="0"/>
                  </a:srgbClr>
                </a:clrTo>
              </a:clrChange>
            </a:blip>
            <a:srcRect b="22123"/>
            <a:stretch>
              <a:fillRect/>
            </a:stretch>
          </p:blipFill>
          <p:spPr>
            <a:xfrm rot="10800000">
              <a:off x="7315200" y="5664043"/>
              <a:ext cx="4876800" cy="1193955"/>
            </a:xfrm>
            <a:prstGeom prst="rect"/>
          </p:spPr>
        </p:pic>
      </p:grpSp>
    </p:spTree>
  </p:cSld>
  <p:clrMapOvr>
    <a:masterClrMapping/>
  </p:clrMapOvr>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12" name=""/>
        <p:cNvGrpSpPr/>
        <p:nvPr/>
      </p:nvGrpSpPr>
      <p:grpSpPr>
        <a:xfrm>
          <a:off x="0" y="0"/>
          <a:ext cx="0" cy="0"/>
          <a:chOff x="0" y="0"/>
          <a:chExt cx="0" cy="0"/>
        </a:xfrm>
      </p:grpSpPr>
      <p:sp>
        <p:nvSpPr>
          <p:cNvPr id="1048711" name="Title 1"/>
          <p:cNvSpPr>
            <a:spLocks noGrp="1"/>
          </p:cNvSpPr>
          <p:nvPr>
            <p:ph type="title"/>
          </p:nvPr>
        </p:nvSpPr>
        <p:spPr/>
        <p:txBody>
          <a:bodyPr/>
          <a:p>
            <a:r>
              <a:rPr lang="en-US" smtClean="0"/>
              <a:t>Click to edit Master title style</a:t>
            </a:r>
            <a:endParaRPr lang="en-US"/>
          </a:p>
        </p:txBody>
      </p:sp>
      <p:sp>
        <p:nvSpPr>
          <p:cNvPr id="1048712"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3" name="Date Placeholder 3"/>
          <p:cNvSpPr>
            <a:spLocks noGrp="1"/>
          </p:cNvSpPr>
          <p:nvPr>
            <p:ph type="dt" sz="half" idx="10"/>
          </p:nvPr>
        </p:nvSpPr>
        <p:spPr/>
        <p:txBody>
          <a:bodyPr/>
          <a:p>
            <a:fld id="{E8EA5652-E408-4518-93F0-CA8F6C634D81}" type="datetimeFigureOut">
              <a:rPr lang="en-US" smtClean="0"/>
              <a:t>3/10/2022</a:t>
            </a:fld>
            <a:endParaRPr lang="en-US"/>
          </a:p>
        </p:txBody>
      </p:sp>
      <p:sp>
        <p:nvSpPr>
          <p:cNvPr id="1048714" name="Footer Placeholder 4"/>
          <p:cNvSpPr>
            <a:spLocks noGrp="1"/>
          </p:cNvSpPr>
          <p:nvPr>
            <p:ph type="ftr" sz="quarter" idx="11"/>
          </p:nvPr>
        </p:nvSpPr>
        <p:spPr/>
        <p:txBody>
          <a:bodyPr/>
          <a:p>
            <a:endParaRPr lang="en-US"/>
          </a:p>
        </p:txBody>
      </p:sp>
      <p:sp>
        <p:nvSpPr>
          <p:cNvPr id="1048715" name="Slide Number Placeholder 5"/>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10" name=""/>
        <p:cNvGrpSpPr/>
        <p:nvPr/>
      </p:nvGrpSpPr>
      <p:grpSpPr>
        <a:xfrm>
          <a:off x="0" y="0"/>
          <a:ext cx="0" cy="0"/>
          <a:chOff x="0" y="0"/>
          <a:chExt cx="0" cy="0"/>
        </a:xfrm>
      </p:grpSpPr>
      <p:sp>
        <p:nvSpPr>
          <p:cNvPr id="1048700"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701" name="Vertical Text Placeholder 2"/>
          <p:cNvSpPr>
            <a:spLocks noGrp="1"/>
          </p:cNvSpPr>
          <p:nvPr>
            <p:ph type="body" orient="vert" idx="1"/>
          </p:nvPr>
        </p:nvSpPr>
        <p:spPr>
          <a:xfrm>
            <a:off x="838200" y="365125"/>
            <a:ext cx="7734300" cy="5811838"/>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2" name="Date Placeholder 3"/>
          <p:cNvSpPr>
            <a:spLocks noGrp="1"/>
          </p:cNvSpPr>
          <p:nvPr>
            <p:ph type="dt" sz="half" idx="10"/>
          </p:nvPr>
        </p:nvSpPr>
        <p:spPr/>
        <p:txBody>
          <a:bodyPr/>
          <a:p>
            <a:fld id="{E8EA5652-E408-4518-93F0-CA8F6C634D81}" type="datetimeFigureOut">
              <a:rPr lang="en-US" smtClean="0"/>
              <a:t>3/10/2022</a:t>
            </a:fld>
            <a:endParaRPr lang="en-US"/>
          </a:p>
        </p:txBody>
      </p:sp>
      <p:sp>
        <p:nvSpPr>
          <p:cNvPr id="1048703" name="Footer Placeholder 4"/>
          <p:cNvSpPr>
            <a:spLocks noGrp="1"/>
          </p:cNvSpPr>
          <p:nvPr>
            <p:ph type="ftr" sz="quarter" idx="11"/>
          </p:nvPr>
        </p:nvSpPr>
        <p:spPr/>
        <p:txBody>
          <a:bodyPr/>
          <a:p>
            <a:endParaRPr lang="en-US"/>
          </a:p>
        </p:txBody>
      </p:sp>
      <p:sp>
        <p:nvSpPr>
          <p:cNvPr id="1048704" name="Slide Number Placeholder 5"/>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55" name=""/>
        <p:cNvGrpSpPr/>
        <p:nvPr/>
      </p:nvGrpSpPr>
      <p:grpSpPr>
        <a:xfrm>
          <a:off x="0" y="0"/>
          <a:ext cx="0" cy="0"/>
          <a:chOff x="0" y="0"/>
          <a:chExt cx="0" cy="0"/>
        </a:xfrm>
      </p:grpSpPr>
      <p:pic>
        <p:nvPicPr>
          <p:cNvPr id="2097162" name="Picture 2" descr="Frame Border Sticker - Frame Border Outline - Discover &amp;amp; Share GIFs"/>
          <p:cNvPicPr>
            <a:picLocks noChangeAspect="1" noChangeArrowheads="1"/>
          </p:cNvPicPr>
          <p:nvPr userDrawn="1"/>
        </p:nvPicPr>
        <p:blipFill>
          <a:blip xmlns:r="http://schemas.openxmlformats.org/officeDocument/2006/relationships" r:embed="rId1"/>
          <a:srcRect/>
          <a:stretch>
            <a:fillRect/>
          </a:stretch>
        </p:blipFill>
        <p:spPr bwMode="auto">
          <a:xfrm>
            <a:off x="0" y="1"/>
            <a:ext cx="12192000" cy="6858000"/>
          </a:xfrm>
          <a:prstGeom prst="rect"/>
          <a:noFill/>
        </p:spPr>
      </p:pic>
    </p:spTree>
  </p:cSld>
  <p:clrMapOvr>
    <a:masterClrMapping/>
  </p:clrMapOvr>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13" name=""/>
        <p:cNvGrpSpPr/>
        <p:nvPr/>
      </p:nvGrpSpPr>
      <p:grpSpPr>
        <a:xfrm>
          <a:off x="0" y="0"/>
          <a:ext cx="0" cy="0"/>
          <a:chOff x="0" y="0"/>
          <a:chExt cx="0" cy="0"/>
        </a:xfrm>
      </p:grpSpPr>
      <p:sp>
        <p:nvSpPr>
          <p:cNvPr id="1048716"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717"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Edit Master text styles</a:t>
            </a:r>
          </a:p>
        </p:txBody>
      </p:sp>
      <p:sp>
        <p:nvSpPr>
          <p:cNvPr id="1048718" name="Date Placeholder 3"/>
          <p:cNvSpPr>
            <a:spLocks noGrp="1"/>
          </p:cNvSpPr>
          <p:nvPr>
            <p:ph type="dt" sz="half" idx="10"/>
          </p:nvPr>
        </p:nvSpPr>
        <p:spPr/>
        <p:txBody>
          <a:bodyPr/>
          <a:p>
            <a:fld id="{E8EA5652-E408-4518-93F0-CA8F6C634D81}" type="datetimeFigureOut">
              <a:rPr lang="en-US" smtClean="0"/>
              <a:t>3/10/2022</a:t>
            </a:fld>
            <a:endParaRPr lang="en-US"/>
          </a:p>
        </p:txBody>
      </p:sp>
      <p:sp>
        <p:nvSpPr>
          <p:cNvPr id="1048719" name="Footer Placeholder 4"/>
          <p:cNvSpPr>
            <a:spLocks noGrp="1"/>
          </p:cNvSpPr>
          <p:nvPr>
            <p:ph type="ftr" sz="quarter" idx="11"/>
          </p:nvPr>
        </p:nvSpPr>
        <p:spPr/>
        <p:txBody>
          <a:bodyPr/>
          <a:p>
            <a:endParaRPr lang="en-US"/>
          </a:p>
        </p:txBody>
      </p:sp>
      <p:sp>
        <p:nvSpPr>
          <p:cNvPr id="1048720" name="Slide Number Placeholder 5"/>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14" name=""/>
        <p:cNvGrpSpPr/>
        <p:nvPr/>
      </p:nvGrpSpPr>
      <p:grpSpPr>
        <a:xfrm>
          <a:off x="0" y="0"/>
          <a:ext cx="0" cy="0"/>
          <a:chOff x="0" y="0"/>
          <a:chExt cx="0" cy="0"/>
        </a:xfrm>
      </p:grpSpPr>
      <p:sp>
        <p:nvSpPr>
          <p:cNvPr id="1048721" name="Title 1"/>
          <p:cNvSpPr>
            <a:spLocks noGrp="1"/>
          </p:cNvSpPr>
          <p:nvPr>
            <p:ph type="title"/>
          </p:nvPr>
        </p:nvSpPr>
        <p:spPr/>
        <p:txBody>
          <a:bodyPr/>
          <a:p>
            <a:r>
              <a:rPr lang="en-US" smtClean="0"/>
              <a:t>Click to edit Master title style</a:t>
            </a:r>
            <a:endParaRPr lang="en-US"/>
          </a:p>
        </p:txBody>
      </p:sp>
      <p:sp>
        <p:nvSpPr>
          <p:cNvPr id="1048722" name="Content Placeholder 2"/>
          <p:cNvSpPr>
            <a:spLocks noGrp="1"/>
          </p:cNvSpPr>
          <p:nvPr>
            <p:ph sz="half" idx="1"/>
          </p:nvPr>
        </p:nvSpPr>
        <p:spPr>
          <a:xfrm>
            <a:off x="838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3" name="Content Placeholder 3"/>
          <p:cNvSpPr>
            <a:spLocks noGrp="1"/>
          </p:cNvSpPr>
          <p:nvPr>
            <p:ph sz="half" idx="2"/>
          </p:nvPr>
        </p:nvSpPr>
        <p:spPr>
          <a:xfrm>
            <a:off x="6172200" y="1825625"/>
            <a:ext cx="5181600" cy="435133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4" name="Date Placeholder 4"/>
          <p:cNvSpPr>
            <a:spLocks noGrp="1"/>
          </p:cNvSpPr>
          <p:nvPr>
            <p:ph type="dt" sz="half" idx="10"/>
          </p:nvPr>
        </p:nvSpPr>
        <p:spPr/>
        <p:txBody>
          <a:bodyPr/>
          <a:p>
            <a:fld id="{E8EA5652-E408-4518-93F0-CA8F6C634D81}" type="datetimeFigureOut">
              <a:rPr lang="en-US" smtClean="0"/>
              <a:t>3/10/2022</a:t>
            </a:fld>
            <a:endParaRPr lang="en-US"/>
          </a:p>
        </p:txBody>
      </p:sp>
      <p:sp>
        <p:nvSpPr>
          <p:cNvPr id="1048725" name="Footer Placeholder 5"/>
          <p:cNvSpPr>
            <a:spLocks noGrp="1"/>
          </p:cNvSpPr>
          <p:nvPr>
            <p:ph type="ftr" sz="quarter" idx="11"/>
          </p:nvPr>
        </p:nvSpPr>
        <p:spPr/>
        <p:txBody>
          <a:bodyPr/>
          <a:p>
            <a:endParaRPr lang="en-US"/>
          </a:p>
        </p:txBody>
      </p:sp>
      <p:sp>
        <p:nvSpPr>
          <p:cNvPr id="1048726" name="Slide Number Placeholder 6"/>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15" name=""/>
        <p:cNvGrpSpPr/>
        <p:nvPr/>
      </p:nvGrpSpPr>
      <p:grpSpPr>
        <a:xfrm>
          <a:off x="0" y="0"/>
          <a:ext cx="0" cy="0"/>
          <a:chOff x="0" y="0"/>
          <a:chExt cx="0" cy="0"/>
        </a:xfrm>
      </p:grpSpPr>
      <p:sp>
        <p:nvSpPr>
          <p:cNvPr id="1048727"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728"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729" name="Content Placeholder 3"/>
          <p:cNvSpPr>
            <a:spLocks noGrp="1"/>
          </p:cNvSpPr>
          <p:nvPr>
            <p:ph sz="half" idx="2"/>
          </p:nvPr>
        </p:nvSpPr>
        <p:spPr>
          <a:xfrm>
            <a:off x="839788" y="2505075"/>
            <a:ext cx="5157787"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0"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731" name="Content Placeholder 5"/>
          <p:cNvSpPr>
            <a:spLocks noGrp="1"/>
          </p:cNvSpPr>
          <p:nvPr>
            <p:ph sz="quarter" idx="4"/>
          </p:nvPr>
        </p:nvSpPr>
        <p:spPr>
          <a:xfrm>
            <a:off x="6172200" y="2505075"/>
            <a:ext cx="5183188" cy="3684588"/>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2" name="Date Placeholder 6"/>
          <p:cNvSpPr>
            <a:spLocks noGrp="1"/>
          </p:cNvSpPr>
          <p:nvPr>
            <p:ph type="dt" sz="half" idx="10"/>
          </p:nvPr>
        </p:nvSpPr>
        <p:spPr/>
        <p:txBody>
          <a:bodyPr/>
          <a:p>
            <a:fld id="{E8EA5652-E408-4518-93F0-CA8F6C634D81}" type="datetimeFigureOut">
              <a:rPr lang="en-US" smtClean="0"/>
              <a:t>3/10/2022</a:t>
            </a:fld>
            <a:endParaRPr lang="en-US"/>
          </a:p>
        </p:txBody>
      </p:sp>
      <p:sp>
        <p:nvSpPr>
          <p:cNvPr id="1048733" name="Footer Placeholder 7"/>
          <p:cNvSpPr>
            <a:spLocks noGrp="1"/>
          </p:cNvSpPr>
          <p:nvPr>
            <p:ph type="ftr" sz="quarter" idx="11"/>
          </p:nvPr>
        </p:nvSpPr>
        <p:spPr/>
        <p:txBody>
          <a:bodyPr/>
          <a:p>
            <a:endParaRPr lang="en-US"/>
          </a:p>
        </p:txBody>
      </p:sp>
      <p:sp>
        <p:nvSpPr>
          <p:cNvPr id="1048734" name="Slide Number Placeholder 8"/>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09" name=""/>
        <p:cNvGrpSpPr/>
        <p:nvPr/>
      </p:nvGrpSpPr>
      <p:grpSpPr>
        <a:xfrm>
          <a:off x="0" y="0"/>
          <a:ext cx="0" cy="0"/>
          <a:chOff x="0" y="0"/>
          <a:chExt cx="0" cy="0"/>
        </a:xfrm>
      </p:grpSpPr>
      <p:sp>
        <p:nvSpPr>
          <p:cNvPr id="1048696" name="Title 1"/>
          <p:cNvSpPr>
            <a:spLocks noGrp="1"/>
          </p:cNvSpPr>
          <p:nvPr>
            <p:ph type="title"/>
          </p:nvPr>
        </p:nvSpPr>
        <p:spPr/>
        <p:txBody>
          <a:bodyPr/>
          <a:p>
            <a:r>
              <a:rPr lang="en-US" smtClean="0"/>
              <a:t>Click to edit Master title style</a:t>
            </a:r>
            <a:endParaRPr lang="en-US"/>
          </a:p>
        </p:txBody>
      </p:sp>
      <p:sp>
        <p:nvSpPr>
          <p:cNvPr id="1048697" name="Date Placeholder 2"/>
          <p:cNvSpPr>
            <a:spLocks noGrp="1"/>
          </p:cNvSpPr>
          <p:nvPr>
            <p:ph type="dt" sz="half" idx="10"/>
          </p:nvPr>
        </p:nvSpPr>
        <p:spPr/>
        <p:txBody>
          <a:bodyPr/>
          <a:p>
            <a:fld id="{E8EA5652-E408-4518-93F0-CA8F6C634D81}" type="datetimeFigureOut">
              <a:rPr lang="en-US" smtClean="0"/>
              <a:t>3/10/2022</a:t>
            </a:fld>
            <a:endParaRPr lang="en-US"/>
          </a:p>
        </p:txBody>
      </p:sp>
      <p:sp>
        <p:nvSpPr>
          <p:cNvPr id="1048698" name="Footer Placeholder 3"/>
          <p:cNvSpPr>
            <a:spLocks noGrp="1"/>
          </p:cNvSpPr>
          <p:nvPr>
            <p:ph type="ftr" sz="quarter" idx="11"/>
          </p:nvPr>
        </p:nvSpPr>
        <p:spPr/>
        <p:txBody>
          <a:bodyPr/>
          <a:p>
            <a:endParaRPr lang="en-US"/>
          </a:p>
        </p:txBody>
      </p:sp>
      <p:sp>
        <p:nvSpPr>
          <p:cNvPr id="1048699" name="Slide Number Placeholder 4"/>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7" name=""/>
        <p:cNvGrpSpPr/>
        <p:nvPr/>
      </p:nvGrpSpPr>
      <p:grpSpPr>
        <a:xfrm>
          <a:off x="0" y="0"/>
          <a:ext cx="0" cy="0"/>
          <a:chOff x="0" y="0"/>
          <a:chExt cx="0" cy="0"/>
        </a:xfrm>
      </p:grpSpPr>
      <p:sp>
        <p:nvSpPr>
          <p:cNvPr id="1048692" name="Date Placeholder 1"/>
          <p:cNvSpPr>
            <a:spLocks noGrp="1"/>
          </p:cNvSpPr>
          <p:nvPr>
            <p:ph type="dt" sz="half" idx="10"/>
          </p:nvPr>
        </p:nvSpPr>
        <p:spPr/>
        <p:txBody>
          <a:bodyPr/>
          <a:p>
            <a:fld id="{E8EA5652-E408-4518-93F0-CA8F6C634D81}" type="datetimeFigureOut">
              <a:rPr lang="en-US" smtClean="0"/>
              <a:t>3/10/2022</a:t>
            </a:fld>
            <a:endParaRPr lang="en-US"/>
          </a:p>
        </p:txBody>
      </p:sp>
      <p:sp>
        <p:nvSpPr>
          <p:cNvPr id="1048693" name="Footer Placeholder 2"/>
          <p:cNvSpPr>
            <a:spLocks noGrp="1"/>
          </p:cNvSpPr>
          <p:nvPr>
            <p:ph type="ftr" sz="quarter" idx="11"/>
          </p:nvPr>
        </p:nvSpPr>
        <p:spPr/>
        <p:txBody>
          <a:bodyPr/>
          <a:p>
            <a:endParaRPr lang="en-US"/>
          </a:p>
        </p:txBody>
      </p:sp>
      <p:sp>
        <p:nvSpPr>
          <p:cNvPr id="1048694" name="Slide Number Placeholder 3"/>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16" name=""/>
        <p:cNvGrpSpPr/>
        <p:nvPr/>
      </p:nvGrpSpPr>
      <p:grpSpPr>
        <a:xfrm>
          <a:off x="0" y="0"/>
          <a:ext cx="0" cy="0"/>
          <a:chOff x="0" y="0"/>
          <a:chExt cx="0" cy="0"/>
        </a:xfrm>
      </p:grpSpPr>
      <p:sp>
        <p:nvSpPr>
          <p:cNvPr id="1048735"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36"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7"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738" name="Date Placeholder 4"/>
          <p:cNvSpPr>
            <a:spLocks noGrp="1"/>
          </p:cNvSpPr>
          <p:nvPr>
            <p:ph type="dt" sz="half" idx="10"/>
          </p:nvPr>
        </p:nvSpPr>
        <p:spPr/>
        <p:txBody>
          <a:bodyPr/>
          <a:p>
            <a:fld id="{E8EA5652-E408-4518-93F0-CA8F6C634D81}" type="datetimeFigureOut">
              <a:rPr lang="en-US" smtClean="0"/>
              <a:t>3/10/2022</a:t>
            </a:fld>
            <a:endParaRPr lang="en-US"/>
          </a:p>
        </p:txBody>
      </p:sp>
      <p:sp>
        <p:nvSpPr>
          <p:cNvPr id="1048739" name="Footer Placeholder 5"/>
          <p:cNvSpPr>
            <a:spLocks noGrp="1"/>
          </p:cNvSpPr>
          <p:nvPr>
            <p:ph type="ftr" sz="quarter" idx="11"/>
          </p:nvPr>
        </p:nvSpPr>
        <p:spPr/>
        <p:txBody>
          <a:bodyPr/>
          <a:p>
            <a:endParaRPr lang="en-US"/>
          </a:p>
        </p:txBody>
      </p:sp>
      <p:sp>
        <p:nvSpPr>
          <p:cNvPr id="1048740" name="Slide Number Placeholder 6"/>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11" name=""/>
        <p:cNvGrpSpPr/>
        <p:nvPr/>
      </p:nvGrpSpPr>
      <p:grpSpPr>
        <a:xfrm>
          <a:off x="0" y="0"/>
          <a:ext cx="0" cy="0"/>
          <a:chOff x="0" y="0"/>
          <a:chExt cx="0" cy="0"/>
        </a:xfrm>
      </p:grpSpPr>
      <p:sp>
        <p:nvSpPr>
          <p:cNvPr id="1048705"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06"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07"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Edit Master text styles</a:t>
            </a:r>
          </a:p>
        </p:txBody>
      </p:sp>
      <p:sp>
        <p:nvSpPr>
          <p:cNvPr id="1048708" name="Date Placeholder 4"/>
          <p:cNvSpPr>
            <a:spLocks noGrp="1"/>
          </p:cNvSpPr>
          <p:nvPr>
            <p:ph type="dt" sz="half" idx="10"/>
          </p:nvPr>
        </p:nvSpPr>
        <p:spPr/>
        <p:txBody>
          <a:bodyPr/>
          <a:p>
            <a:fld id="{E8EA5652-E408-4518-93F0-CA8F6C634D81}" type="datetimeFigureOut">
              <a:rPr lang="en-US" smtClean="0"/>
              <a:t>3/10/2022</a:t>
            </a:fld>
            <a:endParaRPr lang="en-US"/>
          </a:p>
        </p:txBody>
      </p:sp>
      <p:sp>
        <p:nvSpPr>
          <p:cNvPr id="1048709" name="Footer Placeholder 5"/>
          <p:cNvSpPr>
            <a:spLocks noGrp="1"/>
          </p:cNvSpPr>
          <p:nvPr>
            <p:ph type="ftr" sz="quarter" idx="11"/>
          </p:nvPr>
        </p:nvSpPr>
        <p:spPr/>
        <p:txBody>
          <a:bodyPr/>
          <a:p>
            <a:endParaRPr lang="en-US"/>
          </a:p>
        </p:txBody>
      </p:sp>
      <p:sp>
        <p:nvSpPr>
          <p:cNvPr id="1048710" name="Slide Number Placeholder 6"/>
          <p:cNvSpPr>
            <a:spLocks noGrp="1"/>
          </p:cNvSpPr>
          <p:nvPr>
            <p:ph type="sldNum" sz="quarter" idx="12"/>
          </p:nvPr>
        </p:nvSpPr>
        <p:spPr/>
        <p:txBody>
          <a:bodyPr/>
          <a:p>
            <a:fld id="{396BFC5B-11D7-4F36-89E0-7203BDCEBD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E8EA5652-E408-4518-93F0-CA8F6C634D81}" type="datetimeFigureOut">
              <a:rPr lang="en-US" smtClean="0"/>
              <a:t>3/10/2022</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396BFC5B-11D7-4F36-89E0-7203BDCEBD43}"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6.jpeg"/><Relationship Id="rId3"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21.gif"/><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761" name=""/>
          <p:cNvSpPr txBox="1"/>
          <p:nvPr/>
        </p:nvSpPr>
        <p:spPr>
          <a:xfrm>
            <a:off x="4405673" y="4544575"/>
            <a:ext cx="6852576" cy="1386839"/>
          </a:xfrm>
          <a:prstGeom prst="rect"/>
        </p:spPr>
        <p:txBody>
          <a:bodyPr rtlCol="0" wrap="square">
            <a:spAutoFit/>
          </a:bodyPr>
          <a:p>
            <a:r>
              <a:rPr b="1" sz="8800" i="1" lang="en-US" u="sng">
                <a:solidFill>
                  <a:srgbClr val="FF0000"/>
                </a:solidFill>
              </a:rPr>
              <a:t>E</a:t>
            </a:r>
            <a:r>
              <a:rPr b="1" sz="8800" i="1" lang="en-US" u="sng">
                <a:solidFill>
                  <a:srgbClr val="FF0000"/>
                </a:solidFill>
              </a:rPr>
              <a:t>n</a:t>
            </a:r>
            <a:r>
              <a:rPr b="1" sz="8800" i="1" lang="en-US" u="sng">
                <a:solidFill>
                  <a:srgbClr val="FF0000"/>
                </a:solidFill>
              </a:rPr>
              <a:t>g</a:t>
            </a:r>
            <a:r>
              <a:rPr b="1" sz="8800" i="1" lang="en-US" u="sng">
                <a:solidFill>
                  <a:srgbClr val="FF0000"/>
                </a:solidFill>
              </a:rPr>
              <a:t>l</a:t>
            </a:r>
            <a:r>
              <a:rPr b="1" sz="8800" i="1" lang="en-US" u="sng">
                <a:solidFill>
                  <a:srgbClr val="FF0000"/>
                </a:solidFill>
              </a:rPr>
              <a:t>i</a:t>
            </a:r>
            <a:r>
              <a:rPr b="1" sz="8800" i="1" lang="en-US" u="sng">
                <a:solidFill>
                  <a:srgbClr val="FF0000"/>
                </a:solidFill>
              </a:rPr>
              <a:t>s</a:t>
            </a:r>
            <a:r>
              <a:rPr b="1" sz="8800" i="1" lang="en-US" u="sng">
                <a:solidFill>
                  <a:srgbClr val="FF0000"/>
                </a:solidFill>
              </a:rPr>
              <a:t>h</a:t>
            </a:r>
            <a:r>
              <a:rPr b="1" sz="8800" i="1" lang="en-US" u="sng">
                <a:solidFill>
                  <a:srgbClr val="FF0000"/>
                </a:solidFill>
              </a:rPr>
              <a:t> </a:t>
            </a:r>
            <a:r>
              <a:rPr b="1" sz="8800" i="1" lang="en-US" u="sng">
                <a:solidFill>
                  <a:srgbClr val="FF0000"/>
                </a:solidFill>
              </a:rPr>
              <a:t>C</a:t>
            </a:r>
            <a:r>
              <a:rPr b="1" sz="8800" i="1" lang="en-US" u="sng">
                <a:solidFill>
                  <a:srgbClr val="FF0000"/>
                </a:solidFill>
              </a:rPr>
              <a:t>l</a:t>
            </a:r>
            <a:r>
              <a:rPr b="1" sz="8800" i="1" lang="en-US" u="sng">
                <a:solidFill>
                  <a:srgbClr val="FF0000"/>
                </a:solidFill>
              </a:rPr>
              <a:t>a</a:t>
            </a:r>
            <a:r>
              <a:rPr b="1" sz="8800" i="1" lang="en-US" u="sng">
                <a:solidFill>
                  <a:srgbClr val="FF0000"/>
                </a:solidFill>
              </a:rPr>
              <a:t>s</a:t>
            </a:r>
            <a:r>
              <a:rPr b="1" sz="8800" i="1" lang="en-US" u="sng">
                <a:solidFill>
                  <a:srgbClr val="FF0000"/>
                </a:solidFill>
              </a:rPr>
              <a:t>s</a:t>
            </a:r>
            <a:endParaRPr b="1" sz="8800" i="1" lang="en-US" u="sng">
              <a:solidFill>
                <a:srgbClr val="FF0000"/>
              </a:solidFill>
            </a:endParaRPr>
          </a:p>
        </p:txBody>
      </p:sp>
      <p:sp>
        <p:nvSpPr>
          <p:cNvPr id="1048762" name=""/>
          <p:cNvSpPr txBox="1"/>
          <p:nvPr/>
        </p:nvSpPr>
        <p:spPr>
          <a:xfrm>
            <a:off x="4990816" y="1413244"/>
            <a:ext cx="5892399" cy="2402840"/>
          </a:xfrm>
          <a:prstGeom prst="rect"/>
        </p:spPr>
        <p:txBody>
          <a:bodyPr rtlCol="0" wrap="square">
            <a:spAutoFit/>
          </a:bodyPr>
          <a:p>
            <a:r>
              <a:rPr b="1" sz="9500" lang="en-US">
                <a:solidFill>
                  <a:srgbClr val="008000"/>
                </a:solidFill>
              </a:rPr>
              <a:t>W</a:t>
            </a:r>
            <a:r>
              <a:rPr b="1" sz="9500" lang="en-US">
                <a:solidFill>
                  <a:srgbClr val="008000"/>
                </a:solidFill>
              </a:rPr>
              <a:t>e</a:t>
            </a:r>
            <a:r>
              <a:rPr b="1" sz="9500" lang="en-US">
                <a:solidFill>
                  <a:srgbClr val="008000"/>
                </a:solidFill>
              </a:rPr>
              <a:t>l</a:t>
            </a:r>
            <a:r>
              <a:rPr b="1" sz="9500" lang="en-US">
                <a:solidFill>
                  <a:srgbClr val="008000"/>
                </a:solidFill>
              </a:rPr>
              <a:t>c</a:t>
            </a:r>
            <a:r>
              <a:rPr b="1" sz="9500" lang="en-US">
                <a:solidFill>
                  <a:srgbClr val="008000"/>
                </a:solidFill>
              </a:rPr>
              <a:t>o</a:t>
            </a:r>
            <a:r>
              <a:rPr b="1" sz="9500" lang="en-US">
                <a:solidFill>
                  <a:srgbClr val="008000"/>
                </a:solidFill>
              </a:rPr>
              <a:t>m</a:t>
            </a:r>
            <a:r>
              <a:rPr b="1" sz="9500" lang="en-US">
                <a:solidFill>
                  <a:srgbClr val="008000"/>
                </a:solidFill>
              </a:rPr>
              <a:t>e</a:t>
            </a:r>
            <a:r>
              <a:rPr sz="2800" lang="en-US">
                <a:solidFill>
                  <a:srgbClr val="000000"/>
                </a:solidFill>
              </a:rPr>
              <a:t> </a:t>
            </a:r>
            <a:r>
              <a:rPr b="1" sz="6200" lang="en-US">
                <a:solidFill>
                  <a:srgbClr val="000000"/>
                </a:solidFill>
              </a:rPr>
              <a:t>t</a:t>
            </a:r>
            <a:r>
              <a:rPr b="1" sz="6200" lang="en-US">
                <a:solidFill>
                  <a:srgbClr val="000000"/>
                </a:solidFill>
              </a:rPr>
              <a:t>o</a:t>
            </a:r>
            <a:r>
              <a:rPr b="1" sz="6200" lang="en-US">
                <a:solidFill>
                  <a:srgbClr val="000000"/>
                </a:solidFill>
              </a:rPr>
              <a:t> </a:t>
            </a:r>
            <a:r>
              <a:rPr b="1" sz="6200" lang="en-US">
                <a:solidFill>
                  <a:srgbClr val="000000"/>
                </a:solidFill>
              </a:rPr>
              <a:t>m</a:t>
            </a:r>
            <a:r>
              <a:rPr b="1" sz="6200" lang="en-US">
                <a:solidFill>
                  <a:srgbClr val="000000"/>
                </a:solidFill>
              </a:rPr>
              <a:t>y</a:t>
            </a:r>
            <a:endParaRPr b="1" sz="6200" lang="en-US">
              <a:solidFill>
                <a:srgbClr val="000000"/>
              </a:solidFill>
            </a:endParaRPr>
          </a:p>
        </p:txBody>
      </p:sp>
      <p:pic>
        <p:nvPicPr>
          <p:cNvPr id="2097258" name=""/>
          <p:cNvPicPr>
            <a:picLocks/>
          </p:cNvPicPr>
          <p:nvPr/>
        </p:nvPicPr>
        <p:blipFill>
          <a:blip xmlns:r="http://schemas.openxmlformats.org/officeDocument/2006/relationships" r:embed="rId1"/>
          <a:stretch>
            <a:fillRect/>
          </a:stretch>
        </p:blipFill>
        <p:spPr>
          <a:xfrm rot="0">
            <a:off x="601893" y="329419"/>
            <a:ext cx="4303394" cy="5931040"/>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5" name="Notched Right Arrow 9"/>
          <p:cNvSpPr>
            <a:spLocks noChangeArrowheads="1"/>
          </p:cNvSpPr>
          <p:nvPr/>
        </p:nvSpPr>
        <p:spPr bwMode="auto">
          <a:xfrm>
            <a:off x="825433" y="1181750"/>
            <a:ext cx="2671763" cy="1176660"/>
          </a:xfrm>
          <a:prstGeom prst="notchedRightArrow">
            <a:avLst>
              <a:gd name="adj1" fmla="val 59252"/>
              <a:gd name="adj2" fmla="val 52949"/>
            </a:avLst>
          </a:prstGeom>
          <a:solidFill>
            <a:srgbClr val="FF66CC"/>
          </a:solidFill>
          <a:ln w="9525" algn="ctr">
            <a:no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eaLnBrk="0" hangingPunct="0"/>
            <a:r>
              <a:rPr dirty="0" sz="4000" lang="en-US" smtClean="0">
                <a:solidFill>
                  <a:schemeClr val="tx1">
                    <a:lumMod val="85000"/>
                    <a:lumOff val="15000"/>
                  </a:schemeClr>
                </a:solidFill>
                <a:latin typeface="Bahnschrift" panose="020B0502040204020203" pitchFamily="34" charset="0"/>
                <a:cs typeface="Times New Roman" pitchFamily="18" charset="0"/>
              </a:rPr>
              <a:t>Doctor</a:t>
            </a:r>
          </a:p>
          <a:p>
            <a:pPr eaLnBrk="0" hangingPunct="0"/>
            <a:endParaRPr dirty="0" sz="3600" lang="en-GB">
              <a:solidFill>
                <a:schemeClr val="tx1">
                  <a:lumMod val="85000"/>
                  <a:lumOff val="15000"/>
                </a:schemeClr>
              </a:solidFill>
              <a:latin typeface="Bahnschrift" panose="020B0502040204020203" pitchFamily="34" charset="0"/>
            </a:endParaRPr>
          </a:p>
        </p:txBody>
      </p:sp>
      <p:sp>
        <p:nvSpPr>
          <p:cNvPr id="1048616" name="Rounded Rectangle 11"/>
          <p:cNvSpPr>
            <a:spLocks noChangeArrowheads="1"/>
          </p:cNvSpPr>
          <p:nvPr/>
        </p:nvSpPr>
        <p:spPr bwMode="auto">
          <a:xfrm>
            <a:off x="8110304" y="1036584"/>
            <a:ext cx="3326550" cy="920804"/>
          </a:xfrm>
          <a:prstGeom prst="roundRect">
            <a:avLst>
              <a:gd name="adj" fmla="val 16667"/>
            </a:avLst>
          </a:prstGeom>
          <a:solidFill>
            <a:srgbClr val="FF66CC"/>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dirty="0" sz="3600" lang="en-US" smtClean="0">
                <a:latin typeface="Bahnschrift" panose="020B0502040204020203" pitchFamily="34" charset="0"/>
                <a:cs typeface="Times New Roman" pitchFamily="18" charset="0"/>
              </a:rPr>
              <a:t>Physician</a:t>
            </a:r>
          </a:p>
          <a:p>
            <a:pPr algn="ctr" eaLnBrk="0" hangingPunct="0"/>
            <a:endParaRPr dirty="0" sz="4000" lang="en-GB"/>
          </a:p>
        </p:txBody>
      </p:sp>
      <p:sp>
        <p:nvSpPr>
          <p:cNvPr id="1048617" name="Rectangle 13"/>
          <p:cNvSpPr/>
          <p:nvPr/>
        </p:nvSpPr>
        <p:spPr>
          <a:xfrm>
            <a:off x="3701382" y="3014649"/>
            <a:ext cx="3980180" cy="574040"/>
          </a:xfrm>
          <a:prstGeom prst="rect"/>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200" lang="en-US" smtClean="0">
                <a:latin typeface="Bahnschrift" panose="020B0502040204020203" pitchFamily="34" charset="0"/>
                <a:cs typeface="Times New Roman" pitchFamily="18" charset="0"/>
              </a:rPr>
              <a:t>My father is a doctor.</a:t>
            </a:r>
            <a:endParaRPr dirty="0" sz="3200" lang="en-US">
              <a:latin typeface="Bahnschrift" panose="020B0502040204020203" pitchFamily="34" charset="0"/>
              <a:cs typeface="Times New Roman" pitchFamily="18" charset="0"/>
            </a:endParaRPr>
          </a:p>
        </p:txBody>
      </p:sp>
      <p:sp>
        <p:nvSpPr>
          <p:cNvPr id="1048618" name="Notched Right Arrow 14"/>
          <p:cNvSpPr>
            <a:spLocks noChangeArrowheads="1"/>
          </p:cNvSpPr>
          <p:nvPr/>
        </p:nvSpPr>
        <p:spPr bwMode="auto">
          <a:xfrm>
            <a:off x="350703" y="3926898"/>
            <a:ext cx="3146493" cy="1595388"/>
          </a:xfrm>
          <a:prstGeom prst="notchedRightArrow">
            <a:avLst>
              <a:gd name="adj1" fmla="val 51966"/>
              <a:gd name="adj2" fmla="val 54163"/>
            </a:avLst>
          </a:prstGeom>
          <a:solidFill>
            <a:schemeClr val="accent4">
              <a:lumMod val="40000"/>
              <a:lumOff val="60000"/>
            </a:schemeClr>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eaLnBrk="0" hangingPunct="0"/>
            <a:r>
              <a:rPr dirty="0" sz="3600" lang="en-GB" smtClean="0">
                <a:latin typeface="Bahnschrift" panose="020B0502040204020203" pitchFamily="34" charset="0"/>
              </a:rPr>
              <a:t>Take care</a:t>
            </a:r>
            <a:endParaRPr dirty="0" sz="3600" lang="en-GB">
              <a:latin typeface="Bahnschrift" panose="020B0502040204020203" pitchFamily="34" charset="0"/>
            </a:endParaRPr>
          </a:p>
        </p:txBody>
      </p:sp>
      <p:sp>
        <p:nvSpPr>
          <p:cNvPr id="1048619" name="Rounded Rectangle 15"/>
          <p:cNvSpPr>
            <a:spLocks noChangeArrowheads="1"/>
          </p:cNvSpPr>
          <p:nvPr/>
        </p:nvSpPr>
        <p:spPr bwMode="auto">
          <a:xfrm>
            <a:off x="8239902" y="4122508"/>
            <a:ext cx="3196952" cy="866964"/>
          </a:xfrm>
          <a:prstGeom prst="roundRect">
            <a:avLst>
              <a:gd name="adj" fmla="val 16667"/>
            </a:avLst>
          </a:prstGeom>
          <a:solidFill>
            <a:schemeClr val="accent4">
              <a:lumMod val="40000"/>
              <a:lumOff val="60000"/>
            </a:schemeClr>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eaLnBrk="0" hangingPunct="0"/>
            <a:r>
              <a:rPr dirty="0" sz="3600" lang="en-GB" smtClean="0">
                <a:latin typeface="Bahnschrift" panose="020B0502040204020203" pitchFamily="34" charset="0"/>
              </a:rPr>
              <a:t>Look after</a:t>
            </a:r>
            <a:endParaRPr dirty="0" sz="3600" lang="en-GB">
              <a:latin typeface="Bahnschrift" panose="020B0502040204020203" pitchFamily="34" charset="0"/>
            </a:endParaRPr>
          </a:p>
        </p:txBody>
      </p:sp>
      <p:sp>
        <p:nvSpPr>
          <p:cNvPr id="1048620" name="Rectangle 16"/>
          <p:cNvSpPr/>
          <p:nvPr/>
        </p:nvSpPr>
        <p:spPr>
          <a:xfrm>
            <a:off x="2915577" y="5580159"/>
            <a:ext cx="5974081" cy="624840"/>
          </a:xfrm>
          <a:prstGeom prst="rect"/>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600" lang="en-US" smtClean="0">
                <a:latin typeface="Bahnschrift" panose="020B0502040204020203" pitchFamily="34" charset="0"/>
                <a:cs typeface="Times New Roman" pitchFamily="18" charset="0"/>
              </a:rPr>
              <a:t>She takes care of my health.</a:t>
            </a:r>
            <a:endParaRPr dirty="0" sz="3600" lang="en-US">
              <a:latin typeface="Bahnschrift" panose="020B0502040204020203" pitchFamily="34" charset="0"/>
              <a:cs typeface="Times New Roman" pitchFamily="18" charset="0"/>
            </a:endParaRPr>
          </a:p>
        </p:txBody>
      </p:sp>
      <p:pic>
        <p:nvPicPr>
          <p:cNvPr id="2097188" name="Picture 4" descr="Happy Doctor Smiling Camera On White Stock Photo (Edit Now) 255821086"/>
          <p:cNvPicPr>
            <a:picLocks noChangeAspect="1" noChangeArrowheads="1"/>
          </p:cNvPicPr>
          <p:nvPr/>
        </p:nvPicPr>
        <p:blipFill rotWithShape="1">
          <a:blip xmlns:r="http://schemas.openxmlformats.org/officeDocument/2006/relationships" r:embed="rId1"/>
          <a:srcRect t="3651" r="26880" b="7957"/>
          <a:stretch>
            <a:fillRect/>
          </a:stretch>
        </p:blipFill>
        <p:spPr bwMode="auto">
          <a:xfrm>
            <a:off x="4255631" y="734373"/>
            <a:ext cx="2955437" cy="2221033"/>
          </a:xfrm>
          <a:prstGeom prst="rect"/>
          <a:ln w="88900" cap="sq" cmpd="thickThin">
            <a:solidFill>
              <a:srgbClr val="000000"/>
            </a:solidFill>
            <a:prstDash val="solid"/>
            <a:miter lim="800000"/>
          </a:ln>
          <a:effectLst>
            <a:innerShdw blurRad="76200">
              <a:srgbClr val="000000"/>
            </a:innerShdw>
          </a:effectLst>
        </p:spPr>
      </p:pic>
      <p:sp>
        <p:nvSpPr>
          <p:cNvPr id="1048621" name="Rounded Rectangle 12"/>
          <p:cNvSpPr/>
          <p:nvPr/>
        </p:nvSpPr>
        <p:spPr>
          <a:xfrm>
            <a:off x="4255631" y="3534660"/>
            <a:ext cx="2971800" cy="2171819"/>
          </a:xfrm>
          <a:prstGeom prst="roundRect"/>
          <a:blipFill rotWithShape="1" dpi="0">
            <a:blip xmlns:r="http://schemas.openxmlformats.org/officeDocument/2006/relationships"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sz="1800" kern="1200">
                <a:solidFill>
                  <a:schemeClr val="lt1"/>
                </a:solidFill>
                <a:latin typeface="+mn-lt"/>
                <a:ea typeface="+mn-ea"/>
                <a:cs typeface="+mn-cs"/>
              </a:defRPr>
            </a:lvl1pPr>
            <a:lvl2pPr algn="l" defTabSz="914400" eaLnBrk="1" hangingPunct="1" latinLnBrk="0" marL="457200" rtl="0">
              <a:defRPr sz="1800" kern="1200">
                <a:solidFill>
                  <a:schemeClr val="lt1"/>
                </a:solidFill>
                <a:latin typeface="+mn-lt"/>
                <a:ea typeface="+mn-ea"/>
                <a:cs typeface="+mn-cs"/>
              </a:defRPr>
            </a:lvl2pPr>
            <a:lvl3pPr algn="l" defTabSz="914400" eaLnBrk="1" hangingPunct="1" latinLnBrk="0" marL="914400" rtl="0">
              <a:defRPr sz="1800" kern="1200">
                <a:solidFill>
                  <a:schemeClr val="lt1"/>
                </a:solidFill>
                <a:latin typeface="+mn-lt"/>
                <a:ea typeface="+mn-ea"/>
                <a:cs typeface="+mn-cs"/>
              </a:defRPr>
            </a:lvl3pPr>
            <a:lvl4pPr algn="l" defTabSz="914400" eaLnBrk="1" hangingPunct="1" latinLnBrk="0" marL="1371600" rtl="0">
              <a:defRPr sz="1800" kern="1200">
                <a:solidFill>
                  <a:schemeClr val="lt1"/>
                </a:solidFill>
                <a:latin typeface="+mn-lt"/>
                <a:ea typeface="+mn-ea"/>
                <a:cs typeface="+mn-cs"/>
              </a:defRPr>
            </a:lvl4pPr>
            <a:lvl5pPr algn="l" defTabSz="914400" eaLnBrk="1" hangingPunct="1" latinLnBrk="0" marL="1828800" rtl="0">
              <a:defRPr sz="1800" kern="1200">
                <a:solidFill>
                  <a:schemeClr val="lt1"/>
                </a:solidFill>
                <a:latin typeface="+mn-lt"/>
                <a:ea typeface="+mn-ea"/>
                <a:cs typeface="+mn-cs"/>
              </a:defRPr>
            </a:lvl5pPr>
            <a:lvl6pPr algn="l" defTabSz="914400" eaLnBrk="1" hangingPunct="1" latinLnBrk="0" marL="2286000" rtl="0">
              <a:defRPr sz="1800" kern="1200">
                <a:solidFill>
                  <a:schemeClr val="lt1"/>
                </a:solidFill>
                <a:latin typeface="+mn-lt"/>
                <a:ea typeface="+mn-ea"/>
                <a:cs typeface="+mn-cs"/>
              </a:defRPr>
            </a:lvl6pPr>
            <a:lvl7pPr algn="l" defTabSz="914400" eaLnBrk="1" hangingPunct="1" latinLnBrk="0" marL="2743200" rtl="0">
              <a:defRPr sz="1800" kern="1200">
                <a:solidFill>
                  <a:schemeClr val="lt1"/>
                </a:solidFill>
                <a:latin typeface="+mn-lt"/>
                <a:ea typeface="+mn-ea"/>
                <a:cs typeface="+mn-cs"/>
              </a:defRPr>
            </a:lvl7pPr>
            <a:lvl8pPr algn="l" defTabSz="914400" eaLnBrk="1" hangingPunct="1" latinLnBrk="0" marL="3200400" rtl="0">
              <a:defRPr sz="1800" kern="1200">
                <a:solidFill>
                  <a:schemeClr val="lt1"/>
                </a:solidFill>
                <a:latin typeface="+mn-lt"/>
                <a:ea typeface="+mn-ea"/>
                <a:cs typeface="+mn-cs"/>
              </a:defRPr>
            </a:lvl8pPr>
            <a:lvl9pPr algn="l" defTabSz="914400" eaLnBrk="1" hangingPunct="1" latinLnBrk="0" marL="3657600" rtl="0">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48615"/>
                                        </p:tgtEl>
                                        <p:attrNameLst>
                                          <p:attrName>style.visibility</p:attrName>
                                        </p:attrNameLst>
                                      </p:cBhvr>
                                      <p:to>
                                        <p:strVal val="visible"/>
                                      </p:to>
                                    </p:set>
                                    <p:anim calcmode="lin" valueType="num">
                                      <p:cBhvr>
                                        <p:cTn dur="500" fill="hold" id="7"/>
                                        <p:tgtEl>
                                          <p:spTgt spid="10486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615"/>
                                        </p:tgtEl>
                                        <p:attrNameLst>
                                          <p:attrName>ppt_y</p:attrName>
                                        </p:attrNameLst>
                                      </p:cBhvr>
                                      <p:tavLst>
                                        <p:tav tm="0">
                                          <p:val>
                                            <p:strVal val="#ppt_y"/>
                                          </p:val>
                                        </p:tav>
                                        <p:tav tm="100000">
                                          <p:val>
                                            <p:strVal val="#ppt_y"/>
                                          </p:val>
                                        </p:tav>
                                      </p:tavLst>
                                    </p:anim>
                                    <p:anim calcmode="lin" valueType="num">
                                      <p:cBhvr>
                                        <p:cTn dur="500" fill="hold" id="9"/>
                                        <p:tgtEl>
                                          <p:spTgt spid="10486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615"/>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1" tmFilter="0,0; .5, 1; 1, 1"/>
                                        <p:tgtEl>
                                          <p:spTgt spid="1048615"/>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3" presetSubtype="16">
                                  <p:stCondLst>
                                    <p:cond delay="0"/>
                                  </p:stCondLst>
                                  <p:childTnLst>
                                    <p:set>
                                      <p:cBhvr>
                                        <p:cTn dur="1" fill="hold" id="15">
                                          <p:stCondLst>
                                            <p:cond delay="0"/>
                                          </p:stCondLst>
                                        </p:cTn>
                                        <p:tgtEl>
                                          <p:spTgt spid="2097188"/>
                                        </p:tgtEl>
                                        <p:attrNameLst>
                                          <p:attrName>style.visibility</p:attrName>
                                        </p:attrNameLst>
                                      </p:cBhvr>
                                      <p:to>
                                        <p:strVal val="visible"/>
                                      </p:to>
                                    </p:set>
                                    <p:animEffect transition="in" filter="plus(in)">
                                      <p:cBhvr>
                                        <p:cTn dur="2000" id="16"/>
                                        <p:tgtEl>
                                          <p:spTgt spid="2097188"/>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1" presetSubtype="0">
                                  <p:stCondLst>
                                    <p:cond delay="0"/>
                                  </p:stCondLst>
                                  <p:iterate type="lt">
                                    <p:tmPct val="10000"/>
                                  </p:iterate>
                                  <p:childTnLst>
                                    <p:set>
                                      <p:cBhvr>
                                        <p:cTn dur="1" fill="hold" id="20">
                                          <p:stCondLst>
                                            <p:cond delay="0"/>
                                          </p:stCondLst>
                                        </p:cTn>
                                        <p:tgtEl>
                                          <p:spTgt spid="1048616"/>
                                        </p:tgtEl>
                                        <p:attrNameLst>
                                          <p:attrName>style.visibility</p:attrName>
                                        </p:attrNameLst>
                                      </p:cBhvr>
                                      <p:to>
                                        <p:strVal val="visible"/>
                                      </p:to>
                                    </p:set>
                                    <p:anim calcmode="lin" valueType="num">
                                      <p:cBhvr>
                                        <p:cTn dur="500" fill="hold" id="21"/>
                                        <p:tgtEl>
                                          <p:spTgt spid="10486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48616"/>
                                        </p:tgtEl>
                                        <p:attrNameLst>
                                          <p:attrName>ppt_y</p:attrName>
                                        </p:attrNameLst>
                                      </p:cBhvr>
                                      <p:tavLst>
                                        <p:tav tm="0">
                                          <p:val>
                                            <p:strVal val="#ppt_y"/>
                                          </p:val>
                                        </p:tav>
                                        <p:tav tm="100000">
                                          <p:val>
                                            <p:strVal val="#ppt_y"/>
                                          </p:val>
                                        </p:tav>
                                      </p:tavLst>
                                    </p:anim>
                                    <p:anim calcmode="lin" valueType="num">
                                      <p:cBhvr>
                                        <p:cTn dur="500" fill="hold" id="23"/>
                                        <p:tgtEl>
                                          <p:spTgt spid="10486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48616"/>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25" tmFilter="0,0; .5, 1; 1, 1"/>
                                        <p:tgtEl>
                                          <p:spTgt spid="1048616"/>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41" presetSubtype="0">
                                  <p:stCondLst>
                                    <p:cond delay="0"/>
                                  </p:stCondLst>
                                  <p:iterate type="lt">
                                    <p:tmPct val="10000"/>
                                  </p:iterate>
                                  <p:childTnLst>
                                    <p:set>
                                      <p:cBhvr>
                                        <p:cTn dur="1" fill="hold" id="29">
                                          <p:stCondLst>
                                            <p:cond delay="0"/>
                                          </p:stCondLst>
                                        </p:cTn>
                                        <p:tgtEl>
                                          <p:spTgt spid="1048617"/>
                                        </p:tgtEl>
                                        <p:attrNameLst>
                                          <p:attrName>style.visibility</p:attrName>
                                        </p:attrNameLst>
                                      </p:cBhvr>
                                      <p:to>
                                        <p:strVal val="visible"/>
                                      </p:to>
                                    </p:set>
                                    <p:anim calcmode="lin" valueType="num">
                                      <p:cBhvr>
                                        <p:cTn dur="500" fill="hold" id="30"/>
                                        <p:tgtEl>
                                          <p:spTgt spid="10486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1048617"/>
                                        </p:tgtEl>
                                        <p:attrNameLst>
                                          <p:attrName>ppt_y</p:attrName>
                                        </p:attrNameLst>
                                      </p:cBhvr>
                                      <p:tavLst>
                                        <p:tav tm="0">
                                          <p:val>
                                            <p:strVal val="#ppt_y"/>
                                          </p:val>
                                        </p:tav>
                                        <p:tav tm="100000">
                                          <p:val>
                                            <p:strVal val="#ppt_y"/>
                                          </p:val>
                                        </p:tav>
                                      </p:tavLst>
                                    </p:anim>
                                    <p:anim calcmode="lin" valueType="num">
                                      <p:cBhvr>
                                        <p:cTn dur="500" fill="hold" id="32"/>
                                        <p:tgtEl>
                                          <p:spTgt spid="10486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1048617"/>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34" tmFilter="0,0; .5, 1; 1, 1"/>
                                        <p:tgtEl>
                                          <p:spTgt spid="1048617"/>
                                        </p:tgtEl>
                                      </p:cBhvr>
                                    </p:animEffect>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41" presetSubtype="0">
                                  <p:stCondLst>
                                    <p:cond delay="0"/>
                                  </p:stCondLst>
                                  <p:iterate type="lt">
                                    <p:tmPct val="10000"/>
                                  </p:iterate>
                                  <p:childTnLst>
                                    <p:set>
                                      <p:cBhvr>
                                        <p:cTn dur="1" fill="hold" id="38">
                                          <p:stCondLst>
                                            <p:cond delay="0"/>
                                          </p:stCondLst>
                                        </p:cTn>
                                        <p:tgtEl>
                                          <p:spTgt spid="1048618"/>
                                        </p:tgtEl>
                                        <p:attrNameLst>
                                          <p:attrName>style.visibility</p:attrName>
                                        </p:attrNameLst>
                                      </p:cBhvr>
                                      <p:to>
                                        <p:strVal val="visible"/>
                                      </p:to>
                                    </p:set>
                                    <p:anim calcmode="lin" valueType="num">
                                      <p:cBhvr>
                                        <p:cTn dur="500" fill="hold" id="39"/>
                                        <p:tgtEl>
                                          <p:spTgt spid="10486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048618"/>
                                        </p:tgtEl>
                                        <p:attrNameLst>
                                          <p:attrName>ppt_y</p:attrName>
                                        </p:attrNameLst>
                                      </p:cBhvr>
                                      <p:tavLst>
                                        <p:tav tm="0">
                                          <p:val>
                                            <p:strVal val="#ppt_y"/>
                                          </p:val>
                                        </p:tav>
                                        <p:tav tm="100000">
                                          <p:val>
                                            <p:strVal val="#ppt_y"/>
                                          </p:val>
                                        </p:tav>
                                      </p:tavLst>
                                    </p:anim>
                                    <p:anim calcmode="lin" valueType="num">
                                      <p:cBhvr>
                                        <p:cTn dur="500" fill="hold" id="41"/>
                                        <p:tgtEl>
                                          <p:spTgt spid="10486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048618"/>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43" tmFilter="0,0; .5, 1; 1, 1"/>
                                        <p:tgtEl>
                                          <p:spTgt spid="1048618"/>
                                        </p:tgtEl>
                                      </p:cBhvr>
                                    </p:animEffect>
                                  </p:childTnLst>
                                </p:cTn>
                              </p:par>
                            </p:childTnLst>
                          </p:cTn>
                        </p:par>
                      </p:childTnLst>
                    </p:cTn>
                  </p:par>
                  <p:par>
                    <p:cTn fill="hold" id="44">
                      <p:stCondLst>
                        <p:cond delay="indefinite"/>
                      </p:stCondLst>
                      <p:childTnLst>
                        <p:par>
                          <p:cTn fill="hold" id="45">
                            <p:stCondLst>
                              <p:cond delay="0"/>
                            </p:stCondLst>
                            <p:childTnLst>
                              <p:par>
                                <p:cTn fill="hold" grpId="0" id="46" nodeType="clickEffect" presetClass="entr" presetID="13" presetSubtype="16">
                                  <p:stCondLst>
                                    <p:cond delay="0"/>
                                  </p:stCondLst>
                                  <p:childTnLst>
                                    <p:set>
                                      <p:cBhvr>
                                        <p:cTn dur="1" fill="hold" id="47">
                                          <p:stCondLst>
                                            <p:cond delay="0"/>
                                          </p:stCondLst>
                                        </p:cTn>
                                        <p:tgtEl>
                                          <p:spTgt spid="1048621"/>
                                        </p:tgtEl>
                                        <p:attrNameLst>
                                          <p:attrName>style.visibility</p:attrName>
                                        </p:attrNameLst>
                                      </p:cBhvr>
                                      <p:to>
                                        <p:strVal val="visible"/>
                                      </p:to>
                                    </p:set>
                                    <p:animEffect transition="in" filter="plus(in)">
                                      <p:cBhvr>
                                        <p:cTn dur="2000" id="48"/>
                                        <p:tgtEl>
                                          <p:spTgt spid="1048621"/>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41" presetSubtype="0">
                                  <p:stCondLst>
                                    <p:cond delay="0"/>
                                  </p:stCondLst>
                                  <p:iterate type="lt">
                                    <p:tmPct val="10000"/>
                                  </p:iterate>
                                  <p:childTnLst>
                                    <p:set>
                                      <p:cBhvr>
                                        <p:cTn dur="1" fill="hold" id="52">
                                          <p:stCondLst>
                                            <p:cond delay="0"/>
                                          </p:stCondLst>
                                        </p:cTn>
                                        <p:tgtEl>
                                          <p:spTgt spid="1048619"/>
                                        </p:tgtEl>
                                        <p:attrNameLst>
                                          <p:attrName>style.visibility</p:attrName>
                                        </p:attrNameLst>
                                      </p:cBhvr>
                                      <p:to>
                                        <p:strVal val="visible"/>
                                      </p:to>
                                    </p:set>
                                    <p:anim calcmode="lin" valueType="num">
                                      <p:cBhvr>
                                        <p:cTn dur="500" fill="hold" id="53"/>
                                        <p:tgtEl>
                                          <p:spTgt spid="10486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1048619"/>
                                        </p:tgtEl>
                                        <p:attrNameLst>
                                          <p:attrName>ppt_y</p:attrName>
                                        </p:attrNameLst>
                                      </p:cBhvr>
                                      <p:tavLst>
                                        <p:tav tm="0">
                                          <p:val>
                                            <p:strVal val="#ppt_y"/>
                                          </p:val>
                                        </p:tav>
                                        <p:tav tm="100000">
                                          <p:val>
                                            <p:strVal val="#ppt_y"/>
                                          </p:val>
                                        </p:tav>
                                      </p:tavLst>
                                    </p:anim>
                                    <p:anim calcmode="lin" valueType="num">
                                      <p:cBhvr>
                                        <p:cTn dur="500" fill="hold" id="55"/>
                                        <p:tgtEl>
                                          <p:spTgt spid="10486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1048619"/>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57" tmFilter="0,0; .5, 1; 1, 1"/>
                                        <p:tgtEl>
                                          <p:spTgt spid="1048619"/>
                                        </p:tgtEl>
                                      </p:cBhvr>
                                    </p:animEffect>
                                  </p:childTnLst>
                                </p:cTn>
                              </p:par>
                            </p:childTnLst>
                          </p:cTn>
                        </p:par>
                      </p:childTnLst>
                    </p:cTn>
                  </p:par>
                  <p:par>
                    <p:cTn fill="hold" id="58">
                      <p:stCondLst>
                        <p:cond delay="indefinite"/>
                      </p:stCondLst>
                      <p:childTnLst>
                        <p:par>
                          <p:cTn fill="hold" id="59">
                            <p:stCondLst>
                              <p:cond delay="0"/>
                            </p:stCondLst>
                            <p:childTnLst>
                              <p:par>
                                <p:cTn fill="hold" grpId="0" id="60" nodeType="clickEffect" presetClass="entr" presetID="41" presetSubtype="0">
                                  <p:stCondLst>
                                    <p:cond delay="0"/>
                                  </p:stCondLst>
                                  <p:iterate type="lt">
                                    <p:tmPct val="10000"/>
                                  </p:iterate>
                                  <p:childTnLst>
                                    <p:set>
                                      <p:cBhvr>
                                        <p:cTn dur="1" fill="hold" id="61">
                                          <p:stCondLst>
                                            <p:cond delay="0"/>
                                          </p:stCondLst>
                                        </p:cTn>
                                        <p:tgtEl>
                                          <p:spTgt spid="1048620"/>
                                        </p:tgtEl>
                                        <p:attrNameLst>
                                          <p:attrName>style.visibility</p:attrName>
                                        </p:attrNameLst>
                                      </p:cBhvr>
                                      <p:to>
                                        <p:strVal val="visible"/>
                                      </p:to>
                                    </p:set>
                                    <p:anim calcmode="lin" valueType="num">
                                      <p:cBhvr>
                                        <p:cTn dur="500" fill="hold" id="62"/>
                                        <p:tgtEl>
                                          <p:spTgt spid="10486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
                                        <p:tgtEl>
                                          <p:spTgt spid="1048620"/>
                                        </p:tgtEl>
                                        <p:attrNameLst>
                                          <p:attrName>ppt_y</p:attrName>
                                        </p:attrNameLst>
                                      </p:cBhvr>
                                      <p:tavLst>
                                        <p:tav tm="0">
                                          <p:val>
                                            <p:strVal val="#ppt_y"/>
                                          </p:val>
                                        </p:tav>
                                        <p:tav tm="100000">
                                          <p:val>
                                            <p:strVal val="#ppt_y"/>
                                          </p:val>
                                        </p:tav>
                                      </p:tavLst>
                                    </p:anim>
                                    <p:anim calcmode="lin" valueType="num">
                                      <p:cBhvr>
                                        <p:cTn dur="500" fill="hold" id="64"/>
                                        <p:tgtEl>
                                          <p:spTgt spid="10486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5"/>
                                        <p:tgtEl>
                                          <p:spTgt spid="1048620"/>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66" tmFilter="0,0; .5, 1; 1, 1"/>
                                        <p:tgtEl>
                                          <p:spTgt spid="104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animBg="1"/>
      <p:bldP spid="1048616" grpId="0" animBg="1"/>
      <p:bldP spid="1048617" grpId="0"/>
      <p:bldP spid="1048618" grpId="0" animBg="1"/>
      <p:bldP spid="1048619" grpId="0" animBg="1"/>
      <p:bldP spid="1048620" grpId="0"/>
      <p:bldP spid="10486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2" name="Notched Right Arrow 7"/>
          <p:cNvSpPr>
            <a:spLocks noChangeArrowheads="1"/>
          </p:cNvSpPr>
          <p:nvPr/>
        </p:nvSpPr>
        <p:spPr bwMode="auto">
          <a:xfrm>
            <a:off x="735446" y="951221"/>
            <a:ext cx="2726756" cy="1240270"/>
          </a:xfrm>
          <a:prstGeom prst="notchedRightArrow">
            <a:avLst>
              <a:gd name="adj1" fmla="val 59252"/>
              <a:gd name="adj2" fmla="val 55377"/>
            </a:avLst>
          </a:prstGeom>
          <a:solidFill>
            <a:srgbClr val="FF0000"/>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eaLnBrk="0" hangingPunct="0"/>
            <a:r>
              <a:rPr dirty="0" sz="3600" lang="en-GB" smtClean="0">
                <a:latin typeface="Bahnschrift" panose="020B0502040204020203" pitchFamily="34" charset="0"/>
              </a:rPr>
              <a:t>Patient</a:t>
            </a:r>
            <a:endParaRPr dirty="0" sz="3600" lang="en-GB">
              <a:latin typeface="Bahnschrift" panose="020B0502040204020203" pitchFamily="34" charset="0"/>
            </a:endParaRPr>
          </a:p>
        </p:txBody>
      </p:sp>
      <p:sp>
        <p:nvSpPr>
          <p:cNvPr id="1048623" name="Rounded Rectangle 8"/>
          <p:cNvSpPr>
            <a:spLocks noChangeArrowheads="1"/>
          </p:cNvSpPr>
          <p:nvPr/>
        </p:nvSpPr>
        <p:spPr bwMode="auto">
          <a:xfrm>
            <a:off x="7933073" y="1156775"/>
            <a:ext cx="3682665" cy="931822"/>
          </a:xfrm>
          <a:prstGeom prst="roundRect">
            <a:avLst>
              <a:gd name="adj" fmla="val 16667"/>
            </a:avLst>
          </a:prstGeom>
          <a:solidFill>
            <a:srgbClr val="FF0000"/>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eaLnBrk="0" hangingPunct="0"/>
            <a:r>
              <a:rPr dirty="0" sz="4000" lang="en-GB" smtClean="0">
                <a:latin typeface="Bahnschrift" panose="020B0502040204020203" pitchFamily="34" charset="0"/>
              </a:rPr>
              <a:t>A sick person.</a:t>
            </a:r>
            <a:endParaRPr dirty="0" sz="4000" lang="en-GB">
              <a:latin typeface="Bahnschrift" panose="020B0502040204020203" pitchFamily="34" charset="0"/>
            </a:endParaRPr>
          </a:p>
        </p:txBody>
      </p:sp>
      <p:sp>
        <p:nvSpPr>
          <p:cNvPr id="1048624" name="Rectangle 9"/>
          <p:cNvSpPr/>
          <p:nvPr/>
        </p:nvSpPr>
        <p:spPr>
          <a:xfrm>
            <a:off x="3218593" y="5711751"/>
            <a:ext cx="5237480" cy="574040"/>
          </a:xfrm>
          <a:prstGeom prst="rect"/>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200" lang="en-US" smtClean="0">
                <a:latin typeface="Bahnschrift" panose="020B0502040204020203" pitchFamily="34" charset="0"/>
                <a:cs typeface="Times New Roman" pitchFamily="18" charset="0"/>
              </a:rPr>
              <a:t>She likes her job very much.</a:t>
            </a:r>
            <a:endParaRPr dirty="0" sz="3200" lang="en-US">
              <a:latin typeface="Bahnschrift" panose="020B0502040204020203" pitchFamily="34" charset="0"/>
              <a:cs typeface="Times New Roman" pitchFamily="18" charset="0"/>
            </a:endParaRPr>
          </a:p>
        </p:txBody>
      </p:sp>
      <p:sp>
        <p:nvSpPr>
          <p:cNvPr id="1048625" name="Notched Right Arrow 11"/>
          <p:cNvSpPr>
            <a:spLocks noChangeArrowheads="1"/>
          </p:cNvSpPr>
          <p:nvPr/>
        </p:nvSpPr>
        <p:spPr bwMode="auto">
          <a:xfrm>
            <a:off x="735446" y="3763365"/>
            <a:ext cx="2726755" cy="1288202"/>
          </a:xfrm>
          <a:prstGeom prst="notchedRightArrow">
            <a:avLst>
              <a:gd name="adj1" fmla="val 59252"/>
              <a:gd name="adj2" fmla="val 52949"/>
            </a:avLst>
          </a:prstGeom>
          <a:solidFill>
            <a:srgbClr val="FFFF00"/>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eaLnBrk="0" hangingPunct="0"/>
            <a:r>
              <a:rPr dirty="0" sz="3600" lang="en-GB" smtClean="0">
                <a:latin typeface="Bahnschrift" panose="020B0502040204020203" pitchFamily="34" charset="0"/>
              </a:rPr>
              <a:t>Job</a:t>
            </a:r>
            <a:endParaRPr dirty="0" sz="3600" lang="en-GB">
              <a:latin typeface="Bahnschrift" panose="020B0502040204020203" pitchFamily="34" charset="0"/>
            </a:endParaRPr>
          </a:p>
        </p:txBody>
      </p:sp>
      <p:sp>
        <p:nvSpPr>
          <p:cNvPr id="1048626" name="Rounded Rectangle 12"/>
          <p:cNvSpPr>
            <a:spLocks noChangeArrowheads="1"/>
          </p:cNvSpPr>
          <p:nvPr/>
        </p:nvSpPr>
        <p:spPr bwMode="auto">
          <a:xfrm>
            <a:off x="8292963" y="4012129"/>
            <a:ext cx="3148868" cy="785970"/>
          </a:xfrm>
          <a:prstGeom prst="roundRect">
            <a:avLst>
              <a:gd name="adj" fmla="val 16667"/>
            </a:avLst>
          </a:prstGeom>
          <a:solidFill>
            <a:srgbClr val="FFFF00"/>
          </a:solidFill>
          <a:ln w="9525" algn="ctr">
            <a:solidFill>
              <a:schemeClr val="tx1"/>
            </a:solidFill>
            <a:round/>
            <a:headEnd/>
            <a:tailEnd/>
          </a:ln>
          <a:effectLst/>
        </p:spPr>
        <p:txBody>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eaLnBrk="0" hangingPunct="0"/>
            <a:r>
              <a:rPr dirty="0" sz="4000" lang="en-GB" smtClean="0">
                <a:latin typeface="Bahnschrift" panose="020B0502040204020203" pitchFamily="34" charset="0"/>
              </a:rPr>
              <a:t>Employ</a:t>
            </a:r>
            <a:endParaRPr dirty="0" sz="4000" lang="en-GB">
              <a:latin typeface="Bahnschrift" panose="020B0502040204020203" pitchFamily="34" charset="0"/>
            </a:endParaRPr>
          </a:p>
        </p:txBody>
      </p:sp>
      <p:sp>
        <p:nvSpPr>
          <p:cNvPr id="1048627" name="Rectangle 13"/>
          <p:cNvSpPr/>
          <p:nvPr/>
        </p:nvSpPr>
        <p:spPr>
          <a:xfrm>
            <a:off x="2206707" y="2954468"/>
            <a:ext cx="7853681" cy="574040"/>
          </a:xfrm>
          <a:prstGeom prst="rect"/>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200" lang="en-US" smtClean="0">
                <a:latin typeface="Bahnschrift" panose="020B0502040204020203" pitchFamily="34" charset="0"/>
                <a:cs typeface="Times New Roman" pitchFamily="18" charset="0"/>
              </a:rPr>
              <a:t>She takes care of many patients everyday . </a:t>
            </a:r>
            <a:endParaRPr dirty="0" sz="3200" lang="en-US">
              <a:latin typeface="Bahnschrift" panose="020B0502040204020203" pitchFamily="34" charset="0"/>
            </a:endParaRPr>
          </a:p>
        </p:txBody>
      </p:sp>
      <p:pic>
        <p:nvPicPr>
          <p:cNvPr id="2097189" name="Picture 2" descr="Medicine Concept Doctor Patient Flat Style Stock Vector (Royalty Free)  582465904"/>
          <p:cNvPicPr>
            <a:picLocks noChangeAspect="1" noChangeArrowheads="1"/>
          </p:cNvPicPr>
          <p:nvPr/>
        </p:nvPicPr>
        <p:blipFill rotWithShape="1">
          <a:blip xmlns:r="http://schemas.openxmlformats.org/officeDocument/2006/relationships" r:embed="rId1"/>
          <a:srcRect b="6916"/>
          <a:stretch>
            <a:fillRect/>
          </a:stretch>
        </p:blipFill>
        <p:spPr bwMode="auto">
          <a:xfrm>
            <a:off x="4214512" y="652150"/>
            <a:ext cx="3404192" cy="2287908"/>
          </a:xfrm>
          <a:prstGeom prst="rect"/>
          <a:ln w="88900" cap="sq" cmpd="thickThin">
            <a:solidFill>
              <a:srgbClr val="000000"/>
            </a:solidFill>
            <a:prstDash val="solid"/>
            <a:miter lim="800000"/>
          </a:ln>
          <a:effectLst>
            <a:innerShdw blurRad="76200">
              <a:srgbClr val="000000"/>
            </a:innerShdw>
          </a:effectLst>
        </p:spPr>
      </p:pic>
      <p:pic>
        <p:nvPicPr>
          <p:cNvPr id="2097190" name="Picture 4" descr="Labor Day Group People Different Professions Stock Vector (Royalty Free)  666212335"/>
          <p:cNvPicPr>
            <a:picLocks noChangeAspect="1" noChangeArrowheads="1"/>
          </p:cNvPicPr>
          <p:nvPr/>
        </p:nvPicPr>
        <p:blipFill rotWithShape="1">
          <a:blip xmlns:r="http://schemas.openxmlformats.org/officeDocument/2006/relationships" r:embed="rId2"/>
          <a:srcRect l="5999" r="6502" b="8441"/>
          <a:stretch>
            <a:fillRect/>
          </a:stretch>
        </p:blipFill>
        <p:spPr bwMode="auto">
          <a:xfrm>
            <a:off x="4136460" y="3593874"/>
            <a:ext cx="3482244" cy="2117877"/>
          </a:xfrm>
          <a:prstGeom prst="rect"/>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48622"/>
                                        </p:tgtEl>
                                        <p:attrNameLst>
                                          <p:attrName>style.visibility</p:attrName>
                                        </p:attrNameLst>
                                      </p:cBhvr>
                                      <p:to>
                                        <p:strVal val="visible"/>
                                      </p:to>
                                    </p:set>
                                    <p:anim calcmode="lin" valueType="num">
                                      <p:cBhvr>
                                        <p:cTn dur="500" fill="hold" id="7"/>
                                        <p:tgtEl>
                                          <p:spTgt spid="10486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622"/>
                                        </p:tgtEl>
                                        <p:attrNameLst>
                                          <p:attrName>ppt_y</p:attrName>
                                        </p:attrNameLst>
                                      </p:cBhvr>
                                      <p:tavLst>
                                        <p:tav tm="0">
                                          <p:val>
                                            <p:strVal val="#ppt_y"/>
                                          </p:val>
                                        </p:tav>
                                        <p:tav tm="100000">
                                          <p:val>
                                            <p:strVal val="#ppt_y"/>
                                          </p:val>
                                        </p:tav>
                                      </p:tavLst>
                                    </p:anim>
                                    <p:anim calcmode="lin" valueType="num">
                                      <p:cBhvr>
                                        <p:cTn dur="500" fill="hold" id="9"/>
                                        <p:tgtEl>
                                          <p:spTgt spid="10486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622"/>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1" tmFilter="0,0; .5, 1; 1, 1"/>
                                        <p:tgtEl>
                                          <p:spTgt spid="1048622"/>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6" presetSubtype="21">
                                  <p:stCondLst>
                                    <p:cond delay="0"/>
                                  </p:stCondLst>
                                  <p:childTnLst>
                                    <p:set>
                                      <p:cBhvr>
                                        <p:cTn dur="1" fill="hold" id="15">
                                          <p:stCondLst>
                                            <p:cond delay="0"/>
                                          </p:stCondLst>
                                        </p:cTn>
                                        <p:tgtEl>
                                          <p:spTgt spid="2097189"/>
                                        </p:tgtEl>
                                        <p:attrNameLst>
                                          <p:attrName>style.visibility</p:attrName>
                                        </p:attrNameLst>
                                      </p:cBhvr>
                                      <p:to>
                                        <p:strVal val="visible"/>
                                      </p:to>
                                    </p:set>
                                    <p:animEffect transition="in" filter="barn(inVertical)">
                                      <p:cBhvr>
                                        <p:cTn dur="500" id="16"/>
                                        <p:tgtEl>
                                          <p:spTgt spid="2097189"/>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1" presetSubtype="0">
                                  <p:stCondLst>
                                    <p:cond delay="0"/>
                                  </p:stCondLst>
                                  <p:iterate type="lt">
                                    <p:tmPct val="10000"/>
                                  </p:iterate>
                                  <p:childTnLst>
                                    <p:set>
                                      <p:cBhvr>
                                        <p:cTn dur="1" fill="hold" id="20">
                                          <p:stCondLst>
                                            <p:cond delay="0"/>
                                          </p:stCondLst>
                                        </p:cTn>
                                        <p:tgtEl>
                                          <p:spTgt spid="1048623"/>
                                        </p:tgtEl>
                                        <p:attrNameLst>
                                          <p:attrName>style.visibility</p:attrName>
                                        </p:attrNameLst>
                                      </p:cBhvr>
                                      <p:to>
                                        <p:strVal val="visible"/>
                                      </p:to>
                                    </p:set>
                                    <p:anim calcmode="lin" valueType="num">
                                      <p:cBhvr>
                                        <p:cTn dur="500" fill="hold" id="21"/>
                                        <p:tgtEl>
                                          <p:spTgt spid="10486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48623"/>
                                        </p:tgtEl>
                                        <p:attrNameLst>
                                          <p:attrName>ppt_y</p:attrName>
                                        </p:attrNameLst>
                                      </p:cBhvr>
                                      <p:tavLst>
                                        <p:tav tm="0">
                                          <p:val>
                                            <p:strVal val="#ppt_y"/>
                                          </p:val>
                                        </p:tav>
                                        <p:tav tm="100000">
                                          <p:val>
                                            <p:strVal val="#ppt_y"/>
                                          </p:val>
                                        </p:tav>
                                      </p:tavLst>
                                    </p:anim>
                                    <p:anim calcmode="lin" valueType="num">
                                      <p:cBhvr>
                                        <p:cTn dur="500" fill="hold" id="23"/>
                                        <p:tgtEl>
                                          <p:spTgt spid="10486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48623"/>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25" tmFilter="0,0; .5, 1; 1, 1"/>
                                        <p:tgtEl>
                                          <p:spTgt spid="1048623"/>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41" presetSubtype="0">
                                  <p:stCondLst>
                                    <p:cond delay="0"/>
                                  </p:stCondLst>
                                  <p:iterate type="lt">
                                    <p:tmPct val="10000"/>
                                  </p:iterate>
                                  <p:childTnLst>
                                    <p:set>
                                      <p:cBhvr>
                                        <p:cTn dur="1" fill="hold" id="29">
                                          <p:stCondLst>
                                            <p:cond delay="0"/>
                                          </p:stCondLst>
                                        </p:cTn>
                                        <p:tgtEl>
                                          <p:spTgt spid="1048627"/>
                                        </p:tgtEl>
                                        <p:attrNameLst>
                                          <p:attrName>style.visibility</p:attrName>
                                        </p:attrNameLst>
                                      </p:cBhvr>
                                      <p:to>
                                        <p:strVal val="visible"/>
                                      </p:to>
                                    </p:set>
                                    <p:anim calcmode="lin" valueType="num">
                                      <p:cBhvr>
                                        <p:cTn dur="500" fill="hold" id="30"/>
                                        <p:tgtEl>
                                          <p:spTgt spid="10486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1048627"/>
                                        </p:tgtEl>
                                        <p:attrNameLst>
                                          <p:attrName>ppt_y</p:attrName>
                                        </p:attrNameLst>
                                      </p:cBhvr>
                                      <p:tavLst>
                                        <p:tav tm="0">
                                          <p:val>
                                            <p:strVal val="#ppt_y"/>
                                          </p:val>
                                        </p:tav>
                                        <p:tav tm="100000">
                                          <p:val>
                                            <p:strVal val="#ppt_y"/>
                                          </p:val>
                                        </p:tav>
                                      </p:tavLst>
                                    </p:anim>
                                    <p:anim calcmode="lin" valueType="num">
                                      <p:cBhvr>
                                        <p:cTn dur="500" fill="hold" id="32"/>
                                        <p:tgtEl>
                                          <p:spTgt spid="10486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10486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34" tmFilter="0,0; .5, 1; 1, 1"/>
                                        <p:tgtEl>
                                          <p:spTgt spid="1048627"/>
                                        </p:tgtEl>
                                      </p:cBhvr>
                                    </p:animEffect>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41" presetSubtype="0">
                                  <p:stCondLst>
                                    <p:cond delay="0"/>
                                  </p:stCondLst>
                                  <p:iterate type="lt">
                                    <p:tmPct val="10000"/>
                                  </p:iterate>
                                  <p:childTnLst>
                                    <p:set>
                                      <p:cBhvr>
                                        <p:cTn dur="1" fill="hold" id="38">
                                          <p:stCondLst>
                                            <p:cond delay="0"/>
                                          </p:stCondLst>
                                        </p:cTn>
                                        <p:tgtEl>
                                          <p:spTgt spid="1048625"/>
                                        </p:tgtEl>
                                        <p:attrNameLst>
                                          <p:attrName>style.visibility</p:attrName>
                                        </p:attrNameLst>
                                      </p:cBhvr>
                                      <p:to>
                                        <p:strVal val="visible"/>
                                      </p:to>
                                    </p:set>
                                    <p:anim calcmode="lin" valueType="num">
                                      <p:cBhvr>
                                        <p:cTn dur="500" fill="hold" id="39"/>
                                        <p:tgtEl>
                                          <p:spTgt spid="10486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048625"/>
                                        </p:tgtEl>
                                        <p:attrNameLst>
                                          <p:attrName>ppt_y</p:attrName>
                                        </p:attrNameLst>
                                      </p:cBhvr>
                                      <p:tavLst>
                                        <p:tav tm="0">
                                          <p:val>
                                            <p:strVal val="#ppt_y"/>
                                          </p:val>
                                        </p:tav>
                                        <p:tav tm="100000">
                                          <p:val>
                                            <p:strVal val="#ppt_y"/>
                                          </p:val>
                                        </p:tav>
                                      </p:tavLst>
                                    </p:anim>
                                    <p:anim calcmode="lin" valueType="num">
                                      <p:cBhvr>
                                        <p:cTn dur="500" fill="hold" id="41"/>
                                        <p:tgtEl>
                                          <p:spTgt spid="10486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048625"/>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43" tmFilter="0,0; .5, 1; 1, 1"/>
                                        <p:tgtEl>
                                          <p:spTgt spid="1048625"/>
                                        </p:tgtEl>
                                      </p:cBhvr>
                                    </p:animEffect>
                                  </p:childTnLst>
                                </p:cTn>
                              </p:par>
                            </p:childTnLst>
                          </p:cTn>
                        </p:par>
                      </p:childTnLst>
                    </p:cTn>
                  </p:par>
                  <p:par>
                    <p:cTn fill="hold" id="44">
                      <p:stCondLst>
                        <p:cond delay="indefinite"/>
                      </p:stCondLst>
                      <p:childTnLst>
                        <p:par>
                          <p:cTn fill="hold" id="45">
                            <p:stCondLst>
                              <p:cond delay="0"/>
                            </p:stCondLst>
                            <p:childTnLst>
                              <p:par>
                                <p:cTn fill="hold" id="46" nodeType="clickEffect" presetClass="entr" presetID="16" presetSubtype="21">
                                  <p:stCondLst>
                                    <p:cond delay="0"/>
                                  </p:stCondLst>
                                  <p:childTnLst>
                                    <p:set>
                                      <p:cBhvr>
                                        <p:cTn dur="1" fill="hold" id="47">
                                          <p:stCondLst>
                                            <p:cond delay="0"/>
                                          </p:stCondLst>
                                        </p:cTn>
                                        <p:tgtEl>
                                          <p:spTgt spid="2097190"/>
                                        </p:tgtEl>
                                        <p:attrNameLst>
                                          <p:attrName>style.visibility</p:attrName>
                                        </p:attrNameLst>
                                      </p:cBhvr>
                                      <p:to>
                                        <p:strVal val="visible"/>
                                      </p:to>
                                    </p:set>
                                    <p:animEffect transition="in" filter="barn(inVertical)">
                                      <p:cBhvr>
                                        <p:cTn dur="500" id="48"/>
                                        <p:tgtEl>
                                          <p:spTgt spid="2097190"/>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41" presetSubtype="0">
                                  <p:stCondLst>
                                    <p:cond delay="0"/>
                                  </p:stCondLst>
                                  <p:iterate type="lt">
                                    <p:tmPct val="10000"/>
                                  </p:iterate>
                                  <p:childTnLst>
                                    <p:set>
                                      <p:cBhvr>
                                        <p:cTn dur="1" fill="hold" id="52">
                                          <p:stCondLst>
                                            <p:cond delay="0"/>
                                          </p:stCondLst>
                                        </p:cTn>
                                        <p:tgtEl>
                                          <p:spTgt spid="1048626"/>
                                        </p:tgtEl>
                                        <p:attrNameLst>
                                          <p:attrName>style.visibility</p:attrName>
                                        </p:attrNameLst>
                                      </p:cBhvr>
                                      <p:to>
                                        <p:strVal val="visible"/>
                                      </p:to>
                                    </p:set>
                                    <p:anim calcmode="lin" valueType="num">
                                      <p:cBhvr>
                                        <p:cTn dur="500" fill="hold" id="53"/>
                                        <p:tgtEl>
                                          <p:spTgt spid="10486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1048626"/>
                                        </p:tgtEl>
                                        <p:attrNameLst>
                                          <p:attrName>ppt_y</p:attrName>
                                        </p:attrNameLst>
                                      </p:cBhvr>
                                      <p:tavLst>
                                        <p:tav tm="0">
                                          <p:val>
                                            <p:strVal val="#ppt_y"/>
                                          </p:val>
                                        </p:tav>
                                        <p:tav tm="100000">
                                          <p:val>
                                            <p:strVal val="#ppt_y"/>
                                          </p:val>
                                        </p:tav>
                                      </p:tavLst>
                                    </p:anim>
                                    <p:anim calcmode="lin" valueType="num">
                                      <p:cBhvr>
                                        <p:cTn dur="500" fill="hold" id="55"/>
                                        <p:tgtEl>
                                          <p:spTgt spid="10486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1048626"/>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57" tmFilter="0,0; .5, 1; 1, 1"/>
                                        <p:tgtEl>
                                          <p:spTgt spid="1048626"/>
                                        </p:tgtEl>
                                      </p:cBhvr>
                                    </p:animEffect>
                                  </p:childTnLst>
                                </p:cTn>
                              </p:par>
                            </p:childTnLst>
                          </p:cTn>
                        </p:par>
                      </p:childTnLst>
                    </p:cTn>
                  </p:par>
                  <p:par>
                    <p:cTn fill="hold" id="58">
                      <p:stCondLst>
                        <p:cond delay="indefinite"/>
                      </p:stCondLst>
                      <p:childTnLst>
                        <p:par>
                          <p:cTn fill="hold" id="59">
                            <p:stCondLst>
                              <p:cond delay="0"/>
                            </p:stCondLst>
                            <p:childTnLst>
                              <p:par>
                                <p:cTn fill="hold" grpId="0" id="60" nodeType="clickEffect" presetClass="entr" presetID="41" presetSubtype="0">
                                  <p:stCondLst>
                                    <p:cond delay="0"/>
                                  </p:stCondLst>
                                  <p:iterate type="lt">
                                    <p:tmPct val="10000"/>
                                  </p:iterate>
                                  <p:childTnLst>
                                    <p:set>
                                      <p:cBhvr>
                                        <p:cTn dur="1" fill="hold" id="61">
                                          <p:stCondLst>
                                            <p:cond delay="0"/>
                                          </p:stCondLst>
                                        </p:cTn>
                                        <p:tgtEl>
                                          <p:spTgt spid="1048624"/>
                                        </p:tgtEl>
                                        <p:attrNameLst>
                                          <p:attrName>style.visibility</p:attrName>
                                        </p:attrNameLst>
                                      </p:cBhvr>
                                      <p:to>
                                        <p:strVal val="visible"/>
                                      </p:to>
                                    </p:set>
                                    <p:anim calcmode="lin" valueType="num">
                                      <p:cBhvr>
                                        <p:cTn dur="500" fill="hold" id="62"/>
                                        <p:tgtEl>
                                          <p:spTgt spid="10486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
                                        <p:tgtEl>
                                          <p:spTgt spid="1048624"/>
                                        </p:tgtEl>
                                        <p:attrNameLst>
                                          <p:attrName>ppt_y</p:attrName>
                                        </p:attrNameLst>
                                      </p:cBhvr>
                                      <p:tavLst>
                                        <p:tav tm="0">
                                          <p:val>
                                            <p:strVal val="#ppt_y"/>
                                          </p:val>
                                        </p:tav>
                                        <p:tav tm="100000">
                                          <p:val>
                                            <p:strVal val="#ppt_y"/>
                                          </p:val>
                                        </p:tav>
                                      </p:tavLst>
                                    </p:anim>
                                    <p:anim calcmode="lin" valueType="num">
                                      <p:cBhvr>
                                        <p:cTn dur="500" fill="hold" id="64"/>
                                        <p:tgtEl>
                                          <p:spTgt spid="10486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5"/>
                                        <p:tgtEl>
                                          <p:spTgt spid="1048624"/>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66" tmFilter="0,0; .5, 1; 1, 1"/>
                                        <p:tgtEl>
                                          <p:spTgt spid="104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animBg="1"/>
      <p:bldP spid="1048623" grpId="0" animBg="1"/>
      <p:bldP spid="1048624" grpId="0"/>
      <p:bldP spid="1048625" grpId="0" animBg="1"/>
      <p:bldP spid="1048626" grpId="0" animBg="1"/>
      <p:bldP spid="10486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pic>
        <p:nvPicPr>
          <p:cNvPr id="2097193" name="Picture 5"/>
          <p:cNvPicPr>
            <a:picLocks noChangeAspect="1"/>
          </p:cNvPicPr>
          <p:nvPr/>
        </p:nvPicPr>
        <p:blipFill rotWithShape="1">
          <a:blip xmlns:r="http://schemas.openxmlformats.org/officeDocument/2006/relationships" r:embed="rId1"/>
          <a:srcRect l="2905" t="2707" r="2165"/>
          <a:stretch>
            <a:fillRect/>
          </a:stretch>
        </p:blipFill>
        <p:spPr>
          <a:xfrm>
            <a:off x="5783017" y="755001"/>
            <a:ext cx="5588000" cy="5528106"/>
          </a:xfrm>
          <a:prstGeom prst="rect"/>
          <a:ln w="88900" cap="sq" cmpd="thickThin">
            <a:solidFill>
              <a:srgbClr val="000000"/>
            </a:solidFill>
            <a:prstDash val="solid"/>
            <a:miter lim="800000"/>
          </a:ln>
          <a:effectLst>
            <a:innerShdw blurRad="76200">
              <a:srgbClr val="000000"/>
            </a:innerShdw>
          </a:effectLst>
        </p:spPr>
      </p:pic>
      <p:sp>
        <p:nvSpPr>
          <p:cNvPr id="1048634" name="Right Arrow 2"/>
          <p:cNvSpPr/>
          <p:nvPr/>
        </p:nvSpPr>
        <p:spPr>
          <a:xfrm>
            <a:off x="536757" y="2057400"/>
            <a:ext cx="5092518" cy="3357563"/>
          </a:xfrm>
          <a:prstGeom prst="rightArrow"/>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5" name="Rectangle 4"/>
          <p:cNvSpPr/>
          <p:nvPr/>
        </p:nvSpPr>
        <p:spPr>
          <a:xfrm>
            <a:off x="536757" y="2720650"/>
            <a:ext cx="3592331" cy="1691641"/>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dirty="0" sz="5400" lang="en-US" smtClean="0">
                <a:latin typeface="Bahnschrift" panose="020B0502040204020203" pitchFamily="34" charset="0"/>
                <a:cs typeface="Times New Roman" pitchFamily="18" charset="0"/>
              </a:rPr>
              <a:t>Let’s read the text</a:t>
            </a:r>
            <a:endParaRPr dirty="0" sz="5400" lang="en-US">
              <a:latin typeface="Bahnschrift" panose="020B0502040204020203" pitchFamily="34"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35"/>
                                        </p:tgtEl>
                                        <p:attrNameLst>
                                          <p:attrName>style.visibility</p:attrName>
                                        </p:attrNameLst>
                                      </p:cBhvr>
                                      <p:to>
                                        <p:strVal val="visible"/>
                                      </p:to>
                                    </p:set>
                                    <p:anim calcmode="lin" valueType="num">
                                      <p:cBhvr>
                                        <p:cTn dur="500" fill="hold" id="7"/>
                                        <p:tgtEl>
                                          <p:spTgt spid="1048635"/>
                                        </p:tgtEl>
                                        <p:attrNameLst>
                                          <p:attrName>ppt_w</p:attrName>
                                        </p:attrNameLst>
                                      </p:cBhvr>
                                      <p:tavLst>
                                        <p:tav tm="0">
                                          <p:val>
                                            <p:fltVal val="0.0"/>
                                          </p:val>
                                        </p:tav>
                                        <p:tav tm="100000">
                                          <p:val>
                                            <p:strVal val="#ppt_w"/>
                                          </p:val>
                                        </p:tav>
                                      </p:tavLst>
                                    </p:anim>
                                    <p:anim calcmode="lin" valueType="num">
                                      <p:cBhvr>
                                        <p:cTn dur="500" fill="hold" id="8"/>
                                        <p:tgtEl>
                                          <p:spTgt spid="1048635"/>
                                        </p:tgtEl>
                                        <p:attrNameLst>
                                          <p:attrName>ppt_h</p:attrName>
                                        </p:attrNameLst>
                                      </p:cBhvr>
                                      <p:tavLst>
                                        <p:tav tm="0">
                                          <p:val>
                                            <p:fltVal val="0.0"/>
                                          </p:val>
                                        </p:tav>
                                        <p:tav tm="100000">
                                          <p:val>
                                            <p:strVal val="#ppt_h"/>
                                          </p:val>
                                        </p:tav>
                                      </p:tavLst>
                                    </p:anim>
                                    <p:animEffect transition="in" filter="fade">
                                      <p:cBhvr>
                                        <p:cTn dur="500" id="9"/>
                                        <p:tgtEl>
                                          <p:spTgt spid="1048635"/>
                                        </p:tgtEl>
                                      </p:cBhvr>
                                    </p:animEffect>
                                  </p:childTnLst>
                                </p:cTn>
                              </p:par>
                              <p:par>
                                <p:cTn fill="hold" grpId="0" id="10" nodeType="withEffect" presetClass="entr" presetID="53" presetSubtype="16">
                                  <p:stCondLst>
                                    <p:cond delay="0"/>
                                  </p:stCondLst>
                                  <p:childTnLst>
                                    <p:set>
                                      <p:cBhvr>
                                        <p:cTn dur="1" fill="hold" id="11">
                                          <p:stCondLst>
                                            <p:cond delay="0"/>
                                          </p:stCondLst>
                                        </p:cTn>
                                        <p:tgtEl>
                                          <p:spTgt spid="1048634"/>
                                        </p:tgtEl>
                                        <p:attrNameLst>
                                          <p:attrName>style.visibility</p:attrName>
                                        </p:attrNameLst>
                                      </p:cBhvr>
                                      <p:to>
                                        <p:strVal val="visible"/>
                                      </p:to>
                                    </p:set>
                                    <p:anim calcmode="lin" valueType="num">
                                      <p:cBhvr>
                                        <p:cTn dur="500" fill="hold" id="12"/>
                                        <p:tgtEl>
                                          <p:spTgt spid="1048634"/>
                                        </p:tgtEl>
                                        <p:attrNameLst>
                                          <p:attrName>ppt_w</p:attrName>
                                        </p:attrNameLst>
                                      </p:cBhvr>
                                      <p:tavLst>
                                        <p:tav tm="0">
                                          <p:val>
                                            <p:fltVal val="0.0"/>
                                          </p:val>
                                        </p:tav>
                                        <p:tav tm="100000">
                                          <p:val>
                                            <p:strVal val="#ppt_w"/>
                                          </p:val>
                                        </p:tav>
                                      </p:tavLst>
                                    </p:anim>
                                    <p:anim calcmode="lin" valueType="num">
                                      <p:cBhvr>
                                        <p:cTn dur="500" fill="hold" id="13"/>
                                        <p:tgtEl>
                                          <p:spTgt spid="1048634"/>
                                        </p:tgtEl>
                                        <p:attrNameLst>
                                          <p:attrName>ppt_h</p:attrName>
                                        </p:attrNameLst>
                                      </p:cBhvr>
                                      <p:tavLst>
                                        <p:tav tm="0">
                                          <p:val>
                                            <p:fltVal val="0.0"/>
                                          </p:val>
                                        </p:tav>
                                        <p:tav tm="100000">
                                          <p:val>
                                            <p:strVal val="#ppt_h"/>
                                          </p:val>
                                        </p:tav>
                                      </p:tavLst>
                                    </p:anim>
                                    <p:animEffect transition="in" filter="fade">
                                      <p:cBhvr>
                                        <p:cTn dur="500" id="14"/>
                                        <p:tgtEl>
                                          <p:spTgt spid="1048634"/>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1" presetSubtype="2">
                                  <p:stCondLst>
                                    <p:cond delay="0"/>
                                  </p:stCondLst>
                                  <p:childTnLst>
                                    <p:set>
                                      <p:cBhvr>
                                        <p:cTn dur="1" fill="hold" id="18">
                                          <p:stCondLst>
                                            <p:cond delay="0"/>
                                          </p:stCondLst>
                                        </p:cTn>
                                        <p:tgtEl>
                                          <p:spTgt spid="2097193"/>
                                        </p:tgtEl>
                                        <p:attrNameLst>
                                          <p:attrName>style.visibility</p:attrName>
                                        </p:attrNameLst>
                                      </p:cBhvr>
                                      <p:to>
                                        <p:strVal val="visible"/>
                                      </p:to>
                                    </p:set>
                                    <p:animEffect transition="in" filter="wheel(2)">
                                      <p:cBhvr>
                                        <p:cTn dur="2000" id="19"/>
                                        <p:tgtEl>
                                          <p:spTgt spid="209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animBg="1"/>
      <p:bldP spid="10486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72" name=""/>
        <p:cNvGrpSpPr/>
        <p:nvPr/>
      </p:nvGrpSpPr>
      <p:grpSpPr>
        <a:xfrm>
          <a:off x="0" y="0"/>
          <a:ext cx="0" cy="0"/>
          <a:chOff x="0" y="0"/>
          <a:chExt cx="0" cy="0"/>
        </a:xfrm>
      </p:grpSpPr>
      <p:sp>
        <p:nvSpPr>
          <p:cNvPr id="1048636" name="Rectangle 1"/>
          <p:cNvSpPr/>
          <p:nvPr/>
        </p:nvSpPr>
        <p:spPr>
          <a:xfrm>
            <a:off x="4542489" y="612126"/>
            <a:ext cx="3028115" cy="646331"/>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600" lang="en-US" smtClean="0">
                <a:latin typeface="Bahnschrift" panose="020B0502040204020203" pitchFamily="34" charset="0"/>
                <a:cs typeface="Times New Roman" pitchFamily="18" charset="0"/>
              </a:rPr>
              <a:t>Look and say</a:t>
            </a:r>
            <a:endParaRPr dirty="0" sz="3600" lang="en-US">
              <a:latin typeface="Bahnschrift" panose="020B0502040204020203" pitchFamily="34" charset="0"/>
              <a:cs typeface="Times New Roman" pitchFamily="18" charset="0"/>
            </a:endParaRPr>
          </a:p>
        </p:txBody>
      </p:sp>
      <p:sp>
        <p:nvSpPr>
          <p:cNvPr id="1048637" name="Rectangle 6"/>
          <p:cNvSpPr/>
          <p:nvPr/>
        </p:nvSpPr>
        <p:spPr>
          <a:xfrm>
            <a:off x="6392255" y="1713651"/>
            <a:ext cx="5509232" cy="3952240"/>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3200" lang="en-US" smtClean="0">
                <a:latin typeface="Bahnschrift" panose="020B0502040204020203" pitchFamily="34" charset="0"/>
                <a:cs typeface="Times New Roman" pitchFamily="18" charset="0"/>
              </a:rPr>
              <a:t>Farzana and Jamil are from Kushtia. They go to Chachua Government Primary School. Farzana is nine years old. She is in class 4. Jamil is seven years old. He is in class 2. They like school and they are good students.</a:t>
            </a:r>
            <a:endParaRPr b="1" dirty="0" sz="3200" lang="en-US">
              <a:latin typeface="Bahnschrift" panose="020B0502040204020203" pitchFamily="34" charset="0"/>
              <a:cs typeface="Times New Roman" pitchFamily="18" charset="0"/>
            </a:endParaRPr>
          </a:p>
        </p:txBody>
      </p:sp>
      <p:pic>
        <p:nvPicPr>
          <p:cNvPr id="2097194" name="Picture 8"/>
          <p:cNvPicPr>
            <a:picLocks noChangeAspect="1"/>
          </p:cNvPicPr>
          <p:nvPr/>
        </p:nvPicPr>
        <p:blipFill>
          <a:blip xmlns:r="http://schemas.openxmlformats.org/officeDocument/2006/relationships" r:embed="rId1"/>
          <a:stretch>
            <a:fillRect/>
          </a:stretch>
        </p:blipFill>
        <p:spPr>
          <a:xfrm>
            <a:off x="811620" y="1896963"/>
            <a:ext cx="4852219" cy="3665251"/>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ransition spd="slow">
    <p:check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5" presetSubtype="0">
                                  <p:stCondLst>
                                    <p:cond delay="0"/>
                                  </p:stCondLst>
                                  <p:childTnLst>
                                    <p:set>
                                      <p:cBhvr>
                                        <p:cTn dur="1" fill="hold" id="6">
                                          <p:stCondLst>
                                            <p:cond delay="0"/>
                                          </p:stCondLst>
                                        </p:cTn>
                                        <p:tgtEl>
                                          <p:spTgt spid="2097194"/>
                                        </p:tgtEl>
                                        <p:attrNameLst>
                                          <p:attrName>style.visibility</p:attrName>
                                        </p:attrNameLst>
                                      </p:cBhvr>
                                      <p:to>
                                        <p:strVal val="visible"/>
                                      </p:to>
                                    </p:set>
                                    <p:anim calcmode="lin" valueType="num">
                                      <p:cBhvr>
                                        <p:cTn dur="1000" fill="hold" id="7"/>
                                        <p:tgtEl>
                                          <p:spTgt spid="2097194"/>
                                        </p:tgtEl>
                                        <p:attrNameLst>
                                          <p:attrName>ppt_w</p:attrName>
                                        </p:attrNameLst>
                                      </p:cBhvr>
                                      <p:tavLst>
                                        <p:tav tm="0">
                                          <p:val>
                                            <p:strVal val="#ppt_w*0.70"/>
                                          </p:val>
                                        </p:tav>
                                        <p:tav tm="100000">
                                          <p:val>
                                            <p:strVal val="#ppt_w"/>
                                          </p:val>
                                        </p:tav>
                                      </p:tavLst>
                                    </p:anim>
                                    <p:anim calcmode="lin" valueType="num">
                                      <p:cBhvr>
                                        <p:cTn dur="1000" fill="hold" id="8"/>
                                        <p:tgtEl>
                                          <p:spTgt spid="2097194"/>
                                        </p:tgtEl>
                                        <p:attrNameLst>
                                          <p:attrName>ppt_h</p:attrName>
                                        </p:attrNameLst>
                                      </p:cBhvr>
                                      <p:tavLst>
                                        <p:tav tm="0">
                                          <p:val>
                                            <p:strVal val="#ppt_h"/>
                                          </p:val>
                                        </p:tav>
                                        <p:tav tm="100000">
                                          <p:val>
                                            <p:strVal val="#ppt_h"/>
                                          </p:val>
                                        </p:tav>
                                      </p:tavLst>
                                    </p:anim>
                                    <p:animEffect transition="in" filter="fade">
                                      <p:cBhvr>
                                        <p:cTn dur="1000" id="9"/>
                                        <p:tgtEl>
                                          <p:spTgt spid="2097194"/>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1048637"/>
                                        </p:tgtEl>
                                        <p:attrNameLst>
                                          <p:attrName>style.visibility</p:attrName>
                                        </p:attrNameLst>
                                      </p:cBhvr>
                                      <p:to>
                                        <p:strVal val="visible"/>
                                      </p:to>
                                    </p:set>
                                    <p:anim calcmode="lin" valueType="num">
                                      <p:cBhvr>
                                        <p:cTn dur="500" fill="hold" id="14"/>
                                        <p:tgtEl>
                                          <p:spTgt spid="10486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1048637"/>
                                        </p:tgtEl>
                                        <p:attrNameLst>
                                          <p:attrName>ppt_y</p:attrName>
                                        </p:attrNameLst>
                                      </p:cBhvr>
                                      <p:tavLst>
                                        <p:tav tm="0">
                                          <p:val>
                                            <p:strVal val="#ppt_y"/>
                                          </p:val>
                                        </p:tav>
                                        <p:tav tm="100000">
                                          <p:val>
                                            <p:strVal val="#ppt_y"/>
                                          </p:val>
                                        </p:tav>
                                      </p:tavLst>
                                    </p:anim>
                                    <p:anim calcmode="lin" valueType="num">
                                      <p:cBhvr>
                                        <p:cTn dur="500" fill="hold" id="16"/>
                                        <p:tgtEl>
                                          <p:spTgt spid="10486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1048637"/>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8" tmFilter="0,0; .5, 1; 1, 1"/>
                                        <p:tgtEl>
                                          <p:spTgt spid="1048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38" name="Rectangle 1"/>
          <p:cNvSpPr/>
          <p:nvPr/>
        </p:nvSpPr>
        <p:spPr>
          <a:xfrm>
            <a:off x="4542488" y="240651"/>
            <a:ext cx="3028115" cy="646331"/>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3600" lang="en-US" smtClean="0">
                <a:latin typeface="Bahnschrift" panose="020B0502040204020203" pitchFamily="34" charset="0"/>
                <a:cs typeface="Times New Roman" pitchFamily="18" charset="0"/>
              </a:rPr>
              <a:t>Look and say</a:t>
            </a:r>
            <a:endParaRPr dirty="0" sz="3600" lang="en-US">
              <a:latin typeface="Bahnschrift" panose="020B0502040204020203" pitchFamily="34" charset="0"/>
              <a:cs typeface="Times New Roman" pitchFamily="18" charset="0"/>
            </a:endParaRPr>
          </a:p>
        </p:txBody>
      </p:sp>
      <p:sp>
        <p:nvSpPr>
          <p:cNvPr id="1048639" name="Rectangle 2"/>
          <p:cNvSpPr/>
          <p:nvPr/>
        </p:nvSpPr>
        <p:spPr>
          <a:xfrm>
            <a:off x="6643687" y="1261771"/>
            <a:ext cx="4972050" cy="3952241"/>
          </a:xfrm>
          <a:prstGeom prst="rect"/>
          <a:ln w="38100">
            <a:solidFill>
              <a:srgbClr val="FF0000"/>
            </a:solidFill>
          </a:ln>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3200" lang="en-US" smtClean="0">
                <a:latin typeface="Bahnschrift" panose="020B0502040204020203" pitchFamily="34" charset="0"/>
                <a:cs typeface="Times New Roman" pitchFamily="18" charset="0"/>
              </a:rPr>
              <a:t>Farzana and Jamil’s mother is Rehana Parvin. She is 33 years old. She works at a hospital in Kushtia. She is a doctor. She takes care of many patients everyday. She likes her job very much.</a:t>
            </a:r>
            <a:endParaRPr b="1" dirty="0" sz="3200" lang="en-US">
              <a:latin typeface="Bahnschrift" panose="020B0502040204020203" pitchFamily="34" charset="0"/>
              <a:cs typeface="Times New Roman" pitchFamily="18" charset="0"/>
            </a:endParaRPr>
          </a:p>
        </p:txBody>
      </p:sp>
      <p:pic>
        <p:nvPicPr>
          <p:cNvPr id="2097195" name="Picture 3"/>
          <p:cNvPicPr>
            <a:picLocks noChangeAspect="1"/>
          </p:cNvPicPr>
          <p:nvPr/>
        </p:nvPicPr>
        <p:blipFill>
          <a:blip xmlns:r="http://schemas.openxmlformats.org/officeDocument/2006/relationships" r:embed="rId1"/>
          <a:stretch>
            <a:fillRect/>
          </a:stretch>
        </p:blipFill>
        <p:spPr>
          <a:xfrm>
            <a:off x="818583" y="1198452"/>
            <a:ext cx="5279887" cy="4158512"/>
          </a:xfrm>
          <a:prstGeom prst="rect"/>
          <a:ln w="228600" cap="sq" cmpd="thickThin">
            <a:solidFill>
              <a:srgbClr val="000000"/>
            </a:solidFill>
            <a:prstDash val="solid"/>
            <a:miter lim="800000"/>
          </a:ln>
          <a:effectLst>
            <a:innerShdw blurRad="76200">
              <a:srgbClr val="000000"/>
            </a:innerShdw>
          </a:effectLst>
        </p:spPr>
      </p:pic>
    </p:spTree>
  </p:cSld>
  <p:clrMapOvr>
    <a:masterClrMapping/>
  </p:clrMapOvr>
  <p:transition spd="slow">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195"/>
                                        </p:tgtEl>
                                        <p:attrNameLst>
                                          <p:attrName>style.visibility</p:attrName>
                                        </p:attrNameLst>
                                      </p:cBhvr>
                                      <p:to>
                                        <p:strVal val="visible"/>
                                      </p:to>
                                    </p:set>
                                    <p:animEffect transition="in" filter="barn(inVertical)">
                                      <p:cBhvr>
                                        <p:cTn dur="500" id="7"/>
                                        <p:tgtEl>
                                          <p:spTgt spid="209719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1" presetSubtype="0">
                                  <p:stCondLst>
                                    <p:cond delay="0"/>
                                  </p:stCondLst>
                                  <p:iterate type="lt">
                                    <p:tmPct val="10000"/>
                                  </p:iterate>
                                  <p:childTnLst>
                                    <p:set>
                                      <p:cBhvr>
                                        <p:cTn dur="1" fill="hold" id="11">
                                          <p:stCondLst>
                                            <p:cond delay="0"/>
                                          </p:stCondLst>
                                        </p:cTn>
                                        <p:tgtEl>
                                          <p:spTgt spid="1048639"/>
                                        </p:tgtEl>
                                        <p:attrNameLst>
                                          <p:attrName>style.visibility</p:attrName>
                                        </p:attrNameLst>
                                      </p:cBhvr>
                                      <p:to>
                                        <p:strVal val="visible"/>
                                      </p:to>
                                    </p:set>
                                    <p:anim calcmode="lin" valueType="num">
                                      <p:cBhvr>
                                        <p:cTn dur="500" fill="hold" id="12"/>
                                        <p:tgtEl>
                                          <p:spTgt spid="10486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48639"/>
                                        </p:tgtEl>
                                        <p:attrNameLst>
                                          <p:attrName>ppt_y</p:attrName>
                                        </p:attrNameLst>
                                      </p:cBhvr>
                                      <p:tavLst>
                                        <p:tav tm="0">
                                          <p:val>
                                            <p:strVal val="#ppt_y"/>
                                          </p:val>
                                        </p:tav>
                                        <p:tav tm="100000">
                                          <p:val>
                                            <p:strVal val="#ppt_y"/>
                                          </p:val>
                                        </p:tav>
                                      </p:tavLst>
                                    </p:anim>
                                    <p:anim calcmode="lin" valueType="num">
                                      <p:cBhvr>
                                        <p:cTn dur="500" fill="hold" id="14"/>
                                        <p:tgtEl>
                                          <p:spTgt spid="10486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48639"/>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6" tmFilter="0,0; .5, 1; 1, 1"/>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47" name="7-Point Star 1"/>
          <p:cNvSpPr/>
          <p:nvPr/>
        </p:nvSpPr>
        <p:spPr>
          <a:xfrm>
            <a:off x="1425004" y="407190"/>
            <a:ext cx="8551513" cy="1024843"/>
          </a:xfrm>
          <a:prstGeom prst="star7">
            <a:avLst>
              <a:gd name="adj" fmla="val 37936"/>
              <a:gd name="hf" fmla="val 102572"/>
              <a:gd name="vf" fmla="val 105210"/>
            </a:avLst>
          </a:prstGeom>
          <a:solidFill>
            <a:schemeClr val="accent2">
              <a:lumMod val="20000"/>
              <a:lumOff val="80000"/>
            </a:schemeClr>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defTabSz="914400" eaLnBrk="1" hangingPunct="1" latinLnBrk="0" marL="0" rtl="0">
              <a:defRPr sz="1800" kern="1200">
                <a:solidFill>
                  <a:schemeClr val="lt1"/>
                </a:solidFill>
                <a:latin typeface="+mn-lt"/>
                <a:ea typeface="+mn-ea"/>
                <a:cs typeface="+mn-cs"/>
              </a:defRPr>
            </a:lvl1pPr>
            <a:lvl2pPr algn="l" defTabSz="914400" eaLnBrk="1" hangingPunct="1" latinLnBrk="0" marL="457200" rtl="0">
              <a:defRPr sz="1800" kern="1200">
                <a:solidFill>
                  <a:schemeClr val="lt1"/>
                </a:solidFill>
                <a:latin typeface="+mn-lt"/>
                <a:ea typeface="+mn-ea"/>
                <a:cs typeface="+mn-cs"/>
              </a:defRPr>
            </a:lvl2pPr>
            <a:lvl3pPr algn="l" defTabSz="914400" eaLnBrk="1" hangingPunct="1" latinLnBrk="0" marL="914400" rtl="0">
              <a:defRPr sz="1800" kern="1200">
                <a:solidFill>
                  <a:schemeClr val="lt1"/>
                </a:solidFill>
                <a:latin typeface="+mn-lt"/>
                <a:ea typeface="+mn-ea"/>
                <a:cs typeface="+mn-cs"/>
              </a:defRPr>
            </a:lvl3pPr>
            <a:lvl4pPr algn="l" defTabSz="914400" eaLnBrk="1" hangingPunct="1" latinLnBrk="0" marL="1371600" rtl="0">
              <a:defRPr sz="1800" kern="1200">
                <a:solidFill>
                  <a:schemeClr val="lt1"/>
                </a:solidFill>
                <a:latin typeface="+mn-lt"/>
                <a:ea typeface="+mn-ea"/>
                <a:cs typeface="+mn-cs"/>
              </a:defRPr>
            </a:lvl4pPr>
            <a:lvl5pPr algn="l" defTabSz="914400" eaLnBrk="1" hangingPunct="1" latinLnBrk="0" marL="1828800" rtl="0">
              <a:defRPr sz="1800" kern="1200">
                <a:solidFill>
                  <a:schemeClr val="lt1"/>
                </a:solidFill>
                <a:latin typeface="+mn-lt"/>
                <a:ea typeface="+mn-ea"/>
                <a:cs typeface="+mn-cs"/>
              </a:defRPr>
            </a:lvl5pPr>
            <a:lvl6pPr algn="l" defTabSz="914400" eaLnBrk="1" hangingPunct="1" latinLnBrk="0" marL="2286000" rtl="0">
              <a:defRPr sz="1800" kern="1200">
                <a:solidFill>
                  <a:schemeClr val="lt1"/>
                </a:solidFill>
                <a:latin typeface="+mn-lt"/>
                <a:ea typeface="+mn-ea"/>
                <a:cs typeface="+mn-cs"/>
              </a:defRPr>
            </a:lvl6pPr>
            <a:lvl7pPr algn="l" defTabSz="914400" eaLnBrk="1" hangingPunct="1" latinLnBrk="0" marL="2743200" rtl="0">
              <a:defRPr sz="1800" kern="1200">
                <a:solidFill>
                  <a:schemeClr val="lt1"/>
                </a:solidFill>
                <a:latin typeface="+mn-lt"/>
                <a:ea typeface="+mn-ea"/>
                <a:cs typeface="+mn-cs"/>
              </a:defRPr>
            </a:lvl7pPr>
            <a:lvl8pPr algn="l" defTabSz="914400" eaLnBrk="1" hangingPunct="1" latinLnBrk="0" marL="3200400" rtl="0">
              <a:defRPr sz="1800" kern="1200">
                <a:solidFill>
                  <a:schemeClr val="lt1"/>
                </a:solidFill>
                <a:latin typeface="+mn-lt"/>
                <a:ea typeface="+mn-ea"/>
                <a:cs typeface="+mn-cs"/>
              </a:defRPr>
            </a:lvl8pPr>
            <a:lvl9pPr algn="l" defTabSz="914400" eaLnBrk="1" hangingPunct="1" latinLnBrk="0" marL="3657600" rtl="0">
              <a:defRPr sz="1800" kern="1200">
                <a:solidFill>
                  <a:schemeClr val="lt1"/>
                </a:solidFill>
                <a:latin typeface="+mn-lt"/>
                <a:ea typeface="+mn-ea"/>
                <a:cs typeface="+mn-cs"/>
              </a:defRPr>
            </a:lvl9pPr>
          </a:lstStyle>
          <a:p>
            <a:pPr algn="ctr"/>
            <a:r>
              <a:rPr b="1" dirty="0" sz="3600" lang="en-US">
                <a:ln w="6600">
                  <a:solidFill>
                    <a:schemeClr val="accent2"/>
                  </a:solidFill>
                  <a:prstDash val="solid"/>
                </a:ln>
                <a:solidFill>
                  <a:srgbClr val="FF0000"/>
                </a:solidFill>
                <a:effectLst>
                  <a:outerShdw algn="tl" dir="2700000" dist="38100" rotWithShape="0">
                    <a:schemeClr val="accent2"/>
                  </a:outerShdw>
                </a:effectLst>
                <a:latin typeface="Bahnschrift" panose="020B0502040204020203" pitchFamily="34" charset="0"/>
              </a:rPr>
              <a:t>Teacher’s   Reading</a:t>
            </a:r>
            <a:endParaRPr b="1" dirty="0" sz="3600" lang="en-US">
              <a:ln w="6600">
                <a:solidFill>
                  <a:schemeClr val="accent2"/>
                </a:solidFill>
                <a:prstDash val="solid"/>
              </a:ln>
              <a:solidFill>
                <a:srgbClr val="FF0000"/>
              </a:solidFill>
              <a:effectLst>
                <a:outerShdw algn="tl" dir="2700000" dist="38100" rotWithShape="0">
                  <a:schemeClr val="accent2"/>
                </a:outerShdw>
              </a:effectLst>
              <a:latin typeface="Bahnschrift" panose="020B0502040204020203" pitchFamily="34" charset="0"/>
            </a:endParaRPr>
          </a:p>
        </p:txBody>
      </p:sp>
      <p:pic>
        <p:nvPicPr>
          <p:cNvPr id="2097206" name="Picture 6" descr="images(76).jpg"/>
          <p:cNvPicPr>
            <a:picLocks noChangeAspect="1"/>
          </p:cNvPicPr>
          <p:nvPr/>
        </p:nvPicPr>
        <p:blipFill>
          <a:blip xmlns:r="http://schemas.openxmlformats.org/officeDocument/2006/relationships" r:embed="rId1"/>
          <a:stretch>
            <a:fillRect/>
          </a:stretch>
        </p:blipFill>
        <p:spPr>
          <a:xfrm>
            <a:off x="6096000" y="1514481"/>
            <a:ext cx="5377598" cy="4400453"/>
          </a:xfrm>
          <a:prstGeom prst="rect"/>
          <a:ln w="88900" cap="sq" cmpd="thickThin">
            <a:solidFill>
              <a:srgbClr val="000000"/>
            </a:solidFill>
            <a:prstDash val="solid"/>
            <a:miter lim="800000"/>
          </a:ln>
          <a:effectLst>
            <a:innerShdw blurRad="76200">
              <a:srgbClr val="000000"/>
            </a:innerShdw>
          </a:effectLst>
        </p:spPr>
      </p:pic>
      <p:pic>
        <p:nvPicPr>
          <p:cNvPr id="2097207" name="Picture 8"/>
          <p:cNvPicPr>
            <a:picLocks noChangeAspect="1"/>
          </p:cNvPicPr>
          <p:nvPr/>
        </p:nvPicPr>
        <p:blipFill rotWithShape="1">
          <a:blip xmlns:r="http://schemas.openxmlformats.org/officeDocument/2006/relationships" r:embed="rId2"/>
          <a:srcRect l="2905" t="2707" r="2165"/>
          <a:stretch>
            <a:fillRect/>
          </a:stretch>
        </p:blipFill>
        <p:spPr>
          <a:xfrm>
            <a:off x="803129" y="1878163"/>
            <a:ext cx="4897632" cy="4036770"/>
          </a:xfrm>
          <a:prstGeom prst="rect"/>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048647"/>
                                        </p:tgtEl>
                                        <p:attrNameLst>
                                          <p:attrName>style.visibility</p:attrName>
                                        </p:attrNameLst>
                                      </p:cBhvr>
                                      <p:to>
                                        <p:strVal val="visible"/>
                                      </p:to>
                                    </p:set>
                                    <p:animEffect transition="in" filter="fade">
                                      <p:cBhvr>
                                        <p:cTn dur="1000" id="7"/>
                                        <p:tgtEl>
                                          <p:spTgt spid="1048647"/>
                                        </p:tgtEl>
                                      </p:cBhvr>
                                    </p:animEffect>
                                    <p:anim calcmode="lin" valueType="num">
                                      <p:cBhvr>
                                        <p:cTn dur="1000" fill="hold" id="8"/>
                                        <p:tgtEl>
                                          <p:spTgt spid="1048647"/>
                                        </p:tgtEl>
                                        <p:attrNameLst>
                                          <p:attrName>ppt_x</p:attrName>
                                        </p:attrNameLst>
                                      </p:cBhvr>
                                      <p:tavLst>
                                        <p:tav tm="0">
                                          <p:val>
                                            <p:strVal val="#ppt_x"/>
                                          </p:val>
                                        </p:tav>
                                        <p:tav tm="100000">
                                          <p:val>
                                            <p:strVal val="#ppt_x"/>
                                          </p:val>
                                        </p:tav>
                                      </p:tavLst>
                                    </p:anim>
                                    <p:anim calcmode="lin" valueType="num">
                                      <p:cBhvr>
                                        <p:cTn dur="1000" fill="hold" id="9"/>
                                        <p:tgtEl>
                                          <p:spTgt spid="1048647"/>
                                        </p:tgtEl>
                                        <p:attrNameLst>
                                          <p:attrName>ppt_y</p:attrName>
                                        </p:attrNameLst>
                                      </p:cBhvr>
                                      <p:tavLst>
                                        <p:tav tm="0">
                                          <p:val>
                                            <p:strVal val="#ppt_y-.1"/>
                                          </p:val>
                                        </p:tav>
                                        <p:tav tm="100000">
                                          <p:val>
                                            <p:strVal val="#ppt_y"/>
                                          </p:val>
                                        </p:tav>
                                      </p:tavLst>
                                    </p:anim>
                                  </p:childTnLst>
                                </p:cTn>
                              </p:par>
                              <p:par>
                                <p:cTn fill="hold" id="10" nodeType="withEffect" presetClass="entr" presetID="16" presetSubtype="21">
                                  <p:stCondLst>
                                    <p:cond delay="0"/>
                                  </p:stCondLst>
                                  <p:childTnLst>
                                    <p:set>
                                      <p:cBhvr>
                                        <p:cTn dur="1" fill="hold" id="11">
                                          <p:stCondLst>
                                            <p:cond delay="0"/>
                                          </p:stCondLst>
                                        </p:cTn>
                                        <p:tgtEl>
                                          <p:spTgt spid="2097206"/>
                                        </p:tgtEl>
                                        <p:attrNameLst>
                                          <p:attrName>style.visibility</p:attrName>
                                        </p:attrNameLst>
                                      </p:cBhvr>
                                      <p:to>
                                        <p:strVal val="visible"/>
                                      </p:to>
                                    </p:set>
                                    <p:animEffect transition="in" filter="barn(inVertical)">
                                      <p:cBhvr>
                                        <p:cTn dur="500" id="12"/>
                                        <p:tgtEl>
                                          <p:spTgt spid="2097206"/>
                                        </p:tgtEl>
                                      </p:cBhvr>
                                    </p:animEffect>
                                  </p:childTnLst>
                                </p:cTn>
                              </p:par>
                              <p:par>
                                <p:cTn fill="hold" id="13" nodeType="withEffect" presetClass="entr" presetID="16" presetSubtype="21">
                                  <p:stCondLst>
                                    <p:cond delay="0"/>
                                  </p:stCondLst>
                                  <p:childTnLst>
                                    <p:set>
                                      <p:cBhvr>
                                        <p:cTn dur="1" fill="hold" id="14">
                                          <p:stCondLst>
                                            <p:cond delay="0"/>
                                          </p:stCondLst>
                                        </p:cTn>
                                        <p:tgtEl>
                                          <p:spTgt spid="2097207"/>
                                        </p:tgtEl>
                                        <p:attrNameLst>
                                          <p:attrName>style.visibility</p:attrName>
                                        </p:attrNameLst>
                                      </p:cBhvr>
                                      <p:to>
                                        <p:strVal val="visible"/>
                                      </p:to>
                                    </p:set>
                                    <p:animEffect transition="in" filter="barn(inVertical)">
                                      <p:cBhvr>
                                        <p:cTn dur="500" id="15"/>
                                        <p:tgtEl>
                                          <p:spTgt spid="209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753" name=""/>
          <p:cNvSpPr txBox="1"/>
          <p:nvPr/>
        </p:nvSpPr>
        <p:spPr>
          <a:xfrm>
            <a:off x="2416135" y="1339042"/>
            <a:ext cx="8043794" cy="1069340"/>
          </a:xfrm>
          <a:prstGeom prst="rect"/>
          <a:solidFill>
            <a:srgbClr val="FFFF00"/>
          </a:solidFill>
        </p:spPr>
        <p:txBody>
          <a:bodyPr rtlCol="0" wrap="square">
            <a:spAutoFit/>
          </a:bodyPr>
          <a:p>
            <a:r>
              <a:rPr b="0" sz="6600" lang="en-US">
                <a:solidFill>
                  <a:srgbClr val="000000"/>
                </a:solidFill>
              </a:rPr>
              <a:t>G</a:t>
            </a:r>
            <a:r>
              <a:rPr b="0" sz="6600" lang="en-US">
                <a:solidFill>
                  <a:srgbClr val="000000"/>
                </a:solidFill>
              </a:rPr>
              <a:t>r</a:t>
            </a:r>
            <a:r>
              <a:rPr b="0" sz="6600" lang="en-US">
                <a:solidFill>
                  <a:srgbClr val="000000"/>
                </a:solidFill>
              </a:rPr>
              <a:t>o</a:t>
            </a:r>
            <a:r>
              <a:rPr b="0" sz="6600" lang="en-US">
                <a:solidFill>
                  <a:srgbClr val="000000"/>
                </a:solidFill>
              </a:rPr>
              <a:t>u</a:t>
            </a:r>
            <a:r>
              <a:rPr b="0" sz="6600" lang="en-US">
                <a:solidFill>
                  <a:srgbClr val="000000"/>
                </a:solidFill>
              </a:rPr>
              <a:t>p</a:t>
            </a:r>
            <a:r>
              <a:rPr b="0" sz="6600" lang="en-US">
                <a:solidFill>
                  <a:srgbClr val="000000"/>
                </a:solidFill>
              </a:rPr>
              <a:t> </a:t>
            </a:r>
            <a:r>
              <a:rPr b="0" sz="6600" lang="en-US">
                <a:solidFill>
                  <a:srgbClr val="000000"/>
                </a:solidFill>
              </a:rPr>
              <a:t>/</a:t>
            </a:r>
            <a:r>
              <a:rPr b="0" sz="6600" lang="en-US">
                <a:solidFill>
                  <a:srgbClr val="000000"/>
                </a:solidFill>
              </a:rPr>
              <a:t> </a:t>
            </a:r>
            <a:r>
              <a:rPr b="0" sz="6600" lang="en-US">
                <a:solidFill>
                  <a:srgbClr val="000000"/>
                </a:solidFill>
              </a:rPr>
              <a:t>p</a:t>
            </a:r>
            <a:r>
              <a:rPr b="0" sz="6600" lang="en-US">
                <a:solidFill>
                  <a:srgbClr val="000000"/>
                </a:solidFill>
              </a:rPr>
              <a:t>a</a:t>
            </a:r>
            <a:r>
              <a:rPr b="0" sz="6600" lang="en-US">
                <a:solidFill>
                  <a:srgbClr val="000000"/>
                </a:solidFill>
              </a:rPr>
              <a:t>i</a:t>
            </a:r>
            <a:r>
              <a:rPr b="0" sz="6600" lang="en-US">
                <a:solidFill>
                  <a:srgbClr val="000000"/>
                </a:solidFill>
              </a:rPr>
              <a:t>r</a:t>
            </a:r>
            <a:r>
              <a:rPr b="0" sz="6600" lang="en-US">
                <a:solidFill>
                  <a:srgbClr val="000000"/>
                </a:solidFill>
              </a:rPr>
              <a:t> </a:t>
            </a:r>
            <a:r>
              <a:rPr b="0" sz="6600" lang="en-US">
                <a:solidFill>
                  <a:srgbClr val="000000"/>
                </a:solidFill>
              </a:rPr>
              <a:t>R</a:t>
            </a:r>
            <a:r>
              <a:rPr b="0" sz="6600" lang="en-US">
                <a:solidFill>
                  <a:srgbClr val="000000"/>
                </a:solidFill>
              </a:rPr>
              <a:t>e</a:t>
            </a:r>
            <a:r>
              <a:rPr b="0" sz="6600" lang="en-US">
                <a:solidFill>
                  <a:srgbClr val="000000"/>
                </a:solidFill>
              </a:rPr>
              <a:t>a</a:t>
            </a:r>
            <a:r>
              <a:rPr b="0" sz="6600" lang="en-US">
                <a:solidFill>
                  <a:srgbClr val="000000"/>
                </a:solidFill>
              </a:rPr>
              <a:t>d</a:t>
            </a:r>
            <a:r>
              <a:rPr b="0" sz="6600" lang="en-US">
                <a:solidFill>
                  <a:srgbClr val="000000"/>
                </a:solidFill>
              </a:rPr>
              <a:t>i</a:t>
            </a:r>
            <a:r>
              <a:rPr b="0" sz="6600" lang="en-US">
                <a:solidFill>
                  <a:srgbClr val="000000"/>
                </a:solidFill>
              </a:rPr>
              <a:t>n</a:t>
            </a:r>
            <a:r>
              <a:rPr b="0" sz="6600" lang="en-US">
                <a:solidFill>
                  <a:srgbClr val="000000"/>
                </a:solidFill>
              </a:rPr>
              <a:t>g</a:t>
            </a:r>
            <a:endParaRPr b="0" sz="6600" lang="en-US">
              <a:solidFill>
                <a:srgbClr val="000000"/>
              </a:solidFill>
            </a:endParaRPr>
          </a:p>
        </p:txBody>
      </p:sp>
      <p:sp>
        <p:nvSpPr>
          <p:cNvPr id="1048755" name="Rectangle 7"/>
          <p:cNvSpPr/>
          <p:nvPr/>
        </p:nvSpPr>
        <p:spPr>
          <a:xfrm>
            <a:off x="2774139" y="4796369"/>
            <a:ext cx="7396481" cy="1170941"/>
          </a:xfrm>
          <a:prstGeom prst="rect"/>
          <a:solidFill>
            <a:srgbClr val="65FF65"/>
          </a:solidFill>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7200" lang="en-US" smtClean="0">
                <a:ln w="9525">
                  <a:solidFill>
                    <a:schemeClr val="bg1"/>
                  </a:solidFill>
                  <a:prstDash val="solid"/>
                </a:ln>
                <a:solidFill>
                  <a:srgbClr val="FF0000"/>
                </a:solidFill>
                <a:effectLst>
                  <a:outerShdw algn="tl" blurRad="12700" dir="2700000" dist="38100" rotWithShape="0">
                    <a:schemeClr val="accent5">
                      <a:lumMod val="60000"/>
                      <a:lumOff val="40000"/>
                    </a:schemeClr>
                  </a:outerShdw>
                </a:effectLst>
                <a:latin typeface="Bahnschrift" panose="020B0502040204020203" pitchFamily="34" charset="0"/>
                <a:cs typeface="Times New Roman" pitchFamily="18" charset="0"/>
              </a:rPr>
              <a:t>Individual </a:t>
            </a:r>
            <a:r>
              <a:rPr b="1" dirty="0" sz="7200" lang="en-US">
                <a:ln w="9525">
                  <a:solidFill>
                    <a:schemeClr val="bg1"/>
                  </a:solidFill>
                  <a:prstDash val="solid"/>
                </a:ln>
                <a:solidFill>
                  <a:srgbClr val="FF0000"/>
                </a:solidFill>
                <a:effectLst>
                  <a:outerShdw algn="tl" blurRad="12700" dir="2700000" dist="38100" rotWithShape="0">
                    <a:schemeClr val="accent5">
                      <a:lumMod val="60000"/>
                      <a:lumOff val="40000"/>
                    </a:schemeClr>
                  </a:outerShdw>
                </a:effectLst>
                <a:latin typeface="Bahnschrift" panose="020B0502040204020203" pitchFamily="34" charset="0"/>
              </a:rPr>
              <a:t>reading</a:t>
            </a:r>
            <a:endParaRPr b="1" dirty="0" sz="7200" lang="en-US">
              <a:ln w="9525">
                <a:solidFill>
                  <a:schemeClr val="bg1"/>
                </a:solidFill>
                <a:prstDash val="solid"/>
              </a:ln>
              <a:solidFill>
                <a:srgbClr val="FF0000"/>
              </a:solidFill>
              <a:effectLst>
                <a:outerShdw algn="tl" blurRad="12700" dir="2700000" dist="38100" rotWithShape="0">
                  <a:schemeClr val="accent5">
                    <a:lumMod val="60000"/>
                    <a:lumOff val="40000"/>
                  </a:schemeClr>
                </a:outerShdw>
              </a:effectLst>
              <a:latin typeface="Bahnschrift" panose="020B0502040204020203" pitchFamily="34" charset="0"/>
            </a:endParaRPr>
          </a:p>
        </p:txBody>
      </p:sp>
      <p:sp>
        <p:nvSpPr>
          <p:cNvPr id="1048756" name=""/>
          <p:cNvSpPr/>
          <p:nvPr/>
        </p:nvSpPr>
        <p:spPr>
          <a:xfrm rot="5400000">
            <a:off x="5611090" y="2893291"/>
            <a:ext cx="2182091" cy="1212273"/>
          </a:xfrm>
          <a:prstGeom prst="rightArrow"/>
          <a:solidFill>
            <a:srgbClr val="FF0000"/>
          </a:solidFill>
          <a:ln w="25400">
            <a:solidFill>
              <a:srgbClr val="666666"/>
            </a:solidFill>
          </a:ln>
        </p:spPr>
        <p:txBody>
          <a:bodyPr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00">
        <p14:prism/>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83" name="Rectangle 8"/>
          <p:cNvSpPr/>
          <p:nvPr/>
        </p:nvSpPr>
        <p:spPr>
          <a:xfrm>
            <a:off x="4369184" y="883841"/>
            <a:ext cx="3002281" cy="815340"/>
          </a:xfrm>
          <a:prstGeom prst="rect"/>
        </p:spPr>
        <p:txBody>
          <a:bodyPr wrap="non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4800" lang="en-US" smtClean="0">
                <a:ln w="9525">
                  <a:solidFill>
                    <a:schemeClr val="bg1"/>
                  </a:solidFill>
                  <a:prstDash val="solid"/>
                </a:ln>
                <a:solidFill>
                  <a:schemeClr val="accent5"/>
                </a:solidFill>
                <a:effectLst>
                  <a:outerShdw algn="tl" blurRad="12700" dir="2700000" dist="38100" rotWithShape="0">
                    <a:schemeClr val="accent5">
                      <a:lumMod val="60000"/>
                      <a:lumOff val="40000"/>
                    </a:schemeClr>
                  </a:outerShdw>
                </a:effectLst>
                <a:latin typeface="Bahnschrift" panose="020B0502040204020203" pitchFamily="34" charset="0"/>
                <a:cs typeface="Times New Roman" pitchFamily="18" charset="0"/>
              </a:rPr>
              <a:t>Evaluation</a:t>
            </a:r>
            <a:endParaRPr b="1" dirty="0" sz="4800" lang="en-US">
              <a:ln w="9525">
                <a:solidFill>
                  <a:schemeClr val="bg1"/>
                </a:solidFill>
                <a:prstDash val="solid"/>
              </a:ln>
              <a:solidFill>
                <a:schemeClr val="accent5"/>
              </a:solidFill>
              <a:effectLst>
                <a:outerShdw algn="tl" blurRad="12700" dir="2700000" dist="38100" rotWithShape="0">
                  <a:schemeClr val="accent5">
                    <a:lumMod val="60000"/>
                    <a:lumOff val="40000"/>
                  </a:schemeClr>
                </a:outerShdw>
              </a:effectLst>
              <a:latin typeface="Bahnschrift" panose="020B0502040204020203" pitchFamily="34" charset="0"/>
              <a:cs typeface="Times New Roman" pitchFamily="18" charset="0"/>
            </a:endParaRPr>
          </a:p>
        </p:txBody>
      </p:sp>
      <p:sp>
        <p:nvSpPr>
          <p:cNvPr id="1048684" name="TextBox 6"/>
          <p:cNvSpPr txBox="1"/>
          <p:nvPr/>
        </p:nvSpPr>
        <p:spPr>
          <a:xfrm>
            <a:off x="1397112" y="2528453"/>
            <a:ext cx="10103304" cy="2225041"/>
          </a:xfrm>
          <a:prstGeom prst="rect"/>
          <a:noFill/>
          <a:ln w="28575">
            <a:noFill/>
          </a:ln>
          <a:effectLst>
            <a:glow rad="63500">
              <a:schemeClr val="accent4">
                <a:satMod val="175000"/>
                <a:alpha val="40000"/>
              </a:schemeClr>
            </a:glow>
          </a:effectLst>
          <a:scene3d>
            <a:camera prst="orthographicFront">
              <a:rot lat="0" lon="0" rev="0"/>
            </a:camera>
            <a:lightRig dir="t" rig="chilly">
              <a:rot lat="0" lon="0" rev="18480000"/>
            </a:lightRig>
          </a:scene3d>
          <a:sp3d prstMaterial="clear">
            <a:bevelT h="63500" prst="relaxedInset"/>
          </a:sp3d>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indent="-514350" marL="514350">
              <a:buAutoNum type="alphaLcPeriod"/>
            </a:pPr>
            <a:r>
              <a:rPr dirty="0" sz="3600" lang="en-US" smtClean="0">
                <a:latin typeface="Bahnschrift" panose="020B0502040204020203" pitchFamily="34" charset="0"/>
                <a:cs typeface="Times New Roman" pitchFamily="18" charset="0"/>
              </a:rPr>
              <a:t>Where are </a:t>
            </a:r>
            <a:r>
              <a:rPr dirty="0" sz="3600" lang="en-US" err="1" smtClean="0">
                <a:latin typeface="Bahnschrift" panose="020B0502040204020203" pitchFamily="34" charset="0"/>
                <a:cs typeface="Times New Roman" pitchFamily="18" charset="0"/>
              </a:rPr>
              <a:t>Farzana</a:t>
            </a:r>
            <a:r>
              <a:rPr dirty="0" sz="3600" lang="en-US" smtClean="0">
                <a:latin typeface="Bahnschrift" panose="020B0502040204020203" pitchFamily="34" charset="0"/>
                <a:cs typeface="Times New Roman" pitchFamily="18" charset="0"/>
              </a:rPr>
              <a:t> and </a:t>
            </a:r>
            <a:r>
              <a:rPr dirty="0" sz="3600" lang="en-US" err="1" smtClean="0">
                <a:latin typeface="Bahnschrift" panose="020B0502040204020203" pitchFamily="34" charset="0"/>
                <a:cs typeface="Times New Roman" pitchFamily="18" charset="0"/>
              </a:rPr>
              <a:t>Jamil</a:t>
            </a:r>
            <a:r>
              <a:rPr dirty="0" sz="3600" lang="en-US" smtClean="0">
                <a:latin typeface="Bahnschrift" panose="020B0502040204020203" pitchFamily="34" charset="0"/>
                <a:cs typeface="Times New Roman" pitchFamily="18" charset="0"/>
              </a:rPr>
              <a:t> from?</a:t>
            </a:r>
          </a:p>
          <a:p>
            <a:pPr indent="-514350" marL="514350">
              <a:buAutoNum type="alphaLcPeriod"/>
            </a:pPr>
            <a:r>
              <a:rPr dirty="0" sz="3600" lang="en-US" smtClean="0">
                <a:latin typeface="Bahnschrift" panose="020B0502040204020203" pitchFamily="34" charset="0"/>
                <a:cs typeface="Times New Roman" pitchFamily="18" charset="0"/>
              </a:rPr>
              <a:t>How old is </a:t>
            </a:r>
            <a:r>
              <a:rPr dirty="0" sz="3600" lang="en-US" err="1" smtClean="0">
                <a:latin typeface="Bahnschrift" panose="020B0502040204020203" pitchFamily="34" charset="0"/>
                <a:cs typeface="Times New Roman" pitchFamily="18" charset="0"/>
              </a:rPr>
              <a:t>Jamil</a:t>
            </a:r>
            <a:r>
              <a:rPr dirty="0" sz="3600" lang="en-US" smtClean="0">
                <a:latin typeface="Bahnschrift" panose="020B0502040204020203" pitchFamily="34" charset="0"/>
                <a:cs typeface="Times New Roman" pitchFamily="18" charset="0"/>
              </a:rPr>
              <a:t>?</a:t>
            </a:r>
          </a:p>
          <a:p>
            <a:pPr indent="-514350" marL="514350">
              <a:buAutoNum type="alphaLcPeriod"/>
            </a:pPr>
            <a:r>
              <a:rPr dirty="0" sz="3600" lang="en-US" smtClean="0">
                <a:latin typeface="Bahnschrift" panose="020B0502040204020203" pitchFamily="34" charset="0"/>
                <a:cs typeface="Times New Roman" pitchFamily="18" charset="0"/>
              </a:rPr>
              <a:t>Why does she work at a hospital in </a:t>
            </a:r>
            <a:r>
              <a:rPr dirty="0" sz="3600" lang="en-US" err="1" smtClean="0">
                <a:latin typeface="Bahnschrift" panose="020B0502040204020203" pitchFamily="34" charset="0"/>
                <a:cs typeface="Times New Roman" pitchFamily="18" charset="0"/>
              </a:rPr>
              <a:t>Kushtia</a:t>
            </a:r>
            <a:r>
              <a:rPr dirty="0" sz="3600" lang="en-US" smtClean="0">
                <a:latin typeface="Bahnschrift" panose="020B0502040204020203" pitchFamily="34" charset="0"/>
                <a:cs typeface="Times New Roman" pitchFamily="18" charset="0"/>
              </a:rPr>
              <a:t>?</a:t>
            </a:r>
            <a:endParaRPr altLang="en-US" lang="zh-CN"/>
          </a:p>
          <a:p>
            <a:pPr indent="-514350" marL="514350">
              <a:buAutoNum type="alphaLcPeriod"/>
            </a:pPr>
            <a:r>
              <a:rPr dirty="0" sz="3600" lang="en-US" smtClean="0">
                <a:latin typeface="Bahnschrift" panose="020B0502040204020203" pitchFamily="34" charset="0"/>
                <a:cs typeface="Times New Roman" pitchFamily="18" charset="0"/>
              </a:rPr>
              <a:t>d</a:t>
            </a:r>
            <a:r>
              <a:rPr dirty="0" sz="3600" lang="en-US" smtClean="0">
                <a:latin typeface="Bahnschrift" panose="020B0502040204020203" pitchFamily="34" charset="0"/>
                <a:cs typeface="Times New Roman" pitchFamily="18" charset="0"/>
              </a:rPr>
              <a:t>.</a:t>
            </a:r>
            <a:r>
              <a:rPr dirty="0" sz="3600" lang="en-US" smtClean="0">
                <a:latin typeface="Bahnschrift" panose="020B0502040204020203" pitchFamily="34" charset="0"/>
                <a:cs typeface="Times New Roman" pitchFamily="18" charset="0"/>
              </a:rPr>
              <a:t>What is the passage about?</a:t>
            </a:r>
            <a:endParaRPr altLang="en-US" lang="zh-CN"/>
          </a:p>
        </p:txBody>
      </p:sp>
      <p:sp>
        <p:nvSpPr>
          <p:cNvPr id="1048685" name="Rectangle 11"/>
          <p:cNvSpPr/>
          <p:nvPr/>
        </p:nvSpPr>
        <p:spPr>
          <a:xfrm>
            <a:off x="3153409" y="1699182"/>
            <a:ext cx="5885181" cy="574040"/>
          </a:xfrm>
          <a:prstGeom prst="rect"/>
        </p:spPr>
        <p:txBody>
          <a:bodyPr wrap="none">
            <a:spAutoFit/>
          </a:bodyPr>
          <a:p>
            <a:pPr algn="ctr"/>
            <a:r>
              <a:rPr b="1" dirty="0" sz="3200" lang="en-US">
                <a:latin typeface="Bahnschrift" panose="020B0502040204020203" pitchFamily="34" charset="0"/>
                <a:cs typeface="Times New Roman" pitchFamily="18" charset="0"/>
              </a:rPr>
              <a:t>Answer the following questions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048683"/>
                                        </p:tgtEl>
                                        <p:attrNameLst>
                                          <p:attrName>style.visibility</p:attrName>
                                        </p:attrNameLst>
                                      </p:cBhvr>
                                      <p:to>
                                        <p:strVal val="visible"/>
                                      </p:to>
                                    </p:set>
                                    <p:animEffect transition="in" filter="fade">
                                      <p:cBhvr>
                                        <p:cTn dur="1000" id="7"/>
                                        <p:tgtEl>
                                          <p:spTgt spid="1048683"/>
                                        </p:tgtEl>
                                      </p:cBhvr>
                                    </p:animEffect>
                                    <p:anim calcmode="lin" valueType="num">
                                      <p:cBhvr>
                                        <p:cTn dur="1000" fill="hold" id="8"/>
                                        <p:tgtEl>
                                          <p:spTgt spid="1048683"/>
                                        </p:tgtEl>
                                        <p:attrNameLst>
                                          <p:attrName>ppt_x</p:attrName>
                                        </p:attrNameLst>
                                      </p:cBhvr>
                                      <p:tavLst>
                                        <p:tav tm="0">
                                          <p:val>
                                            <p:strVal val="#ppt_x"/>
                                          </p:val>
                                        </p:tav>
                                        <p:tav tm="100000">
                                          <p:val>
                                            <p:strVal val="#ppt_x"/>
                                          </p:val>
                                        </p:tav>
                                      </p:tavLst>
                                    </p:anim>
                                    <p:anim calcmode="lin" valueType="num">
                                      <p:cBhvr>
                                        <p:cTn dur="1000" fill="hold" id="9"/>
                                        <p:tgtEl>
                                          <p:spTgt spid="1048683"/>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4" presetSubtype="10">
                                  <p:stCondLst>
                                    <p:cond delay="0"/>
                                  </p:stCondLst>
                                  <p:childTnLst>
                                    <p:set>
                                      <p:cBhvr>
                                        <p:cTn dur="1" fill="hold" id="20">
                                          <p:stCondLst>
                                            <p:cond delay="0"/>
                                          </p:stCondLst>
                                        </p:cTn>
                                        <p:tgtEl>
                                          <p:spTgt spid="1048684"/>
                                        </p:tgtEl>
                                        <p:attrNameLst>
                                          <p:attrName>style.visibility</p:attrName>
                                        </p:attrNameLst>
                                      </p:cBhvr>
                                      <p:to>
                                        <p:strVal val="visible"/>
                                      </p:to>
                                    </p:set>
                                    <p:animEffect transition="in" filter="randombar(horizontal)">
                                      <p:cBhvr>
                                        <p:cTn dur="500" id="21"/>
                                        <p:tgtEl>
                                          <p:spTgt spid="104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3" grpId="0"/>
      <p:bldP spid="10486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87" name="TextBox 3"/>
          <p:cNvSpPr txBox="1"/>
          <p:nvPr/>
        </p:nvSpPr>
        <p:spPr>
          <a:xfrm>
            <a:off x="3184029" y="1015967"/>
            <a:ext cx="5745095" cy="830997"/>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4800" lang="en-US">
                <a:solidFill>
                  <a:prstClr val="black"/>
                </a:solidFill>
                <a:latin typeface="Times New Roman" panose="02020603050405020304" pitchFamily="18" charset="0"/>
                <a:cs typeface="Times New Roman" panose="02020603050405020304" pitchFamily="18" charset="0"/>
              </a:rPr>
              <a:t>One day one word</a:t>
            </a:r>
          </a:p>
        </p:txBody>
      </p:sp>
      <p:sp>
        <p:nvSpPr>
          <p:cNvPr id="1048688" name="TextBox 9"/>
          <p:cNvSpPr txBox="1"/>
          <p:nvPr/>
        </p:nvSpPr>
        <p:spPr>
          <a:xfrm>
            <a:off x="222365" y="3527180"/>
            <a:ext cx="2306524" cy="769441"/>
          </a:xfrm>
          <a:prstGeom prst="rect"/>
          <a:solidFill>
            <a:srgbClr val="92D050"/>
          </a:solid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4400" lang="en-US" smtClean="0">
                <a:latin typeface="Bahnschrift" panose="020B0502040204020203" pitchFamily="34" charset="0"/>
                <a:cs typeface="Times New Roman" panose="02020603050405020304" pitchFamily="18" charset="0"/>
              </a:rPr>
              <a:t>Patient</a:t>
            </a:r>
            <a:endParaRPr b="1" dirty="0" sz="4400" lang="en-US">
              <a:latin typeface="Bahnschrift" panose="020B0502040204020203" pitchFamily="34" charset="0"/>
              <a:cs typeface="Times New Roman" panose="02020603050405020304" pitchFamily="18" charset="0"/>
            </a:endParaRPr>
          </a:p>
        </p:txBody>
      </p:sp>
      <p:sp>
        <p:nvSpPr>
          <p:cNvPr id="1048689" name="TextBox 11"/>
          <p:cNvSpPr txBox="1"/>
          <p:nvPr/>
        </p:nvSpPr>
        <p:spPr>
          <a:xfrm>
            <a:off x="10263901" y="3527180"/>
            <a:ext cx="1687893" cy="830997"/>
          </a:xfrm>
          <a:prstGeom prst="rect"/>
          <a:solidFill>
            <a:schemeClr val="accent2">
              <a:lumMod val="40000"/>
              <a:lumOff val="60000"/>
            </a:schemeClr>
          </a:solidFill>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aseline="0" b="1" cap="none" dirty="0" sz="4800" i="0" kern="1200" kumimoji="0" lang="en-US" noProof="0" normalizeH="0" spc="0" strike="noStrike" u="none" smtClean="0">
                <a:ln>
                  <a:noFill/>
                </a:ln>
                <a:solidFill>
                  <a:prstClr val="black"/>
                </a:solidFill>
                <a:effectLst/>
                <a:uLnTx/>
                <a:uFillTx/>
                <a:latin typeface="NikoshBAN" panose="02000000000000000000" pitchFamily="2" charset="0"/>
                <a:cs typeface="NikoshBAN" panose="02000000000000000000" pitchFamily="2" charset="0"/>
              </a:rPr>
              <a:t>রোগী</a:t>
            </a:r>
            <a:endParaRPr dirty="0" sz="4800" lang="en-US"/>
          </a:p>
        </p:txBody>
      </p:sp>
      <p:cxnSp>
        <p:nvCxnSpPr>
          <p:cNvPr id="3145728" name="Straight Arrow Connector 9"/>
          <p:cNvCxnSpPr>
            <a:cxnSpLocks/>
          </p:cNvCxnSpPr>
          <p:nvPr/>
        </p:nvCxnSpPr>
        <p:spPr>
          <a:xfrm flipV="1">
            <a:off x="8458200" y="3968286"/>
            <a:ext cx="1762072" cy="17927"/>
          </a:xfrm>
          <a:prstGeom prst="straightConnector1"/>
          <a:ln w="76200">
            <a:solidFill>
              <a:srgbClr val="FF66CC"/>
            </a:solidFill>
            <a:tailEnd type="triangle"/>
          </a:ln>
        </p:spPr>
        <p:style>
          <a:lnRef idx="1">
            <a:schemeClr val="accent2"/>
          </a:lnRef>
          <a:fillRef idx="0">
            <a:schemeClr val="accent2"/>
          </a:fillRef>
          <a:effectRef idx="0">
            <a:schemeClr val="accent2"/>
          </a:effectRef>
          <a:fontRef idx="minor">
            <a:schemeClr val="tx1"/>
          </a:fontRef>
        </p:style>
      </p:cxnSp>
      <p:cxnSp>
        <p:nvCxnSpPr>
          <p:cNvPr id="3145729" name="Straight Arrow Connector 11"/>
          <p:cNvCxnSpPr>
            <a:cxnSpLocks/>
          </p:cNvCxnSpPr>
          <p:nvPr/>
        </p:nvCxnSpPr>
        <p:spPr>
          <a:xfrm flipV="1">
            <a:off x="2572518" y="3892136"/>
            <a:ext cx="1775974" cy="19764"/>
          </a:xfrm>
          <a:prstGeom prst="straightConnector1"/>
          <a:ln w="76200">
            <a:solidFill>
              <a:srgbClr val="FF66CC"/>
            </a:solidFill>
            <a:tailEnd type="triangle"/>
          </a:ln>
        </p:spPr>
        <p:style>
          <a:lnRef idx="1">
            <a:schemeClr val="accent2"/>
          </a:lnRef>
          <a:fillRef idx="0">
            <a:schemeClr val="accent2"/>
          </a:fillRef>
          <a:effectRef idx="0">
            <a:schemeClr val="accent2"/>
          </a:effectRef>
          <a:fontRef idx="minor">
            <a:schemeClr val="tx1"/>
          </a:fontRef>
        </p:style>
      </p:cxnSp>
      <p:pic>
        <p:nvPicPr>
          <p:cNvPr id="2097245" name="Picture 2" descr="Sick Male Patient Lying On Bed Stock Photo (Edit Now) 1190998120"/>
          <p:cNvPicPr>
            <a:picLocks noChangeAspect="1" noChangeArrowheads="1"/>
          </p:cNvPicPr>
          <p:nvPr/>
        </p:nvPicPr>
        <p:blipFill rotWithShape="1">
          <a:blip xmlns:r="http://schemas.openxmlformats.org/officeDocument/2006/relationships" r:embed="rId1"/>
          <a:srcRect l="10612" r="3981" b="7610"/>
          <a:stretch>
            <a:fillRect/>
          </a:stretch>
        </p:blipFill>
        <p:spPr bwMode="auto">
          <a:xfrm>
            <a:off x="4557711" y="2465143"/>
            <a:ext cx="3714751" cy="2435470"/>
          </a:xfrm>
          <a:prstGeom prst="rect"/>
          <a:ln w="38100" cap="sq">
            <a:solidFill>
              <a:srgbClr val="FF0000"/>
            </a:solidFill>
            <a:prstDash val="solid"/>
            <a:miter lim="800000"/>
          </a:ln>
          <a:effectLst>
            <a:outerShdw algn="tl" blurRad="50800" dir="2700000" dist="38100"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5" presetSubtype="0">
                                  <p:stCondLst>
                                    <p:cond delay="0"/>
                                  </p:stCondLst>
                                  <p:childTnLst>
                                    <p:set>
                                      <p:cBhvr>
                                        <p:cTn dur="1" fill="hold" id="6">
                                          <p:stCondLst>
                                            <p:cond delay="0"/>
                                          </p:stCondLst>
                                        </p:cTn>
                                        <p:tgtEl>
                                          <p:spTgt spid="1048687"/>
                                        </p:tgtEl>
                                        <p:attrNameLst>
                                          <p:attrName>style.visibility</p:attrName>
                                        </p:attrNameLst>
                                      </p:cBhvr>
                                      <p:to>
                                        <p:strVal val="visible"/>
                                      </p:to>
                                    </p:set>
                                    <p:animEffect transition="in" filter="fade">
                                      <p:cBhvr>
                                        <p:cTn dur="2000" id="7"/>
                                        <p:tgtEl>
                                          <p:spTgt spid="1048687"/>
                                        </p:tgtEl>
                                      </p:cBhvr>
                                    </p:animEffect>
                                    <p:anim calcmode="lin" valueType="num">
                                      <p:cBhvr>
                                        <p:cTn dur="2000" fill="hold" id="8"/>
                                        <p:tgtEl>
                                          <p:spTgt spid="1048687"/>
                                        </p:tgtEl>
                                        <p:attrNameLst>
                                          <p:attrName>ppt_w</p:attrName>
                                        </p:attrNameLst>
                                      </p:cBhvr>
                                      <p:tavLst>
                                        <p:tav fmla="#ppt_w*sin(2.5*pi*$)" tm="0">
                                          <p:val>
                                            <p:fltVal val="0.0"/>
                                          </p:val>
                                        </p:tav>
                                        <p:tav tm="100000">
                                          <p:val>
                                            <p:fltVal val="1.0"/>
                                          </p:val>
                                        </p:tav>
                                      </p:tavLst>
                                    </p:anim>
                                    <p:anim calcmode="lin" valueType="num">
                                      <p:cBhvr>
                                        <p:cTn dur="2000" fill="hold" id="9"/>
                                        <p:tgtEl>
                                          <p:spTgt spid="1048687"/>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6" presetSubtype="37">
                                  <p:stCondLst>
                                    <p:cond delay="0"/>
                                  </p:stCondLst>
                                  <p:childTnLst>
                                    <p:set>
                                      <p:cBhvr>
                                        <p:cTn dur="1" fill="hold" id="13">
                                          <p:stCondLst>
                                            <p:cond delay="0"/>
                                          </p:stCondLst>
                                        </p:cTn>
                                        <p:tgtEl>
                                          <p:spTgt spid="1048688"/>
                                        </p:tgtEl>
                                        <p:attrNameLst>
                                          <p:attrName>style.visibility</p:attrName>
                                        </p:attrNameLst>
                                      </p:cBhvr>
                                      <p:to>
                                        <p:strVal val="visible"/>
                                      </p:to>
                                    </p:set>
                                    <p:animEffect transition="in" filter="barn(outVertical)">
                                      <p:cBhvr>
                                        <p:cTn dur="500" id="14"/>
                                        <p:tgtEl>
                                          <p:spTgt spid="1048688"/>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6" presetSubtype="21">
                                  <p:stCondLst>
                                    <p:cond delay="0"/>
                                  </p:stCondLst>
                                  <p:childTnLst>
                                    <p:set>
                                      <p:cBhvr>
                                        <p:cTn dur="1" fill="hold" id="18">
                                          <p:stCondLst>
                                            <p:cond delay="0"/>
                                          </p:stCondLst>
                                        </p:cTn>
                                        <p:tgtEl>
                                          <p:spTgt spid="3145729"/>
                                        </p:tgtEl>
                                        <p:attrNameLst>
                                          <p:attrName>style.visibility</p:attrName>
                                        </p:attrNameLst>
                                      </p:cBhvr>
                                      <p:to>
                                        <p:strVal val="visible"/>
                                      </p:to>
                                    </p:set>
                                    <p:animEffect transition="in" filter="barn(inVertical)">
                                      <p:cBhvr>
                                        <p:cTn dur="500" id="19"/>
                                        <p:tgtEl>
                                          <p:spTgt spid="3145729"/>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6" presetSubtype="21">
                                  <p:stCondLst>
                                    <p:cond delay="0"/>
                                  </p:stCondLst>
                                  <p:childTnLst>
                                    <p:set>
                                      <p:cBhvr>
                                        <p:cTn dur="1" fill="hold" id="23">
                                          <p:stCondLst>
                                            <p:cond delay="0"/>
                                          </p:stCondLst>
                                        </p:cTn>
                                        <p:tgtEl>
                                          <p:spTgt spid="2097245"/>
                                        </p:tgtEl>
                                        <p:attrNameLst>
                                          <p:attrName>style.visibility</p:attrName>
                                        </p:attrNameLst>
                                      </p:cBhvr>
                                      <p:to>
                                        <p:strVal val="visible"/>
                                      </p:to>
                                    </p:set>
                                    <p:animEffect transition="in" filter="barn(inVertical)">
                                      <p:cBhvr>
                                        <p:cTn dur="500" id="24"/>
                                        <p:tgtEl>
                                          <p:spTgt spid="2097245"/>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6" presetSubtype="21">
                                  <p:stCondLst>
                                    <p:cond delay="0"/>
                                  </p:stCondLst>
                                  <p:childTnLst>
                                    <p:set>
                                      <p:cBhvr>
                                        <p:cTn dur="1" fill="hold" id="28">
                                          <p:stCondLst>
                                            <p:cond delay="0"/>
                                          </p:stCondLst>
                                        </p:cTn>
                                        <p:tgtEl>
                                          <p:spTgt spid="3145728"/>
                                        </p:tgtEl>
                                        <p:attrNameLst>
                                          <p:attrName>style.visibility</p:attrName>
                                        </p:attrNameLst>
                                      </p:cBhvr>
                                      <p:to>
                                        <p:strVal val="visible"/>
                                      </p:to>
                                    </p:set>
                                    <p:animEffect transition="in" filter="barn(inVertical)">
                                      <p:cBhvr>
                                        <p:cTn dur="500" id="29"/>
                                        <p:tgtEl>
                                          <p:spTgt spid="3145728"/>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16" presetSubtype="37">
                                  <p:stCondLst>
                                    <p:cond delay="0"/>
                                  </p:stCondLst>
                                  <p:childTnLst>
                                    <p:set>
                                      <p:cBhvr>
                                        <p:cTn dur="1" fill="hold" id="33">
                                          <p:stCondLst>
                                            <p:cond delay="0"/>
                                          </p:stCondLst>
                                        </p:cTn>
                                        <p:tgtEl>
                                          <p:spTgt spid="1048689"/>
                                        </p:tgtEl>
                                        <p:attrNameLst>
                                          <p:attrName>style.visibility</p:attrName>
                                        </p:attrNameLst>
                                      </p:cBhvr>
                                      <p:to>
                                        <p:strVal val="visible"/>
                                      </p:to>
                                    </p:set>
                                    <p:animEffect transition="in" filter="barn(outVertical)">
                                      <p:cBhvr>
                                        <p:cTn dur="500" id="34"/>
                                        <p:tgtEl>
                                          <p:spTgt spid="104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7" grpId="0"/>
      <p:bldP spid="1048688" grpId="0" animBg="1"/>
      <p:bldP spid="10486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pic>
        <p:nvPicPr>
          <p:cNvPr id="2097246" name="Picture 1"/>
          <p:cNvPicPr>
            <a:picLocks noChangeAspect="1"/>
          </p:cNvPicPr>
          <p:nvPr/>
        </p:nvPicPr>
        <p:blipFill>
          <a:blip xmlns:r="http://schemas.openxmlformats.org/officeDocument/2006/relationships" r:embed="rId1">
            <a:clrChange>
              <a:clrFrom>
                <a:srgbClr val="FFFFFF"/>
              </a:clrFrom>
              <a:clrTo>
                <a:srgbClr val="FFFFFF">
                  <a:alpha val="0"/>
                </a:srgbClr>
              </a:clrTo>
            </a:clrChange>
          </a:blip>
          <a:srcRect l="4922" r="4922"/>
          <a:stretch>
            <a:fillRect/>
          </a:stretch>
        </p:blipFill>
        <p:spPr>
          <a:xfrm>
            <a:off x="5758528" y="338059"/>
            <a:ext cx="5636309" cy="3351176"/>
          </a:xfrm>
          <a:prstGeom prst="rect"/>
        </p:spPr>
      </p:pic>
      <p:sp>
        <p:nvSpPr>
          <p:cNvPr id="1048690" name="TextBox 3"/>
          <p:cNvSpPr txBox="1"/>
          <p:nvPr/>
        </p:nvSpPr>
        <p:spPr>
          <a:xfrm>
            <a:off x="922349" y="1978717"/>
            <a:ext cx="4498710" cy="1043940"/>
          </a:xfrm>
          <a:prstGeom prst="rect"/>
          <a:solidFill>
            <a:srgbClr val="C00000"/>
          </a:solidFill>
        </p:spPr>
        <p:txBody>
          <a:bodyPr rtlCol="0" wrap="square">
            <a:spAutoFit/>
          </a:bodyPr>
          <a:p>
            <a:r>
              <a:rPr b="1" dirty="0" sz="6400" lang="bn-BD" smtClean="0">
                <a:ln w="22225">
                  <a:solidFill>
                    <a:schemeClr val="accent2"/>
                  </a:solidFill>
                  <a:prstDash val="solid"/>
                </a:ln>
                <a:solidFill>
                  <a:schemeClr val="accent2">
                    <a:lumMod val="40000"/>
                    <a:lumOff val="60000"/>
                  </a:schemeClr>
                </a:solidFill>
                <a:latin typeface="Bahnschrift" panose="020B0502040204020203" pitchFamily="34" charset="0"/>
                <a:cs typeface="NikoshBAN" panose="02000000000000000000" pitchFamily="2" charset="0"/>
              </a:rPr>
              <a:t>Home work</a:t>
            </a:r>
            <a:endParaRPr b="1" dirty="0" sz="6400" lang="en-US">
              <a:ln w="22225">
                <a:solidFill>
                  <a:schemeClr val="accent2"/>
                </a:solidFill>
                <a:prstDash val="solid"/>
              </a:ln>
              <a:solidFill>
                <a:schemeClr val="accent2">
                  <a:lumMod val="40000"/>
                  <a:lumOff val="60000"/>
                </a:schemeClr>
              </a:solidFill>
              <a:latin typeface="Bahnschrift" panose="020B0502040204020203" pitchFamily="34" charset="0"/>
              <a:cs typeface="NikoshBAN" panose="02000000000000000000" pitchFamily="2" charset="0"/>
            </a:endParaRPr>
          </a:p>
        </p:txBody>
      </p:sp>
      <p:sp>
        <p:nvSpPr>
          <p:cNvPr id="1048691" name="TextBox 7"/>
          <p:cNvSpPr txBox="1"/>
          <p:nvPr/>
        </p:nvSpPr>
        <p:spPr>
          <a:xfrm>
            <a:off x="463572" y="3689235"/>
            <a:ext cx="10347303" cy="2250440"/>
          </a:xfrm>
          <a:prstGeom prst="rect"/>
          <a:solidFill>
            <a:srgbClr val="FFFF00"/>
          </a:solidFill>
          <a:ln w="57150">
            <a:solidFill>
              <a:srgbClr val="FF0000"/>
            </a:solidFill>
          </a:ln>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7200" lang="en-US" smtClean="0">
                <a:solidFill>
                  <a:srgbClr val="00B050"/>
                </a:solidFill>
                <a:latin typeface="Algerian" panose="04020705040A02060702" pitchFamily="82" charset="0"/>
              </a:rPr>
              <a:t>Write 5 sentences about your family.</a:t>
            </a:r>
            <a:endParaRPr b="1" dirty="0" sz="7200" lang="en-US">
              <a:solidFill>
                <a:srgbClr val="00B050"/>
              </a:solidFill>
              <a:latin typeface="Algerian" panose="04020705040A02060702" pitchFamily="8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90"/>
                                        </p:tgtEl>
                                        <p:attrNameLst>
                                          <p:attrName>style.visibility</p:attrName>
                                        </p:attrNameLst>
                                      </p:cBhvr>
                                      <p:to>
                                        <p:strVal val="visible"/>
                                      </p:to>
                                    </p:set>
                                    <p:animEffect transition="in" filter="fade">
                                      <p:cBhvr>
                                        <p:cTn dur="1000" id="7"/>
                                        <p:tgtEl>
                                          <p:spTgt spid="1048690"/>
                                        </p:tgtEl>
                                      </p:cBhvr>
                                    </p:animEffect>
                                    <p:anim calcmode="lin" valueType="num">
                                      <p:cBhvr>
                                        <p:cTn dur="1000" fill="hold" id="8"/>
                                        <p:tgtEl>
                                          <p:spTgt spid="1048690"/>
                                        </p:tgtEl>
                                        <p:attrNameLst>
                                          <p:attrName>ppt_x</p:attrName>
                                        </p:attrNameLst>
                                      </p:cBhvr>
                                      <p:tavLst>
                                        <p:tav tm="0">
                                          <p:val>
                                            <p:strVal val="#ppt_x"/>
                                          </p:val>
                                        </p:tav>
                                        <p:tav tm="100000">
                                          <p:val>
                                            <p:strVal val="#ppt_x"/>
                                          </p:val>
                                        </p:tav>
                                      </p:tavLst>
                                    </p:anim>
                                    <p:anim calcmode="lin" valueType="num">
                                      <p:cBhvr>
                                        <p:cTn dur="1000" fill="hold" id="9"/>
                                        <p:tgtEl>
                                          <p:spTgt spid="104869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097246"/>
                                        </p:tgtEl>
                                        <p:attrNameLst>
                                          <p:attrName>style.visibility</p:attrName>
                                        </p:attrNameLst>
                                      </p:cBhvr>
                                      <p:to>
                                        <p:strVal val="visible"/>
                                      </p:to>
                                    </p:set>
                                    <p:animEffect transition="in" filter="fade">
                                      <p:cBhvr>
                                        <p:cTn dur="1000" id="12"/>
                                        <p:tgtEl>
                                          <p:spTgt spid="2097246"/>
                                        </p:tgtEl>
                                      </p:cBhvr>
                                    </p:animEffect>
                                    <p:anim calcmode="lin" valueType="num">
                                      <p:cBhvr>
                                        <p:cTn dur="1000" fill="hold" id="13"/>
                                        <p:tgtEl>
                                          <p:spTgt spid="2097246"/>
                                        </p:tgtEl>
                                        <p:attrNameLst>
                                          <p:attrName>ppt_x</p:attrName>
                                        </p:attrNameLst>
                                      </p:cBhvr>
                                      <p:tavLst>
                                        <p:tav tm="0">
                                          <p:val>
                                            <p:strVal val="#ppt_x"/>
                                          </p:val>
                                        </p:tav>
                                        <p:tav tm="100000">
                                          <p:val>
                                            <p:strVal val="#ppt_x"/>
                                          </p:val>
                                        </p:tav>
                                      </p:tavLst>
                                    </p:anim>
                                    <p:anim calcmode="lin" valueType="num">
                                      <p:cBhvr>
                                        <p:cTn dur="1000" fill="hold" id="14"/>
                                        <p:tgtEl>
                                          <p:spTgt spid="2097246"/>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1048691"/>
                                        </p:tgtEl>
                                        <p:attrNameLst>
                                          <p:attrName>style.visibility</p:attrName>
                                        </p:attrNameLst>
                                      </p:cBhvr>
                                      <p:to>
                                        <p:strVal val="visible"/>
                                      </p:to>
                                    </p:set>
                                    <p:animEffect transition="in" filter="barn(inVertical)">
                                      <p:cBhvr>
                                        <p:cTn dur="500" id="19"/>
                                        <p:tgtEl>
                                          <p:spTgt spid="104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0" grpId="0"/>
      <p:bldP spid="10486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758" name="TextBox 3"/>
          <p:cNvSpPr txBox="1"/>
          <p:nvPr/>
        </p:nvSpPr>
        <p:spPr>
          <a:xfrm>
            <a:off x="5004383" y="2010508"/>
            <a:ext cx="6160547" cy="3977640"/>
          </a:xfrm>
          <a:prstGeom prst="rect"/>
          <a:solidFill>
            <a:srgbClr val="FFFF00"/>
          </a:solidFill>
          <a:ln w="3175">
            <a:noFill/>
          </a:ln>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6100" lang="en-US" smtClean="0">
                <a:solidFill>
                  <a:srgbClr val="FF0000"/>
                </a:solidFill>
                <a:latin typeface="NikoshBAN" panose="02000000000000000000" pitchFamily="2" charset="0"/>
                <a:cs typeface="NikoshBAN" panose="02000000000000000000" pitchFamily="2" charset="0"/>
              </a:rPr>
              <a:t>M</a:t>
            </a:r>
            <a:r>
              <a:rPr b="1" dirty="0" sz="6100" lang="en-US" smtClean="0">
                <a:solidFill>
                  <a:srgbClr val="FF0000"/>
                </a:solidFill>
                <a:latin typeface="NikoshBAN" panose="02000000000000000000" pitchFamily="2" charset="0"/>
                <a:cs typeface="NikoshBAN" panose="02000000000000000000" pitchFamily="2" charset="0"/>
              </a:rPr>
              <a:t>d</a:t>
            </a:r>
            <a:r>
              <a:rPr b="1" dirty="0" sz="6100" lang="en-US" smtClean="0">
                <a:solidFill>
                  <a:srgbClr val="FF0000"/>
                </a:solidFill>
                <a:latin typeface="NikoshBAN" panose="02000000000000000000" pitchFamily="2" charset="0"/>
                <a:cs typeface="NikoshBAN" panose="02000000000000000000" pitchFamily="2" charset="0"/>
              </a:rPr>
              <a:t>.</a:t>
            </a:r>
            <a:r>
              <a:rPr b="1" dirty="0" sz="6100" lang="en-US" smtClean="0">
                <a:solidFill>
                  <a:srgbClr val="FF0000"/>
                </a:solidFill>
                <a:latin typeface="NikoshBAN" panose="02000000000000000000" pitchFamily="2" charset="0"/>
                <a:cs typeface="NikoshBAN" panose="02000000000000000000" pitchFamily="2" charset="0"/>
              </a:rPr>
              <a:t> </a:t>
            </a:r>
            <a:r>
              <a:rPr b="1" dirty="0" sz="6100" lang="en-US" smtClean="0">
                <a:solidFill>
                  <a:srgbClr val="FF0000"/>
                </a:solidFill>
                <a:latin typeface="NikoshBAN" panose="02000000000000000000" pitchFamily="2" charset="0"/>
                <a:cs typeface="NikoshBAN" panose="02000000000000000000" pitchFamily="2" charset="0"/>
              </a:rPr>
              <a:t>S</a:t>
            </a:r>
            <a:r>
              <a:rPr b="1" dirty="0" sz="6100" lang="en-US" smtClean="0">
                <a:solidFill>
                  <a:srgbClr val="FF0000"/>
                </a:solidFill>
                <a:latin typeface="NikoshBAN" panose="02000000000000000000" pitchFamily="2" charset="0"/>
                <a:cs typeface="NikoshBAN" panose="02000000000000000000" pitchFamily="2" charset="0"/>
              </a:rPr>
              <a:t>h</a:t>
            </a:r>
            <a:r>
              <a:rPr b="1" dirty="0" sz="6100" lang="en-US" smtClean="0">
                <a:solidFill>
                  <a:srgbClr val="FF0000"/>
                </a:solidFill>
                <a:latin typeface="NikoshBAN" panose="02000000000000000000" pitchFamily="2" charset="0"/>
                <a:cs typeface="NikoshBAN" panose="02000000000000000000" pitchFamily="2" charset="0"/>
              </a:rPr>
              <a:t>a</a:t>
            </a:r>
            <a:r>
              <a:rPr b="1" dirty="0" sz="6100" lang="en-US" smtClean="0">
                <a:solidFill>
                  <a:srgbClr val="FF0000"/>
                </a:solidFill>
                <a:latin typeface="NikoshBAN" panose="02000000000000000000" pitchFamily="2" charset="0"/>
                <a:cs typeface="NikoshBAN" panose="02000000000000000000" pitchFamily="2" charset="0"/>
              </a:rPr>
              <a:t>f</a:t>
            </a:r>
            <a:r>
              <a:rPr b="1" dirty="0" sz="6100" lang="en-US" smtClean="0">
                <a:solidFill>
                  <a:srgbClr val="FF0000"/>
                </a:solidFill>
                <a:latin typeface="NikoshBAN" panose="02000000000000000000" pitchFamily="2" charset="0"/>
                <a:cs typeface="NikoshBAN" panose="02000000000000000000" pitchFamily="2" charset="0"/>
              </a:rPr>
              <a:t>i</a:t>
            </a:r>
            <a:r>
              <a:rPr b="1" dirty="0" sz="6100" lang="en-US" smtClean="0">
                <a:solidFill>
                  <a:srgbClr val="FF0000"/>
                </a:solidFill>
                <a:latin typeface="NikoshBAN" panose="02000000000000000000" pitchFamily="2" charset="0"/>
                <a:cs typeface="NikoshBAN" panose="02000000000000000000" pitchFamily="2" charset="0"/>
              </a:rPr>
              <a:t>u</a:t>
            </a:r>
            <a:r>
              <a:rPr b="1" dirty="0" sz="6100" lang="en-US" smtClean="0">
                <a:solidFill>
                  <a:srgbClr val="FF0000"/>
                </a:solidFill>
                <a:latin typeface="NikoshBAN" panose="02000000000000000000" pitchFamily="2" charset="0"/>
                <a:cs typeface="NikoshBAN" panose="02000000000000000000" pitchFamily="2" charset="0"/>
              </a:rPr>
              <a:t>l</a:t>
            </a:r>
            <a:r>
              <a:rPr b="1" dirty="0" sz="6100" lang="en-US" smtClean="0">
                <a:solidFill>
                  <a:srgbClr val="FF0000"/>
                </a:solidFill>
                <a:latin typeface="NikoshBAN" panose="02000000000000000000" pitchFamily="2" charset="0"/>
                <a:cs typeface="NikoshBAN" panose="02000000000000000000" pitchFamily="2" charset="0"/>
              </a:rPr>
              <a:t> </a:t>
            </a:r>
            <a:r>
              <a:rPr b="1" dirty="0" sz="6100" lang="en-US" smtClean="0">
                <a:solidFill>
                  <a:srgbClr val="FF0000"/>
                </a:solidFill>
                <a:latin typeface="NikoshBAN" panose="02000000000000000000" pitchFamily="2" charset="0"/>
                <a:cs typeface="NikoshBAN" panose="02000000000000000000" pitchFamily="2" charset="0"/>
              </a:rPr>
              <a:t>A</a:t>
            </a:r>
            <a:r>
              <a:rPr b="1" dirty="0" sz="6100" lang="en-US" smtClean="0">
                <a:solidFill>
                  <a:srgbClr val="FF0000"/>
                </a:solidFill>
                <a:latin typeface="NikoshBAN" panose="02000000000000000000" pitchFamily="2" charset="0"/>
                <a:cs typeface="NikoshBAN" panose="02000000000000000000" pitchFamily="2" charset="0"/>
              </a:rPr>
              <a:t>l</a:t>
            </a:r>
            <a:r>
              <a:rPr b="1" dirty="0" sz="6100" lang="en-US" smtClean="0">
                <a:solidFill>
                  <a:srgbClr val="FF0000"/>
                </a:solidFill>
                <a:latin typeface="NikoshBAN" panose="02000000000000000000" pitchFamily="2" charset="0"/>
                <a:cs typeface="NikoshBAN" panose="02000000000000000000" pitchFamily="2" charset="0"/>
              </a:rPr>
              <a:t>a</a:t>
            </a:r>
            <a:r>
              <a:rPr b="1" dirty="0" sz="6100" lang="en-US" smtClean="0">
                <a:solidFill>
                  <a:srgbClr val="FF0000"/>
                </a:solidFill>
                <a:latin typeface="NikoshBAN" panose="02000000000000000000" pitchFamily="2" charset="0"/>
                <a:cs typeface="NikoshBAN" panose="02000000000000000000" pitchFamily="2" charset="0"/>
              </a:rPr>
              <a:t>m</a:t>
            </a:r>
            <a:r>
              <a:rPr b="1" dirty="0" sz="6100" lang="en-US" smtClean="0">
                <a:solidFill>
                  <a:srgbClr val="FF0000"/>
                </a:solidFill>
                <a:latin typeface="NikoshBAN" panose="02000000000000000000" pitchFamily="2" charset="0"/>
                <a:cs typeface="NikoshBAN" panose="02000000000000000000" pitchFamily="2" charset="0"/>
              </a:rPr>
              <a:t> </a:t>
            </a:r>
            <a:endParaRPr b="1" dirty="0" sz="6100" lang="en-US">
              <a:solidFill>
                <a:srgbClr val="FF0000"/>
              </a:solidFill>
              <a:latin typeface="NikoshBAN" panose="02000000000000000000" pitchFamily="2" charset="0"/>
              <a:cs typeface="NikoshBAN" panose="02000000000000000000" pitchFamily="2" charset="0"/>
            </a:endParaRPr>
          </a:p>
          <a:p>
            <a:pPr algn="ctr"/>
            <a:r>
              <a:rPr b="1" dirty="0" sz="4000" lang="en-US" smtClean="0">
                <a:solidFill>
                  <a:prstClr val="black"/>
                </a:solidFill>
                <a:latin typeface="NikoshBAN" panose="02000000000000000000" pitchFamily="2" charset="0"/>
                <a:cs typeface="NikoshBAN" panose="02000000000000000000" pitchFamily="2" charset="0"/>
              </a:rPr>
              <a:t>A</a:t>
            </a:r>
            <a:r>
              <a:rPr b="1" dirty="0" sz="4000" lang="en-US" smtClean="0">
                <a:solidFill>
                  <a:prstClr val="black"/>
                </a:solidFill>
                <a:latin typeface="NikoshBAN" panose="02000000000000000000" pitchFamily="2" charset="0"/>
                <a:cs typeface="NikoshBAN" panose="02000000000000000000" pitchFamily="2" charset="0"/>
              </a:rPr>
              <a:t>s</a:t>
            </a:r>
            <a:r>
              <a:rPr b="1" dirty="0" sz="4000" lang="en-US" smtClean="0">
                <a:solidFill>
                  <a:prstClr val="black"/>
                </a:solidFill>
                <a:latin typeface="NikoshBAN" panose="02000000000000000000" pitchFamily="2" charset="0"/>
                <a:cs typeface="NikoshBAN" panose="02000000000000000000" pitchFamily="2" charset="0"/>
              </a:rPr>
              <a:t>s</a:t>
            </a:r>
            <a:r>
              <a:rPr b="1" dirty="0" sz="4000" lang="en-US" smtClean="0">
                <a:solidFill>
                  <a:prstClr val="black"/>
                </a:solidFill>
                <a:latin typeface="NikoshBAN" panose="02000000000000000000" pitchFamily="2" charset="0"/>
                <a:cs typeface="NikoshBAN" panose="02000000000000000000" pitchFamily="2" charset="0"/>
              </a:rPr>
              <a:t>t</a:t>
            </a:r>
            <a:r>
              <a:rPr b="1" dirty="0" sz="4000" lang="en-US" smtClean="0">
                <a:solidFill>
                  <a:prstClr val="black"/>
                </a:solidFill>
                <a:latin typeface="NikoshBAN" panose="02000000000000000000" pitchFamily="2" charset="0"/>
                <a:cs typeface="NikoshBAN" panose="02000000000000000000" pitchFamily="2" charset="0"/>
              </a:rPr>
              <a:t>.</a:t>
            </a:r>
            <a:r>
              <a:rPr b="1" dirty="0" sz="4000" lang="en-US" smtClean="0">
                <a:solidFill>
                  <a:prstClr val="black"/>
                </a:solidFill>
                <a:latin typeface="NikoshBAN" panose="02000000000000000000" pitchFamily="2" charset="0"/>
                <a:cs typeface="NikoshBAN" panose="02000000000000000000" pitchFamily="2" charset="0"/>
              </a:rPr>
              <a:t> </a:t>
            </a:r>
            <a:r>
              <a:rPr b="1" dirty="0" sz="4000" lang="en-US">
                <a:solidFill>
                  <a:prstClr val="black"/>
                </a:solidFill>
                <a:latin typeface="NikoshBAN" panose="02000000000000000000" pitchFamily="2" charset="0"/>
                <a:cs typeface="NikoshBAN" panose="02000000000000000000" pitchFamily="2" charset="0"/>
              </a:rPr>
              <a:t>Teacher </a:t>
            </a:r>
            <a:br>
              <a:rPr b="1" dirty="0" sz="4000" lang="en-US">
                <a:solidFill>
                  <a:prstClr val="black"/>
                </a:solidFill>
                <a:latin typeface="NikoshBAN" panose="02000000000000000000" pitchFamily="2" charset="0"/>
                <a:cs typeface="NikoshBAN" panose="02000000000000000000" pitchFamily="2" charset="0"/>
              </a:rPr>
            </a:br>
            <a:r>
              <a:rPr b="1" dirty="0" sz="4000" lang="en-US" smtClean="0">
                <a:solidFill>
                  <a:prstClr val="black"/>
                </a:solidFill>
                <a:latin typeface="Times New Roman" panose="02020603050405020304" pitchFamily="18" charset="0"/>
                <a:cs typeface="Times New Roman" panose="02020603050405020304" pitchFamily="18" charset="0"/>
              </a:rPr>
              <a:t>B</a:t>
            </a:r>
            <a:r>
              <a:rPr b="1" dirty="0" sz="4000" lang="en-US" smtClean="0">
                <a:solidFill>
                  <a:prstClr val="black"/>
                </a:solidFill>
                <a:latin typeface="Times New Roman" panose="02020603050405020304" pitchFamily="18" charset="0"/>
                <a:cs typeface="Times New Roman" panose="02020603050405020304" pitchFamily="18" charset="0"/>
              </a:rPr>
              <a:t>a</a:t>
            </a:r>
            <a:r>
              <a:rPr b="1" dirty="0" sz="4000" lang="en-US" smtClean="0">
                <a:solidFill>
                  <a:prstClr val="black"/>
                </a:solidFill>
                <a:latin typeface="Times New Roman" panose="02020603050405020304" pitchFamily="18" charset="0"/>
                <a:cs typeface="Times New Roman" panose="02020603050405020304" pitchFamily="18" charset="0"/>
              </a:rPr>
              <a:t>z</a:t>
            </a:r>
            <a:r>
              <a:rPr b="1" dirty="0" sz="4000" lang="en-US" smtClean="0">
                <a:solidFill>
                  <a:prstClr val="black"/>
                </a:solidFill>
                <a:latin typeface="Times New Roman" panose="02020603050405020304" pitchFamily="18" charset="0"/>
                <a:cs typeface="Times New Roman" panose="02020603050405020304" pitchFamily="18" charset="0"/>
              </a:rPr>
              <a:t>i</a:t>
            </a:r>
            <a:r>
              <a:rPr b="1" dirty="0" sz="4000" lang="en-US" smtClean="0">
                <a:solidFill>
                  <a:prstClr val="black"/>
                </a:solidFill>
                <a:latin typeface="Times New Roman" panose="02020603050405020304" pitchFamily="18" charset="0"/>
                <a:cs typeface="Times New Roman" panose="02020603050405020304" pitchFamily="18" charset="0"/>
              </a:rPr>
              <a:t>t</a:t>
            </a:r>
            <a:r>
              <a:rPr b="1" dirty="0" sz="4000" lang="en-US" smtClean="0">
                <a:solidFill>
                  <a:prstClr val="black"/>
                </a:solidFill>
                <a:latin typeface="Times New Roman" panose="02020603050405020304" pitchFamily="18" charset="0"/>
                <a:cs typeface="Times New Roman" panose="02020603050405020304" pitchFamily="18" charset="0"/>
              </a:rPr>
              <a:t>k</a:t>
            </a:r>
            <a:r>
              <a:rPr b="1" dirty="0" sz="4000" lang="en-US" smtClean="0">
                <a:solidFill>
                  <a:prstClr val="black"/>
                </a:solidFill>
                <a:latin typeface="Times New Roman" panose="02020603050405020304" pitchFamily="18" charset="0"/>
                <a:cs typeface="Times New Roman" panose="02020603050405020304" pitchFamily="18" charset="0"/>
              </a:rPr>
              <a:t>h</a:t>
            </a:r>
            <a:r>
              <a:rPr b="1" dirty="0" sz="4000" lang="en-US" smtClean="0">
                <a:solidFill>
                  <a:prstClr val="black"/>
                </a:solidFill>
                <a:latin typeface="Times New Roman" panose="02020603050405020304" pitchFamily="18" charset="0"/>
                <a:cs typeface="Times New Roman" panose="02020603050405020304" pitchFamily="18" charset="0"/>
              </a:rPr>
              <a:t>i</a:t>
            </a:r>
            <a:r>
              <a:rPr b="1" dirty="0" sz="4000" lang="en-US" smtClean="0">
                <a:solidFill>
                  <a:prstClr val="black"/>
                </a:solidFill>
                <a:latin typeface="Times New Roman" panose="02020603050405020304" pitchFamily="18" charset="0"/>
                <a:cs typeface="Times New Roman" panose="02020603050405020304" pitchFamily="18" charset="0"/>
              </a:rPr>
              <a:t>l</a:t>
            </a:r>
            <a:r>
              <a:rPr b="1" dirty="0" sz="4000" lang="en-US" smtClean="0">
                <a:solidFill>
                  <a:prstClr val="black"/>
                </a:solidFill>
                <a:latin typeface="Times New Roman" panose="02020603050405020304" pitchFamily="18" charset="0"/>
                <a:cs typeface="Times New Roman" panose="02020603050405020304" pitchFamily="18" charset="0"/>
              </a:rPr>
              <a:t>a</a:t>
            </a:r>
            <a:r>
              <a:rPr b="1" dirty="0" sz="4000" lang="en-US" smtClean="0">
                <a:solidFill>
                  <a:prstClr val="black"/>
                </a:solidFill>
                <a:latin typeface="Times New Roman" panose="02020603050405020304" pitchFamily="18" charset="0"/>
                <a:cs typeface="Times New Roman" panose="02020603050405020304" pitchFamily="18" charset="0"/>
              </a:rPr>
              <a:t> </a:t>
            </a:r>
            <a:r>
              <a:rPr b="1" dirty="0" sz="4000" lang="en-US">
                <a:solidFill>
                  <a:prstClr val="black"/>
                </a:solidFill>
                <a:latin typeface="Times New Roman" panose="02020603050405020304" pitchFamily="18" charset="0"/>
                <a:cs typeface="Times New Roman" panose="02020603050405020304" pitchFamily="18" charset="0"/>
              </a:rPr>
              <a:t>Govt. Primary School</a:t>
            </a:r>
            <a:endParaRPr altLang="en-US" lang="zh-CN"/>
          </a:p>
          <a:p>
            <a:pPr algn="ctr"/>
            <a:r>
              <a:rPr b="1" dirty="0" sz="4000" lang="en-US">
                <a:solidFill>
                  <a:prstClr val="black"/>
                </a:solidFill>
                <a:latin typeface="Times New Roman" panose="02020603050405020304" pitchFamily="18" charset="0"/>
                <a:cs typeface="Times New Roman" panose="02020603050405020304" pitchFamily="18" charset="0"/>
              </a:rPr>
              <a:t>S</a:t>
            </a:r>
            <a:r>
              <a:rPr b="1" dirty="0" sz="4000" lang="en-US">
                <a:solidFill>
                  <a:prstClr val="black"/>
                </a:solidFill>
                <a:latin typeface="Times New Roman" panose="02020603050405020304" pitchFamily="18" charset="0"/>
                <a:cs typeface="Times New Roman" panose="02020603050405020304" pitchFamily="18" charset="0"/>
              </a:rPr>
              <a:t>H</a:t>
            </a:r>
            <a:r>
              <a:rPr b="1" dirty="0" sz="4000" lang="en-US">
                <a:solidFill>
                  <a:prstClr val="black"/>
                </a:solidFill>
                <a:latin typeface="Times New Roman" panose="02020603050405020304" pitchFamily="18" charset="0"/>
                <a:cs typeface="Times New Roman" panose="02020603050405020304" pitchFamily="18" charset="0"/>
              </a:rPr>
              <a:t>E</a:t>
            </a:r>
            <a:r>
              <a:rPr b="1" dirty="0" sz="4000" lang="en-US">
                <a:solidFill>
                  <a:prstClr val="black"/>
                </a:solidFill>
                <a:latin typeface="Times New Roman" panose="02020603050405020304" pitchFamily="18" charset="0"/>
                <a:cs typeface="Times New Roman" panose="02020603050405020304" pitchFamily="18" charset="0"/>
              </a:rPr>
              <a:t>R</a:t>
            </a:r>
            <a:r>
              <a:rPr b="1" dirty="0" sz="4000" lang="en-US">
                <a:solidFill>
                  <a:prstClr val="black"/>
                </a:solidFill>
                <a:latin typeface="Times New Roman" panose="02020603050405020304" pitchFamily="18" charset="0"/>
                <a:cs typeface="Times New Roman" panose="02020603050405020304" pitchFamily="18" charset="0"/>
              </a:rPr>
              <a:t>P</a:t>
            </a:r>
            <a:r>
              <a:rPr b="1" dirty="0" sz="4000" lang="en-US">
                <a:solidFill>
                  <a:prstClr val="black"/>
                </a:solidFill>
                <a:latin typeface="Times New Roman" panose="02020603050405020304" pitchFamily="18" charset="0"/>
                <a:cs typeface="Times New Roman" panose="02020603050405020304" pitchFamily="18" charset="0"/>
              </a:rPr>
              <a:t>U</a:t>
            </a:r>
            <a:r>
              <a:rPr b="1" dirty="0" sz="4000" lang="en-US">
                <a:solidFill>
                  <a:prstClr val="black"/>
                </a:solidFill>
                <a:latin typeface="Times New Roman" panose="02020603050405020304" pitchFamily="18" charset="0"/>
                <a:cs typeface="Times New Roman" panose="02020603050405020304" pitchFamily="18" charset="0"/>
              </a:rPr>
              <a:t>R</a:t>
            </a:r>
            <a:r>
              <a:rPr b="1" dirty="0" sz="4000" lang="en-US">
                <a:solidFill>
                  <a:prstClr val="black"/>
                </a:solidFill>
                <a:latin typeface="Times New Roman" panose="02020603050405020304" pitchFamily="18" charset="0"/>
                <a:cs typeface="Times New Roman" panose="02020603050405020304" pitchFamily="18" charset="0"/>
              </a:rPr>
              <a:t> </a:t>
            </a:r>
            <a:r>
              <a:rPr b="1" dirty="0" sz="4000" lang="en-US">
                <a:solidFill>
                  <a:prstClr val="black"/>
                </a:solidFill>
                <a:latin typeface="Times New Roman" panose="02020603050405020304" pitchFamily="18" charset="0"/>
                <a:cs typeface="Times New Roman" panose="02020603050405020304" pitchFamily="18" charset="0"/>
              </a:rPr>
              <a:t>S</a:t>
            </a:r>
            <a:r>
              <a:rPr b="1" dirty="0" sz="4000" lang="en-US">
                <a:solidFill>
                  <a:prstClr val="black"/>
                </a:solidFill>
                <a:latin typeface="Times New Roman" panose="02020603050405020304" pitchFamily="18" charset="0"/>
                <a:cs typeface="Times New Roman" panose="02020603050405020304" pitchFamily="18" charset="0"/>
              </a:rPr>
              <a:t>A</a:t>
            </a:r>
            <a:r>
              <a:rPr b="1" dirty="0" sz="4000" lang="en-US">
                <a:solidFill>
                  <a:prstClr val="black"/>
                </a:solidFill>
                <a:latin typeface="Times New Roman" panose="02020603050405020304" pitchFamily="18" charset="0"/>
                <a:cs typeface="Times New Roman" panose="02020603050405020304" pitchFamily="18" charset="0"/>
              </a:rPr>
              <a:t>D</a:t>
            </a:r>
            <a:r>
              <a:rPr b="1" dirty="0" sz="4000" lang="en-US">
                <a:solidFill>
                  <a:prstClr val="black"/>
                </a:solidFill>
                <a:latin typeface="Times New Roman" panose="02020603050405020304" pitchFamily="18" charset="0"/>
                <a:cs typeface="Times New Roman" panose="02020603050405020304" pitchFamily="18" charset="0"/>
              </a:rPr>
              <a:t>A</a:t>
            </a:r>
            <a:r>
              <a:rPr b="1" dirty="0" sz="4000" lang="en-US">
                <a:solidFill>
                  <a:prstClr val="black"/>
                </a:solidFill>
                <a:latin typeface="Times New Roman" panose="02020603050405020304" pitchFamily="18" charset="0"/>
                <a:cs typeface="Times New Roman" panose="02020603050405020304" pitchFamily="18" charset="0"/>
              </a:rPr>
              <a:t>R</a:t>
            </a:r>
            <a:r>
              <a:rPr b="1" dirty="0" sz="4000" lang="en-US">
                <a:solidFill>
                  <a:prstClr val="black"/>
                </a:solidFill>
                <a:latin typeface="Times New Roman" panose="02020603050405020304" pitchFamily="18" charset="0"/>
                <a:cs typeface="Times New Roman" panose="02020603050405020304" pitchFamily="18" charset="0"/>
              </a:rPr>
              <a:t>,</a:t>
            </a:r>
            <a:r>
              <a:rPr b="1" dirty="0" sz="4000" lang="en-US">
                <a:solidFill>
                  <a:prstClr val="black"/>
                </a:solidFill>
                <a:latin typeface="Times New Roman" panose="02020603050405020304" pitchFamily="18" charset="0"/>
                <a:cs typeface="Times New Roman" panose="02020603050405020304" pitchFamily="18" charset="0"/>
              </a:rPr>
              <a:t> </a:t>
            </a:r>
            <a:r>
              <a:rPr b="1" dirty="0" sz="4000" lang="en-US">
                <a:solidFill>
                  <a:prstClr val="black"/>
                </a:solidFill>
                <a:latin typeface="Times New Roman" panose="02020603050405020304" pitchFamily="18" charset="0"/>
                <a:cs typeface="Times New Roman" panose="02020603050405020304" pitchFamily="18" charset="0"/>
              </a:rPr>
              <a:t>S</a:t>
            </a:r>
            <a:r>
              <a:rPr b="1" dirty="0" sz="4000" lang="en-US">
                <a:solidFill>
                  <a:prstClr val="black"/>
                </a:solidFill>
                <a:latin typeface="Times New Roman" panose="02020603050405020304" pitchFamily="18" charset="0"/>
                <a:cs typeface="Times New Roman" panose="02020603050405020304" pitchFamily="18" charset="0"/>
              </a:rPr>
              <a:t>H</a:t>
            </a:r>
            <a:r>
              <a:rPr b="1" dirty="0" sz="4000" lang="en-US">
                <a:solidFill>
                  <a:prstClr val="black"/>
                </a:solidFill>
                <a:latin typeface="Times New Roman" panose="02020603050405020304" pitchFamily="18" charset="0"/>
                <a:cs typeface="Times New Roman" panose="02020603050405020304" pitchFamily="18" charset="0"/>
              </a:rPr>
              <a:t>E</a:t>
            </a:r>
            <a:r>
              <a:rPr b="1" dirty="0" sz="4000" lang="en-US">
                <a:solidFill>
                  <a:prstClr val="black"/>
                </a:solidFill>
                <a:latin typeface="Times New Roman" panose="02020603050405020304" pitchFamily="18" charset="0"/>
                <a:cs typeface="Times New Roman" panose="02020603050405020304" pitchFamily="18" charset="0"/>
              </a:rPr>
              <a:t>R</a:t>
            </a:r>
            <a:r>
              <a:rPr b="1" dirty="0" sz="4000" lang="en-US">
                <a:solidFill>
                  <a:prstClr val="black"/>
                </a:solidFill>
                <a:latin typeface="Times New Roman" panose="02020603050405020304" pitchFamily="18" charset="0"/>
                <a:cs typeface="Times New Roman" panose="02020603050405020304" pitchFamily="18" charset="0"/>
              </a:rPr>
              <a:t>P</a:t>
            </a:r>
            <a:r>
              <a:rPr b="1" dirty="0" sz="4000" lang="en-US">
                <a:solidFill>
                  <a:prstClr val="black"/>
                </a:solidFill>
                <a:latin typeface="Times New Roman" panose="02020603050405020304" pitchFamily="18" charset="0"/>
                <a:cs typeface="Times New Roman" panose="02020603050405020304" pitchFamily="18" charset="0"/>
              </a:rPr>
              <a:t>U</a:t>
            </a:r>
            <a:r>
              <a:rPr b="1" dirty="0" sz="4000" lang="en-US">
                <a:solidFill>
                  <a:prstClr val="black"/>
                </a:solidFill>
                <a:latin typeface="Times New Roman" panose="02020603050405020304" pitchFamily="18" charset="0"/>
                <a:cs typeface="Times New Roman" panose="02020603050405020304" pitchFamily="18" charset="0"/>
              </a:rPr>
              <a:t>R</a:t>
            </a:r>
            <a:r>
              <a:rPr b="1" dirty="0" sz="4000" lang="en-US">
                <a:solidFill>
                  <a:prstClr val="black"/>
                </a:solidFill>
                <a:latin typeface="Times New Roman" panose="02020603050405020304" pitchFamily="18" charset="0"/>
                <a:cs typeface="Times New Roman" panose="02020603050405020304" pitchFamily="18" charset="0"/>
              </a:rPr>
              <a:t>.</a:t>
            </a:r>
            <a:endParaRPr b="1" dirty="0" sz="4000" lang="en-US">
              <a:solidFill>
                <a:prstClr val="black"/>
              </a:solidFill>
              <a:latin typeface="Times New Roman" panose="02020603050405020304" pitchFamily="18" charset="0"/>
              <a:cs typeface="Times New Roman" panose="02020603050405020304" pitchFamily="18" charset="0"/>
            </a:endParaRPr>
          </a:p>
        </p:txBody>
      </p:sp>
      <p:sp>
        <p:nvSpPr>
          <p:cNvPr id="1048759" name="TextBox 4"/>
          <p:cNvSpPr txBox="1"/>
          <p:nvPr/>
        </p:nvSpPr>
        <p:spPr>
          <a:xfrm>
            <a:off x="5004382" y="910858"/>
            <a:ext cx="5710377" cy="830997"/>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4800" lang="en-US">
                <a:solidFill>
                  <a:srgbClr val="7030A0"/>
                </a:solidFill>
                <a:latin typeface="NikoshBAN" pitchFamily="2" charset="0"/>
                <a:cs typeface="NikoshBAN" pitchFamily="2" charset="0"/>
              </a:rPr>
              <a:t>Presented By:</a:t>
            </a:r>
          </a:p>
        </p:txBody>
      </p:sp>
      <p:pic>
        <p:nvPicPr>
          <p:cNvPr id="2097257" name=""/>
          <p:cNvPicPr>
            <a:picLocks/>
          </p:cNvPicPr>
          <p:nvPr/>
        </p:nvPicPr>
        <p:blipFill>
          <a:blip xmlns:r="http://schemas.openxmlformats.org/officeDocument/2006/relationships" r:embed="rId1"/>
          <a:stretch>
            <a:fillRect/>
          </a:stretch>
        </p:blipFill>
        <p:spPr>
          <a:xfrm rot="0">
            <a:off x="519075" y="1741854"/>
            <a:ext cx="4577809" cy="4433454"/>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accent1">
                <a:lumMod val="40000"/>
                <a:lumOff val="60000"/>
              </a:schemeClr>
            </a:gs>
            <a:gs pos="43000">
              <a:srgbClr val="FF66CC"/>
            </a:gs>
            <a:gs pos="83000">
              <a:srgbClr val="92D050"/>
            </a:gs>
            <a:gs pos="100000">
              <a:schemeClr val="accent2">
                <a:lumMod val="20000"/>
                <a:lumOff val="80000"/>
              </a:schemeClr>
            </a:gs>
          </a:gsLst>
          <a:lin ang="2700000" scaled="1"/>
        </a:gradFill>
      </p:bgPr>
    </p:bg>
    <p:spTree>
      <p:nvGrpSpPr>
        <p:cNvPr id="108" name=""/>
        <p:cNvGrpSpPr/>
        <p:nvPr/>
      </p:nvGrpSpPr>
      <p:grpSpPr>
        <a:xfrm>
          <a:off x="0" y="0"/>
          <a:ext cx="0" cy="0"/>
          <a:chOff x="0" y="0"/>
          <a:chExt cx="0" cy="0"/>
        </a:xfrm>
      </p:grpSpPr>
      <p:sp>
        <p:nvSpPr>
          <p:cNvPr id="1048695" name="Rectangle 22"/>
          <p:cNvSpPr/>
          <p:nvPr/>
        </p:nvSpPr>
        <p:spPr>
          <a:xfrm>
            <a:off x="1655275" y="-64814"/>
            <a:ext cx="8686800" cy="2148840"/>
          </a:xfrm>
          <a:prstGeom prst="rect"/>
          <a:noFill/>
        </p:spPr>
        <p:txBody>
          <a:bodyPr bIns="45720" lIns="91440" rIns="91440" tIns="4572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13800" lang="en-US" smtClean="0">
                <a:ln w="1905"/>
                <a:solidFill>
                  <a:srgbClr val="FFFF00"/>
                </a:solidFill>
                <a:effectLst>
                  <a:innerShdw blurRad="69850" dir="5400000" dist="43180">
                    <a:srgbClr val="000000">
                      <a:alpha val="65000"/>
                    </a:srgbClr>
                  </a:innerShdw>
                </a:effectLst>
              </a:rPr>
              <a:t>Goodbye</a:t>
            </a:r>
            <a:endParaRPr b="1" cap="none" dirty="0" sz="13800" lang="en-US" spc="0">
              <a:ln w="1905"/>
              <a:solidFill>
                <a:srgbClr val="FFFF00"/>
              </a:solidFill>
              <a:effectLst>
                <a:innerShdw blurRad="69850" dir="5400000" dist="43180">
                  <a:srgbClr val="000000">
                    <a:alpha val="65000"/>
                  </a:srgbClr>
                </a:innerShdw>
              </a:effectLst>
            </a:endParaRPr>
          </a:p>
        </p:txBody>
      </p:sp>
      <p:pic>
        <p:nvPicPr>
          <p:cNvPr id="2097254" name="Picture 26"/>
          <p:cNvPicPr>
            <a:picLocks noChangeAspect="1"/>
          </p:cNvPicPr>
          <p:nvPr/>
        </p:nvPicPr>
        <p:blipFill>
          <a:blip xmlns:r="http://schemas.openxmlformats.org/officeDocument/2006/relationships" r:embed="rId1">
            <a:clrChange>
              <a:clrFrom>
                <a:srgbClr val="FCFEFC"/>
              </a:clrFrom>
              <a:clrTo>
                <a:srgbClr val="FCFEFC">
                  <a:alpha val="0"/>
                </a:srgbClr>
              </a:clrTo>
            </a:clrChange>
          </a:blip>
          <a:stretch>
            <a:fillRect/>
          </a:stretch>
        </p:blipFill>
        <p:spPr>
          <a:xfrm>
            <a:off x="2760516" y="2084025"/>
            <a:ext cx="8553451" cy="441960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6" presetSubtype="0">
                                  <p:stCondLst>
                                    <p:cond delay="0"/>
                                  </p:stCondLst>
                                  <p:iterate type="lt">
                                    <p:tmPct val="10000"/>
                                  </p:iterate>
                                  <p:childTnLst>
                                    <p:set>
                                      <p:cBhvr>
                                        <p:cTn dur="1" fill="hold" id="6">
                                          <p:stCondLst>
                                            <p:cond delay="0"/>
                                          </p:stCondLst>
                                        </p:cTn>
                                        <p:tgtEl>
                                          <p:spTgt spid="1048695"/>
                                        </p:tgtEl>
                                        <p:attrNameLst>
                                          <p:attrName>style.visibility</p:attrName>
                                        </p:attrNameLst>
                                      </p:cBhvr>
                                      <p:to>
                                        <p:strVal val="visible"/>
                                      </p:to>
                                    </p:set>
                                    <p:animEffect transition="in" filter="wipe(down)">
                                      <p:cBhvr>
                                        <p:cTn dur="580" id="7">
                                          <p:stCondLst>
                                            <p:cond delay="0"/>
                                          </p:stCondLst>
                                        </p:cTn>
                                        <p:tgtEl>
                                          <p:spTgt spid="1048695"/>
                                        </p:tgtEl>
                                      </p:cBhvr>
                                    </p:animEffect>
                                    <p:anim calcmode="lin" valueType="num">
                                      <p:cBhvr>
                                        <p:cTn dur="1822" id="8" tmFilter="0,0; 0.14,0.36; 0.43,0.73; 0.71,0.91; 1.0,1.0">
                                          <p:stCondLst>
                                            <p:cond delay="0"/>
                                          </p:stCondLst>
                                        </p:cTn>
                                        <p:tgtEl>
                                          <p:spTgt spid="1048695"/>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048695"/>
                                        </p:tgtEl>
                                        <p:attrNameLst>
                                          <p:attrName>ppt_y</p:attrName>
                                        </p:attrNameLst>
                                      </p:cBhvr>
                                      <p:tavLst>
                                        <p:tav fmla="#ppt_y-sin(pi*$)/3" tm="0">
                                          <p:val>
                                            <p:fltVal val="0.5"/>
                                          </p:val>
                                        </p:tav>
                                        <p:tav tm="100000">
                                          <p:val>
                                            <p:fltVal val="1.0"/>
                                          </p:val>
                                        </p:tav>
                                      </p:tavLst>
                                    </p:anim>
                                    <p:anim calcmode="lin" valueType="num">
                                      <p:cBhvr>
                                        <p:cTn dur="664" id="10" tmFilter="0, 0; 0.125,0.2665; 0.25,0.4; 0.375,0.465; 0.5,0.5;  0.625,0.535; 0.75,0.6; 0.875,0.7335; 1,1">
                                          <p:stCondLst>
                                            <p:cond delay="664"/>
                                          </p:stCondLst>
                                        </p:cTn>
                                        <p:tgtEl>
                                          <p:spTgt spid="1048695"/>
                                        </p:tgtEl>
                                        <p:attrNameLst>
                                          <p:attrName>ppt_y</p:attrName>
                                        </p:attrNameLst>
                                      </p:cBhvr>
                                      <p:tavLst>
                                        <p:tav fmla="#ppt_y-sin(pi*$)/9" tm="0">
                                          <p:val>
                                            <p:fltVal val="0.0"/>
                                          </p:val>
                                        </p:tav>
                                        <p:tav tm="100000">
                                          <p:val>
                                            <p:fltVal val="1.0"/>
                                          </p:val>
                                        </p:tav>
                                      </p:tavLst>
                                    </p:anim>
                                    <p:anim calcmode="lin" valueType="num">
                                      <p:cBhvr>
                                        <p:cTn dur="332" id="11" tmFilter="0, 0; 0.125,0.2665; 0.25,0.4; 0.375,0.465; 0.5,0.5;  0.625,0.535; 0.75,0.6; 0.875,0.7335; 1,1">
                                          <p:stCondLst>
                                            <p:cond delay="1324"/>
                                          </p:stCondLst>
                                        </p:cTn>
                                        <p:tgtEl>
                                          <p:spTgt spid="1048695"/>
                                        </p:tgtEl>
                                        <p:attrNameLst>
                                          <p:attrName>ppt_y</p:attrName>
                                        </p:attrNameLst>
                                      </p:cBhvr>
                                      <p:tavLst>
                                        <p:tav fmla="#ppt_y-sin(pi*$)/27" tm="0">
                                          <p:val>
                                            <p:fltVal val="0.0"/>
                                          </p:val>
                                        </p:tav>
                                        <p:tav tm="100000">
                                          <p:val>
                                            <p:fltVal val="1.0"/>
                                          </p:val>
                                        </p:tav>
                                      </p:tavLst>
                                    </p:anim>
                                    <p:anim calcmode="lin" valueType="num">
                                      <p:cBhvr>
                                        <p:cTn dur="164" id="12" tmFilter="0, 0; 0.125,0.2665; 0.25,0.4; 0.375,0.465; 0.5,0.5;  0.625,0.535; 0.75,0.6; 0.875,0.7335; 1,1">
                                          <p:stCondLst>
                                            <p:cond delay="1656"/>
                                          </p:stCondLst>
                                        </p:cTn>
                                        <p:tgtEl>
                                          <p:spTgt spid="1048695"/>
                                        </p:tgtEl>
                                        <p:attrNameLst>
                                          <p:attrName>ppt_y</p:attrName>
                                        </p:attrNameLst>
                                      </p:cBhvr>
                                      <p:tavLst>
                                        <p:tav fmla="#ppt_y-sin(pi*$)/81" tm="0">
                                          <p:val>
                                            <p:fltVal val="0.0"/>
                                          </p:val>
                                        </p:tav>
                                        <p:tav tm="100000">
                                          <p:val>
                                            <p:fltVal val="1.0"/>
                                          </p:val>
                                        </p:tav>
                                      </p:tavLst>
                                    </p:anim>
                                    <p:animScale>
                                      <p:cBhvr>
                                        <p:cTn dur="26" id="13">
                                          <p:stCondLst>
                                            <p:cond delay="650"/>
                                          </p:stCondLst>
                                        </p:cTn>
                                        <p:tgtEl>
                                          <p:spTgt spid="1048695"/>
                                        </p:tgtEl>
                                      </p:cBhvr>
                                      <p:to x="100000" y="60000"/>
                                    </p:animScale>
                                    <p:animScale>
                                      <p:cBhvr>
                                        <p:cTn decel="50000" dur="166" id="14">
                                          <p:stCondLst>
                                            <p:cond delay="676"/>
                                          </p:stCondLst>
                                        </p:cTn>
                                        <p:tgtEl>
                                          <p:spTgt spid="1048695"/>
                                        </p:tgtEl>
                                      </p:cBhvr>
                                      <p:to x="100000" y="100000"/>
                                    </p:animScale>
                                    <p:animScale>
                                      <p:cBhvr>
                                        <p:cTn dur="26" id="15">
                                          <p:stCondLst>
                                            <p:cond delay="1312"/>
                                          </p:stCondLst>
                                        </p:cTn>
                                        <p:tgtEl>
                                          <p:spTgt spid="1048695"/>
                                        </p:tgtEl>
                                      </p:cBhvr>
                                      <p:to x="100000" y="80000"/>
                                    </p:animScale>
                                    <p:animScale>
                                      <p:cBhvr>
                                        <p:cTn decel="50000" dur="166" id="16">
                                          <p:stCondLst>
                                            <p:cond delay="1338"/>
                                          </p:stCondLst>
                                        </p:cTn>
                                        <p:tgtEl>
                                          <p:spTgt spid="1048695"/>
                                        </p:tgtEl>
                                      </p:cBhvr>
                                      <p:to x="100000" y="100000"/>
                                    </p:animScale>
                                    <p:animScale>
                                      <p:cBhvr>
                                        <p:cTn dur="26" id="17">
                                          <p:stCondLst>
                                            <p:cond delay="1642"/>
                                          </p:stCondLst>
                                        </p:cTn>
                                        <p:tgtEl>
                                          <p:spTgt spid="1048695"/>
                                        </p:tgtEl>
                                      </p:cBhvr>
                                      <p:to x="100000" y="90000"/>
                                    </p:animScale>
                                    <p:animScale>
                                      <p:cBhvr>
                                        <p:cTn decel="50000" dur="166" id="18">
                                          <p:stCondLst>
                                            <p:cond delay="1668"/>
                                          </p:stCondLst>
                                        </p:cTn>
                                        <p:tgtEl>
                                          <p:spTgt spid="1048695"/>
                                        </p:tgtEl>
                                      </p:cBhvr>
                                      <p:to x="100000" y="100000"/>
                                    </p:animScale>
                                    <p:animScale>
                                      <p:cBhvr>
                                        <p:cTn dur="26" id="19">
                                          <p:stCondLst>
                                            <p:cond delay="1808"/>
                                          </p:stCondLst>
                                        </p:cTn>
                                        <p:tgtEl>
                                          <p:spTgt spid="1048695"/>
                                        </p:tgtEl>
                                      </p:cBhvr>
                                      <p:to x="100000" y="95000"/>
                                    </p:animScale>
                                    <p:animScale>
                                      <p:cBhvr>
                                        <p:cTn decel="50000" dur="166" id="20">
                                          <p:stCondLst>
                                            <p:cond delay="1834"/>
                                          </p:stCondLst>
                                        </p:cTn>
                                        <p:tgtEl>
                                          <p:spTgt spid="1048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598" name="TextBox 6"/>
          <p:cNvSpPr txBox="1"/>
          <p:nvPr/>
        </p:nvSpPr>
        <p:spPr>
          <a:xfrm>
            <a:off x="573052" y="1934162"/>
            <a:ext cx="5756271" cy="2733041"/>
          </a:xfrm>
          <a:prstGeom prst="rect"/>
          <a:noFill/>
          <a:ln w="3175">
            <a:noFill/>
          </a:ln>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4400" lang="en-US">
                <a:solidFill>
                  <a:srgbClr val="000099"/>
                </a:solidFill>
                <a:latin typeface="NikoshBAN" panose="02000000000000000000" pitchFamily="2" charset="0"/>
                <a:cs typeface="NikoshBAN" panose="02000000000000000000" pitchFamily="2" charset="0"/>
              </a:rPr>
              <a:t>Subject: English</a:t>
            </a:r>
            <a:endParaRPr b="1" dirty="0" sz="4400" lang="bn-IN">
              <a:solidFill>
                <a:srgbClr val="000099"/>
              </a:solidFill>
              <a:latin typeface="NikoshBAN" panose="02000000000000000000" pitchFamily="2" charset="0"/>
              <a:cs typeface="NikoshBAN" panose="02000000000000000000" pitchFamily="2" charset="0"/>
            </a:endParaRPr>
          </a:p>
          <a:p>
            <a:pPr algn="ctr"/>
            <a:r>
              <a:rPr b="1" dirty="0" sz="4400" lang="en-US">
                <a:solidFill>
                  <a:srgbClr val="00B050"/>
                </a:solidFill>
                <a:latin typeface="NikoshBAN" panose="02000000000000000000" pitchFamily="2" charset="0"/>
                <a:cs typeface="NikoshBAN" panose="02000000000000000000" pitchFamily="2" charset="0"/>
              </a:rPr>
              <a:t>Class: </a:t>
            </a:r>
            <a:r>
              <a:rPr b="1" dirty="0" sz="4400" lang="bn-BD" smtClean="0">
                <a:solidFill>
                  <a:srgbClr val="00B050"/>
                </a:solidFill>
                <a:latin typeface="NikoshBAN" panose="02000000000000000000" pitchFamily="2" charset="0"/>
                <a:cs typeface="NikoshBAN" panose="02000000000000000000" pitchFamily="2" charset="0"/>
              </a:rPr>
              <a:t>Four</a:t>
            </a:r>
            <a:endParaRPr b="1" dirty="0" sz="4400" lang="en-US">
              <a:solidFill>
                <a:srgbClr val="00B050"/>
              </a:solidFill>
              <a:latin typeface="NikoshBAN" panose="02000000000000000000" pitchFamily="2" charset="0"/>
              <a:cs typeface="NikoshBAN" panose="02000000000000000000" pitchFamily="2" charset="0"/>
            </a:endParaRPr>
          </a:p>
          <a:p>
            <a:pPr algn="ctr"/>
            <a:r>
              <a:rPr b="1" dirty="0" sz="4400" lang="en-US" smtClean="0">
                <a:solidFill>
                  <a:srgbClr val="00B050"/>
                </a:solidFill>
                <a:latin typeface="NikoshBAN" panose="02000000000000000000" pitchFamily="2" charset="0"/>
                <a:cs typeface="NikoshBAN" panose="02000000000000000000" pitchFamily="2" charset="0"/>
              </a:rPr>
              <a:t>Unit: </a:t>
            </a:r>
            <a:r>
              <a:rPr dirty="0" sz="4400" lang="en-US" smtClean="0">
                <a:solidFill>
                  <a:srgbClr val="00B050"/>
                </a:solidFill>
                <a:latin typeface="Bahnschrift" panose="020B0502040204020203" pitchFamily="34" charset="0"/>
                <a:cs typeface="NikoshBAN" panose="02000000000000000000" pitchFamily="2" charset="0"/>
              </a:rPr>
              <a:t>3</a:t>
            </a:r>
            <a:endParaRPr dirty="0" sz="4400" lang="en-US">
              <a:solidFill>
                <a:srgbClr val="00B050"/>
              </a:solidFill>
              <a:latin typeface="Bahnschrift" panose="020B0502040204020203" pitchFamily="34" charset="0"/>
              <a:cs typeface="Times New Roman" panose="02020603050405020304" pitchFamily="18" charset="0"/>
            </a:endParaRPr>
          </a:p>
          <a:p>
            <a:pPr algn="ctr"/>
            <a:r>
              <a:rPr b="1" dirty="0" sz="4400" lang="en-US">
                <a:solidFill>
                  <a:srgbClr val="00B050"/>
                </a:solidFill>
                <a:latin typeface="Times New Roman" panose="02020603050405020304" pitchFamily="18" charset="0"/>
                <a:cs typeface="Times New Roman" panose="02020603050405020304" pitchFamily="18" charset="0"/>
              </a:rPr>
              <a:t>Lesson: </a:t>
            </a:r>
            <a:r>
              <a:rPr b="1" dirty="0" sz="4400" lang="en-US" smtClean="0">
                <a:solidFill>
                  <a:srgbClr val="00B050"/>
                </a:solidFill>
                <a:latin typeface="Times New Roman" panose="02020603050405020304" pitchFamily="18" charset="0"/>
                <a:cs typeface="Times New Roman" panose="02020603050405020304" pitchFamily="18" charset="0"/>
              </a:rPr>
              <a:t>1-3 ,Activity-B</a:t>
            </a:r>
            <a:endParaRPr b="1" dirty="0" sz="4400" lang="en-US">
              <a:solidFill>
                <a:srgbClr val="00B050"/>
              </a:solidFill>
              <a:latin typeface="NikoshBAN" panose="02000000000000000000" pitchFamily="2" charset="0"/>
              <a:cs typeface="NikoshBAN" panose="02000000000000000000" pitchFamily="2" charset="0"/>
            </a:endParaRPr>
          </a:p>
        </p:txBody>
      </p:sp>
      <p:pic>
        <p:nvPicPr>
          <p:cNvPr id="2097166" name="Picture 7"/>
          <p:cNvPicPr>
            <a:picLocks noChangeAspect="1"/>
          </p:cNvPicPr>
          <p:nvPr/>
        </p:nvPicPr>
        <p:blipFill>
          <a:blip xmlns:r="http://schemas.openxmlformats.org/officeDocument/2006/relationships" r:embed="rId1"/>
          <a:stretch>
            <a:fillRect/>
          </a:stretch>
        </p:blipFill>
        <p:spPr>
          <a:xfrm>
            <a:off x="6878036" y="1307306"/>
            <a:ext cx="4197050" cy="5438341"/>
          </a:xfrm>
          <a:prstGeom prst="rect"/>
          <a:solidFill>
            <a:srgbClr val="FFFFFF">
              <a:shade val="85000"/>
            </a:srgbClr>
          </a:solidFill>
          <a:ln w="190500" cap="sq">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8598">
                                            <p:txEl>
                                              <p:pRg st="0" end="0"/>
                                            </p:txEl>
                                          </p:spTgt>
                                        </p:tgtEl>
                                        <p:attrNameLst>
                                          <p:attrName>style.visibility</p:attrName>
                                        </p:attrNameLst>
                                      </p:cBhvr>
                                      <p:to>
                                        <p:strVal val="visible"/>
                                      </p:to>
                                    </p:set>
                                    <p:animEffect transition="in" filter="barn(inVertical)">
                                      <p:cBhvr>
                                        <p:cTn dur="500" id="7"/>
                                        <p:tgtEl>
                                          <p:spTgt spid="1048598">
                                            <p:txEl>
                                              <p:pRg st="0" end="0"/>
                                            </p:txEl>
                                          </p:spTgt>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1048598">
                                            <p:txEl>
                                              <p:pRg st="1" end="1"/>
                                            </p:txEl>
                                          </p:spTgt>
                                        </p:tgtEl>
                                        <p:attrNameLst>
                                          <p:attrName>style.visibility</p:attrName>
                                        </p:attrNameLst>
                                      </p:cBhvr>
                                      <p:to>
                                        <p:strVal val="visible"/>
                                      </p:to>
                                    </p:set>
                                    <p:animEffect transition="in" filter="barn(inVertical)">
                                      <p:cBhvr>
                                        <p:cTn dur="500" id="10"/>
                                        <p:tgtEl>
                                          <p:spTgt spid="1048598">
                                            <p:txEl>
                                              <p:pRg st="1" end="1"/>
                                            </p:txEl>
                                          </p:spTgt>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1048598">
                                            <p:txEl>
                                              <p:pRg st="2" end="2"/>
                                            </p:txEl>
                                          </p:spTgt>
                                        </p:tgtEl>
                                        <p:attrNameLst>
                                          <p:attrName>style.visibility</p:attrName>
                                        </p:attrNameLst>
                                      </p:cBhvr>
                                      <p:to>
                                        <p:strVal val="visible"/>
                                      </p:to>
                                    </p:set>
                                    <p:animEffect transition="in" filter="barn(inVertical)">
                                      <p:cBhvr>
                                        <p:cTn dur="500" id="13"/>
                                        <p:tgtEl>
                                          <p:spTgt spid="1048598">
                                            <p:txEl>
                                              <p:pRg st="2" end="2"/>
                                            </p:txEl>
                                          </p:spTgt>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1048598">
                                            <p:txEl>
                                              <p:pRg st="3" end="3"/>
                                            </p:txEl>
                                          </p:spTgt>
                                        </p:tgtEl>
                                        <p:attrNameLst>
                                          <p:attrName>style.visibility</p:attrName>
                                        </p:attrNameLst>
                                      </p:cBhvr>
                                      <p:to>
                                        <p:strVal val="visible"/>
                                      </p:to>
                                    </p:set>
                                    <p:animEffect transition="in" filter="barn(inVertical)">
                                      <p:cBhvr>
                                        <p:cTn dur="500" id="16"/>
                                        <p:tgtEl>
                                          <p:spTgt spid="1048598">
                                            <p:txEl>
                                              <p:pRg st="3" end="3"/>
                                            </p:txEl>
                                          </p:spTgt>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6" presetSubtype="21">
                                  <p:stCondLst>
                                    <p:cond delay="0"/>
                                  </p:stCondLst>
                                  <p:childTnLst>
                                    <p:set>
                                      <p:cBhvr>
                                        <p:cTn dur="1" fill="hold" id="20">
                                          <p:stCondLst>
                                            <p:cond delay="0"/>
                                          </p:stCondLst>
                                        </p:cTn>
                                        <p:tgtEl>
                                          <p:spTgt spid="2097166"/>
                                        </p:tgtEl>
                                        <p:attrNameLst>
                                          <p:attrName>style.visibility</p:attrName>
                                        </p:attrNameLst>
                                      </p:cBhvr>
                                      <p:to>
                                        <p:strVal val="visible"/>
                                      </p:to>
                                    </p:set>
                                    <p:animEffect transition="in" filter="barn(inVertical)">
                                      <p:cBhvr>
                                        <p:cTn dur="500" id="21"/>
                                        <p:tgtEl>
                                          <p:spTgt spid="209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757" name="TextBox 4"/>
          <p:cNvSpPr txBox="1"/>
          <p:nvPr/>
        </p:nvSpPr>
        <p:spPr>
          <a:xfrm>
            <a:off x="590207" y="484906"/>
            <a:ext cx="10956828" cy="4485641"/>
          </a:xfrm>
          <a:prstGeom prst="rect"/>
          <a:noFill/>
        </p:spPr>
        <p:txBody>
          <a:bodyPr rtlCol="0" wrap="square">
            <a:spAutoFit/>
          </a:bodyPr>
          <a:p>
            <a:r>
              <a:rPr b="1" dirty="0" sz="4400" lang="en-US" smtClean="0">
                <a:solidFill>
                  <a:srgbClr val="FF0000"/>
                </a:solidFill>
                <a:latin typeface="Bahnschrift SemiLight SemiConde" panose="020B0502040204020203" pitchFamily="34" charset="0"/>
                <a:cs typeface="NikoshBAN" panose="02000000000000000000" pitchFamily="2" charset="0"/>
              </a:rPr>
              <a:t>Learning outcomes</a:t>
            </a:r>
            <a:r>
              <a:rPr b="1" dirty="0" sz="4400" lang="en-US" smtClean="0">
                <a:solidFill>
                  <a:srgbClr val="C00000"/>
                </a:solidFill>
                <a:latin typeface="Bahnschrift SemiLight SemiConde" panose="020B0502040204020203" pitchFamily="34" charset="0"/>
                <a:cs typeface="NikoshBAN" panose="02000000000000000000" pitchFamily="2" charset="0"/>
              </a:rPr>
              <a:t>: </a:t>
            </a:r>
            <a:endParaRPr b="1" dirty="0" sz="4400" lang="en-US" smtClean="0">
              <a:solidFill>
                <a:srgbClr val="C00000"/>
              </a:solidFill>
              <a:latin typeface="Bahnschrift SemiLight SemiConde" panose="020B0502040204020203" pitchFamily="34" charset="0"/>
              <a:cs typeface="NikoshBAN" panose="02000000000000000000" pitchFamily="2" charset="0"/>
            </a:endParaRPr>
          </a:p>
          <a:p>
            <a:r>
              <a:rPr dirty="0" sz="3600" lang="en-US" smtClean="0">
                <a:solidFill>
                  <a:srgbClr val="FF0000"/>
                </a:solidFill>
                <a:latin typeface="Bahnschrift SemiLight SemiConde" panose="020B0502040204020203" pitchFamily="34" charset="0"/>
                <a:cs typeface="NikoshBAN" panose="02000000000000000000" pitchFamily="2" charset="0"/>
              </a:rPr>
              <a:t>Reading:</a:t>
            </a:r>
            <a:r>
              <a:rPr dirty="0" sz="3600" lang="en-US" smtClean="0">
                <a:latin typeface="Bahnschrift SemiLight SemiConde" panose="020B0502040204020203" pitchFamily="34" charset="0"/>
                <a:cs typeface="NikoshBAN" panose="02000000000000000000" pitchFamily="2" charset="0"/>
              </a:rPr>
              <a:t> </a:t>
            </a:r>
          </a:p>
          <a:p>
            <a:r>
              <a:rPr dirty="0" sz="3600" lang="en-US" smtClean="0">
                <a:solidFill>
                  <a:srgbClr val="FF66CC"/>
                </a:solidFill>
                <a:latin typeface="Bahnschrift SemiLight SemiConde" panose="020B0502040204020203" pitchFamily="34" charset="0"/>
                <a:cs typeface="NikoshBAN" panose="02000000000000000000" pitchFamily="2" charset="0"/>
              </a:rPr>
              <a:t>1.5.1</a:t>
            </a:r>
            <a:r>
              <a:rPr dirty="0" sz="3600" lang="en-US" smtClean="0">
                <a:latin typeface="Bahnschrift SemiLight SemiConde" panose="020B0502040204020203" pitchFamily="34" charset="0"/>
                <a:cs typeface="NikoshBAN" panose="02000000000000000000" pitchFamily="2" charset="0"/>
              </a:rPr>
              <a:t> </a:t>
            </a:r>
            <a:r>
              <a:rPr dirty="0" sz="3600" lang="en-US">
                <a:latin typeface="Bahnschrift SemiLight SemiConde" panose="020B0502040204020203" pitchFamily="34" charset="0"/>
                <a:cs typeface="NikoshBAN" panose="02000000000000000000" pitchFamily="2" charset="0"/>
              </a:rPr>
              <a:t>read words, phrases and sentences in the text with proper pronunciation, stress and intonation</a:t>
            </a:r>
            <a:r>
              <a:rPr dirty="0" sz="3600" lang="en-US" smtClean="0">
                <a:latin typeface="Bahnschrift SemiLight SemiConde" panose="020B0502040204020203" pitchFamily="34" charset="0"/>
                <a:cs typeface="NikoshBAN" panose="02000000000000000000" pitchFamily="2" charset="0"/>
              </a:rPr>
              <a:t>.</a:t>
            </a:r>
          </a:p>
          <a:p>
            <a:r>
              <a:rPr dirty="0" sz="3600" lang="en-US" smtClean="0">
                <a:solidFill>
                  <a:schemeClr val="accent2"/>
                </a:solidFill>
                <a:latin typeface="Bahnschrift SemiLight SemiConde" panose="020B0502040204020203" pitchFamily="34" charset="0"/>
                <a:cs typeface="NikoshBAN" panose="02000000000000000000" pitchFamily="2" charset="0"/>
              </a:rPr>
              <a:t>1.7.1</a:t>
            </a:r>
            <a:r>
              <a:rPr dirty="0" sz="3600" lang="en-US" smtClean="0">
                <a:latin typeface="Bahnschrift SemiLight SemiConde" panose="020B0502040204020203" pitchFamily="34" charset="0"/>
                <a:cs typeface="NikoshBAN" panose="02000000000000000000" pitchFamily="2" charset="0"/>
              </a:rPr>
              <a:t> read short paragraphs, dialogues and simple letters.</a:t>
            </a:r>
          </a:p>
          <a:p>
            <a:r>
              <a:rPr altLang="zh-CN" dirty="0" sz="3600" lang="en-US" smtClean="0">
                <a:solidFill>
                  <a:srgbClr val="65FF65"/>
                </a:solidFill>
                <a:latin typeface="Bahnschrift SemiLight SemiConde" panose="020B0502040204020203" pitchFamily="34" charset="0"/>
                <a:cs typeface="NikoshBAN" panose="02000000000000000000" pitchFamily="2" charset="0"/>
              </a:rPr>
              <a:t>W</a:t>
            </a:r>
            <a:r>
              <a:rPr altLang="zh-CN" dirty="0" sz="3600" lang="en-US" smtClean="0">
                <a:solidFill>
                  <a:srgbClr val="65FF65"/>
                </a:solidFill>
                <a:latin typeface="Bahnschrift SemiLight SemiConde" panose="020B0502040204020203" pitchFamily="34" charset="0"/>
                <a:cs typeface="NikoshBAN" panose="02000000000000000000" pitchFamily="2" charset="0"/>
              </a:rPr>
              <a:t>r</a:t>
            </a:r>
            <a:r>
              <a:rPr altLang="zh-CN" dirty="0" sz="3600" lang="en-US" smtClean="0">
                <a:solidFill>
                  <a:srgbClr val="65FF65"/>
                </a:solidFill>
                <a:latin typeface="Bahnschrift SemiLight SemiConde" panose="020B0502040204020203" pitchFamily="34" charset="0"/>
                <a:cs typeface="NikoshBAN" panose="02000000000000000000" pitchFamily="2" charset="0"/>
              </a:rPr>
              <a:t>i</a:t>
            </a:r>
            <a:r>
              <a:rPr altLang="zh-CN" dirty="0" sz="3600" lang="en-US" smtClean="0">
                <a:solidFill>
                  <a:srgbClr val="65FF65"/>
                </a:solidFill>
                <a:latin typeface="Bahnschrift SemiLight SemiConde" panose="020B0502040204020203" pitchFamily="34" charset="0"/>
                <a:cs typeface="NikoshBAN" panose="02000000000000000000" pitchFamily="2" charset="0"/>
              </a:rPr>
              <a:t>t</a:t>
            </a:r>
            <a:r>
              <a:rPr altLang="zh-CN" dirty="0" sz="3600" lang="en-US" smtClean="0">
                <a:solidFill>
                  <a:srgbClr val="65FF65"/>
                </a:solidFill>
                <a:latin typeface="Bahnschrift SemiLight SemiConde" panose="020B0502040204020203" pitchFamily="34" charset="0"/>
                <a:cs typeface="NikoshBAN" panose="02000000000000000000" pitchFamily="2" charset="0"/>
              </a:rPr>
              <a:t>i</a:t>
            </a:r>
            <a:r>
              <a:rPr altLang="zh-CN" dirty="0" sz="3600" lang="en-US" smtClean="0">
                <a:solidFill>
                  <a:srgbClr val="65FF65"/>
                </a:solidFill>
                <a:latin typeface="Bahnschrift SemiLight SemiConde" panose="020B0502040204020203" pitchFamily="34" charset="0"/>
                <a:cs typeface="NikoshBAN" panose="02000000000000000000" pitchFamily="2" charset="0"/>
              </a:rPr>
              <a:t>n</a:t>
            </a:r>
            <a:r>
              <a:rPr altLang="zh-CN" dirty="0" sz="3600" lang="en-US" smtClean="0">
                <a:solidFill>
                  <a:srgbClr val="65FF65"/>
                </a:solidFill>
                <a:latin typeface="Bahnschrift SemiLight SemiConde" panose="020B0502040204020203" pitchFamily="34" charset="0"/>
                <a:cs typeface="NikoshBAN" panose="02000000000000000000" pitchFamily="2" charset="0"/>
              </a:rPr>
              <a:t>g</a:t>
            </a:r>
            <a:r>
              <a:rPr altLang="zh-CN" dirty="0" sz="3600" lang="en-US" smtClean="0">
                <a:latin typeface="Bahnschrift SemiLight SemiConde" panose="020B0502040204020203" pitchFamily="34" charset="0"/>
                <a:cs typeface="NikoshBAN" panose="02000000000000000000" pitchFamily="2" charset="0"/>
              </a:rPr>
              <a:t>:</a:t>
            </a:r>
            <a:endParaRPr altLang="en-US" lang="zh-CN"/>
          </a:p>
          <a:p>
            <a:r>
              <a:rPr altLang="zh-CN" dirty="0" sz="3600" lang="en-US" smtClean="0">
                <a:latin typeface="Bahnschrift SemiLight SemiConde" panose="020B0502040204020203" pitchFamily="34" charset="0"/>
                <a:cs typeface="NikoshBAN" panose="02000000000000000000" pitchFamily="2" charset="0"/>
              </a:rPr>
              <a:t>W</a:t>
            </a:r>
            <a:r>
              <a:rPr altLang="zh-CN" dirty="0" sz="3600" lang="en-US" smtClean="0">
                <a:latin typeface="Bahnschrift SemiLight SemiConde" panose="020B0502040204020203" pitchFamily="34" charset="0"/>
                <a:cs typeface="NikoshBAN" panose="02000000000000000000" pitchFamily="2" charset="0"/>
              </a:rPr>
              <a:t>r</a:t>
            </a:r>
            <a:r>
              <a:rPr altLang="zh-CN" dirty="0" sz="3600" lang="en-US" smtClean="0">
                <a:latin typeface="Bahnschrift SemiLight SemiConde" panose="020B0502040204020203" pitchFamily="34" charset="0"/>
                <a:cs typeface="NikoshBAN" panose="02000000000000000000" pitchFamily="2" charset="0"/>
              </a:rPr>
              <a:t>i</a:t>
            </a:r>
            <a:r>
              <a:rPr altLang="zh-CN" dirty="0" sz="3600" lang="en-US" smtClean="0">
                <a:latin typeface="Bahnschrift SemiLight SemiConde" panose="020B0502040204020203" pitchFamily="34" charset="0"/>
                <a:cs typeface="NikoshBAN" panose="02000000000000000000" pitchFamily="2" charset="0"/>
              </a:rPr>
              <a:t>t</a:t>
            </a:r>
            <a:r>
              <a:rPr altLang="zh-CN" dirty="0" sz="3600" lang="en-US" smtClean="0">
                <a:latin typeface="Bahnschrift SemiLight SemiConde" panose="020B0502040204020203" pitchFamily="34" charset="0"/>
                <a:cs typeface="NikoshBAN" panose="02000000000000000000" pitchFamily="2" charset="0"/>
              </a:rPr>
              <a:t>e</a:t>
            </a:r>
            <a:r>
              <a:rPr altLang="zh-CN" dirty="0" sz="3600" lang="en-US" smtClean="0">
                <a:latin typeface="Bahnschrift SemiLight SemiConde" panose="020B0502040204020203" pitchFamily="34" charset="0"/>
                <a:cs typeface="NikoshBAN" panose="02000000000000000000" pitchFamily="2" charset="0"/>
              </a:rPr>
              <a:t> </a:t>
            </a:r>
            <a:r>
              <a:rPr altLang="zh-CN" dirty="0" sz="3600" lang="en-US" smtClean="0">
                <a:latin typeface="Bahnschrift SemiLight SemiConde" panose="020B0502040204020203" pitchFamily="34" charset="0"/>
                <a:cs typeface="NikoshBAN" panose="02000000000000000000" pitchFamily="2" charset="0"/>
              </a:rPr>
              <a:t>s</a:t>
            </a:r>
            <a:r>
              <a:rPr altLang="zh-CN" dirty="0" sz="3600" lang="en-US" smtClean="0">
                <a:latin typeface="Bahnschrift SemiLight SemiConde" panose="020B0502040204020203" pitchFamily="34" charset="0"/>
                <a:cs typeface="NikoshBAN" panose="02000000000000000000" pitchFamily="2" charset="0"/>
              </a:rPr>
              <a:t>h</a:t>
            </a:r>
            <a:r>
              <a:rPr altLang="zh-CN" dirty="0" sz="3600" lang="en-US" smtClean="0">
                <a:latin typeface="Bahnschrift SemiLight SemiConde" panose="020B0502040204020203" pitchFamily="34" charset="0"/>
                <a:cs typeface="NikoshBAN" panose="02000000000000000000" pitchFamily="2" charset="0"/>
              </a:rPr>
              <a:t>o</a:t>
            </a:r>
            <a:r>
              <a:rPr altLang="zh-CN" dirty="0" sz="3600" lang="en-US" smtClean="0">
                <a:latin typeface="Bahnschrift SemiLight SemiConde" panose="020B0502040204020203" pitchFamily="34" charset="0"/>
                <a:cs typeface="NikoshBAN" panose="02000000000000000000" pitchFamily="2" charset="0"/>
              </a:rPr>
              <a:t>r</a:t>
            </a:r>
            <a:r>
              <a:rPr altLang="zh-CN" dirty="0" sz="3600" lang="en-US" smtClean="0">
                <a:latin typeface="Bahnschrift SemiLight SemiConde" panose="020B0502040204020203" pitchFamily="34" charset="0"/>
                <a:cs typeface="NikoshBAN" panose="02000000000000000000" pitchFamily="2" charset="0"/>
              </a:rPr>
              <a:t>t</a:t>
            </a:r>
            <a:r>
              <a:rPr altLang="zh-CN" dirty="0" sz="3600" lang="en-US" smtClean="0">
                <a:latin typeface="Bahnschrift SemiLight SemiConde" panose="020B0502040204020203" pitchFamily="34" charset="0"/>
                <a:cs typeface="NikoshBAN" panose="02000000000000000000" pitchFamily="2" charset="0"/>
              </a:rPr>
              <a:t> </a:t>
            </a:r>
            <a:r>
              <a:rPr altLang="zh-CN" dirty="0" sz="3600" lang="en-US" smtClean="0">
                <a:latin typeface="Bahnschrift SemiLight SemiConde" panose="020B0502040204020203" pitchFamily="34" charset="0"/>
                <a:cs typeface="NikoshBAN" panose="02000000000000000000" pitchFamily="2" charset="0"/>
              </a:rPr>
              <a:t>p</a:t>
            </a:r>
            <a:r>
              <a:rPr altLang="zh-CN" dirty="0" sz="3600" lang="en-US" smtClean="0">
                <a:latin typeface="Bahnschrift SemiLight SemiConde" panose="020B0502040204020203" pitchFamily="34" charset="0"/>
                <a:cs typeface="NikoshBAN" panose="02000000000000000000" pitchFamily="2" charset="0"/>
              </a:rPr>
              <a:t>a</a:t>
            </a:r>
            <a:r>
              <a:rPr altLang="zh-CN" dirty="0" sz="3600" lang="en-US" smtClean="0">
                <a:latin typeface="Bahnschrift SemiLight SemiConde" panose="020B0502040204020203" pitchFamily="34" charset="0"/>
                <a:cs typeface="NikoshBAN" panose="02000000000000000000" pitchFamily="2" charset="0"/>
              </a:rPr>
              <a:t>r</a:t>
            </a:r>
            <a:r>
              <a:rPr altLang="zh-CN" dirty="0" sz="3600" lang="en-US" smtClean="0">
                <a:latin typeface="Bahnschrift SemiLight SemiConde" panose="020B0502040204020203" pitchFamily="34" charset="0"/>
                <a:cs typeface="NikoshBAN" panose="02000000000000000000" pitchFamily="2" charset="0"/>
              </a:rPr>
              <a:t>a</a:t>
            </a:r>
            <a:r>
              <a:rPr altLang="zh-CN" dirty="0" sz="3600" lang="en-US" smtClean="0">
                <a:latin typeface="Bahnschrift SemiLight SemiConde" panose="020B0502040204020203" pitchFamily="34" charset="0"/>
                <a:cs typeface="NikoshBAN" panose="02000000000000000000" pitchFamily="2" charset="0"/>
              </a:rPr>
              <a:t>g</a:t>
            </a:r>
            <a:r>
              <a:rPr altLang="zh-CN" dirty="0" sz="3600" lang="en-US" smtClean="0">
                <a:latin typeface="Bahnschrift SemiLight SemiConde" panose="020B0502040204020203" pitchFamily="34" charset="0"/>
                <a:cs typeface="NikoshBAN" panose="02000000000000000000" pitchFamily="2" charset="0"/>
              </a:rPr>
              <a:t>r</a:t>
            </a:r>
            <a:r>
              <a:rPr altLang="zh-CN" dirty="0" sz="3600" lang="en-US" smtClean="0">
                <a:latin typeface="Bahnschrift SemiLight SemiConde" panose="020B0502040204020203" pitchFamily="34" charset="0"/>
                <a:cs typeface="NikoshBAN" panose="02000000000000000000" pitchFamily="2" charset="0"/>
              </a:rPr>
              <a:t>a</a:t>
            </a:r>
            <a:r>
              <a:rPr altLang="zh-CN" dirty="0" sz="3600" lang="en-US" smtClean="0">
                <a:latin typeface="Bahnschrift SemiLight SemiConde" panose="020B0502040204020203" pitchFamily="34" charset="0"/>
                <a:cs typeface="NikoshBAN" panose="02000000000000000000" pitchFamily="2" charset="0"/>
              </a:rPr>
              <a:t>p</a:t>
            </a:r>
            <a:r>
              <a:rPr altLang="zh-CN" dirty="0" sz="3600" lang="en-US" smtClean="0">
                <a:latin typeface="Bahnschrift SemiLight SemiConde" panose="020B0502040204020203" pitchFamily="34" charset="0"/>
                <a:cs typeface="NikoshBAN" panose="02000000000000000000" pitchFamily="2" charset="0"/>
              </a:rPr>
              <a:t>h</a:t>
            </a:r>
            <a:r>
              <a:rPr altLang="zh-CN" dirty="0" sz="3600" lang="en-US" smtClean="0">
                <a:latin typeface="Bahnschrift SemiLight SemiConde" panose="020B0502040204020203" pitchFamily="34" charset="0"/>
                <a:cs typeface="NikoshBAN" panose="02000000000000000000" pitchFamily="2" charset="0"/>
              </a:rPr>
              <a:t>s</a:t>
            </a:r>
            <a:r>
              <a:rPr altLang="zh-CN" dirty="0" sz="3600" lang="en-US" smtClean="0">
                <a:latin typeface="Bahnschrift SemiLight SemiConde" panose="020B0502040204020203" pitchFamily="34" charset="0"/>
                <a:cs typeface="NikoshBAN" panose="02000000000000000000" pitchFamily="2" charset="0"/>
              </a:rPr>
              <a:t> </a:t>
            </a:r>
            <a:r>
              <a:rPr altLang="zh-CN" dirty="0" sz="3600" lang="en-US" smtClean="0">
                <a:latin typeface="Bahnschrift SemiLight SemiConde" panose="020B0502040204020203" pitchFamily="34" charset="0"/>
                <a:cs typeface="NikoshBAN" panose="02000000000000000000" pitchFamily="2" charset="0"/>
              </a:rPr>
              <a:t>a</a:t>
            </a:r>
            <a:r>
              <a:rPr altLang="zh-CN" dirty="0" sz="3600" lang="en-US" smtClean="0">
                <a:latin typeface="Bahnschrift SemiLight SemiConde" panose="020B0502040204020203" pitchFamily="34" charset="0"/>
                <a:cs typeface="NikoshBAN" panose="02000000000000000000" pitchFamily="2" charset="0"/>
              </a:rPr>
              <a:t>b</a:t>
            </a:r>
            <a:r>
              <a:rPr altLang="zh-CN" dirty="0" sz="3600" lang="en-US" smtClean="0">
                <a:latin typeface="Bahnschrift SemiLight SemiConde" panose="020B0502040204020203" pitchFamily="34" charset="0"/>
                <a:cs typeface="NikoshBAN" panose="02000000000000000000" pitchFamily="2" charset="0"/>
              </a:rPr>
              <a:t>o</a:t>
            </a:r>
            <a:r>
              <a:rPr altLang="zh-CN" dirty="0" sz="3600" lang="en-US" smtClean="0">
                <a:latin typeface="Bahnschrift SemiLight SemiConde" panose="020B0502040204020203" pitchFamily="34" charset="0"/>
                <a:cs typeface="NikoshBAN" panose="02000000000000000000" pitchFamily="2" charset="0"/>
              </a:rPr>
              <a:t>u</a:t>
            </a:r>
            <a:r>
              <a:rPr altLang="zh-CN" dirty="0" sz="3600" lang="en-US" smtClean="0">
                <a:latin typeface="Bahnschrift SemiLight SemiConde" panose="020B0502040204020203" pitchFamily="34" charset="0"/>
                <a:cs typeface="NikoshBAN" panose="02000000000000000000" pitchFamily="2" charset="0"/>
              </a:rPr>
              <a:t>t</a:t>
            </a:r>
            <a:r>
              <a:rPr altLang="zh-CN" dirty="0" sz="3600" lang="en-US" smtClean="0">
                <a:latin typeface="Bahnschrift SemiLight SemiConde" panose="020B0502040204020203" pitchFamily="34" charset="0"/>
                <a:cs typeface="NikoshBAN" panose="02000000000000000000" pitchFamily="2" charset="0"/>
              </a:rPr>
              <a:t> </a:t>
            </a:r>
            <a:r>
              <a:rPr altLang="zh-CN" dirty="0" sz="3600" lang="en-US" smtClean="0">
                <a:latin typeface="Bahnschrift SemiLight SemiConde" panose="020B0502040204020203" pitchFamily="34" charset="0"/>
                <a:cs typeface="NikoshBAN" panose="02000000000000000000" pitchFamily="2" charset="0"/>
              </a:rPr>
              <a:t>f</a:t>
            </a:r>
            <a:r>
              <a:rPr altLang="zh-CN" dirty="0" sz="3600" lang="en-US" smtClean="0">
                <a:latin typeface="Bahnschrift SemiLight SemiConde" panose="020B0502040204020203" pitchFamily="34" charset="0"/>
                <a:cs typeface="NikoshBAN" panose="02000000000000000000" pitchFamily="2" charset="0"/>
              </a:rPr>
              <a:t>a</a:t>
            </a:r>
            <a:r>
              <a:rPr altLang="zh-CN" dirty="0" sz="3600" lang="en-US" smtClean="0">
                <a:latin typeface="Bahnschrift SemiLight SemiConde" panose="020B0502040204020203" pitchFamily="34" charset="0"/>
                <a:cs typeface="NikoshBAN" panose="02000000000000000000" pitchFamily="2" charset="0"/>
              </a:rPr>
              <a:t>m</a:t>
            </a:r>
            <a:r>
              <a:rPr altLang="zh-CN" dirty="0" sz="3600" lang="en-US" smtClean="0">
                <a:latin typeface="Bahnschrift SemiLight SemiConde" panose="020B0502040204020203" pitchFamily="34" charset="0"/>
                <a:cs typeface="NikoshBAN" panose="02000000000000000000" pitchFamily="2" charset="0"/>
              </a:rPr>
              <a:t>i</a:t>
            </a:r>
            <a:r>
              <a:rPr altLang="zh-CN" dirty="0" sz="3600" lang="en-US" smtClean="0">
                <a:latin typeface="Bahnschrift SemiLight SemiConde" panose="020B0502040204020203" pitchFamily="34" charset="0"/>
                <a:cs typeface="NikoshBAN" panose="02000000000000000000" pitchFamily="2" charset="0"/>
              </a:rPr>
              <a:t>l</a:t>
            </a:r>
            <a:r>
              <a:rPr altLang="zh-CN" dirty="0" sz="3600" lang="en-US" smtClean="0">
                <a:latin typeface="Bahnschrift SemiLight SemiConde" panose="020B0502040204020203" pitchFamily="34" charset="0"/>
                <a:cs typeface="NikoshBAN" panose="02000000000000000000" pitchFamily="2" charset="0"/>
              </a:rPr>
              <a:t>l</a:t>
            </a:r>
            <a:r>
              <a:rPr altLang="zh-CN" dirty="0" sz="3600" lang="en-US" smtClean="0">
                <a:latin typeface="Bahnschrift SemiLight SemiConde" panose="020B0502040204020203" pitchFamily="34" charset="0"/>
                <a:cs typeface="NikoshBAN" panose="02000000000000000000" pitchFamily="2" charset="0"/>
              </a:rPr>
              <a:t>y</a:t>
            </a:r>
            <a:r>
              <a:rPr altLang="zh-CN" dirty="0" sz="3600" lang="en-US" smtClean="0">
                <a:latin typeface="Bahnschrift SemiLight SemiConde" panose="020B0502040204020203" pitchFamily="34" charset="0"/>
                <a:cs typeface="NikoshBAN" panose="02000000000000000000" pitchFamily="2" charset="0"/>
              </a:rPr>
              <a:t>.</a:t>
            </a:r>
            <a:endParaRPr altLang="en-US" 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52" name="TextBox 6"/>
          <p:cNvSpPr txBox="1"/>
          <p:nvPr/>
        </p:nvSpPr>
        <p:spPr>
          <a:xfrm>
            <a:off x="3604830" y="644483"/>
            <a:ext cx="6187508" cy="707886"/>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4000" lang="en-US">
                <a:solidFill>
                  <a:srgbClr val="0000FF"/>
                </a:solidFill>
                <a:latin typeface="Times New Roman" panose="02020603050405020304" pitchFamily="18" charset="0"/>
                <a:cs typeface="Times New Roman" panose="02020603050405020304" pitchFamily="18" charset="0"/>
              </a:rPr>
              <a:t>Let’s </a:t>
            </a:r>
            <a:r>
              <a:rPr b="1" dirty="0" sz="4000" lang="en-US" smtClean="0">
                <a:solidFill>
                  <a:srgbClr val="0000FF"/>
                </a:solidFill>
                <a:latin typeface="Times New Roman" panose="02020603050405020304" pitchFamily="18" charset="0"/>
                <a:cs typeface="Times New Roman" panose="02020603050405020304" pitchFamily="18" charset="0"/>
              </a:rPr>
              <a:t>see </a:t>
            </a:r>
            <a:r>
              <a:rPr b="1" dirty="0" sz="4000" lang="en-US" smtClean="0">
                <a:solidFill>
                  <a:srgbClr val="0000FF"/>
                </a:solidFill>
                <a:latin typeface="Times New Roman" panose="02020603050405020304" pitchFamily="18" charset="0"/>
                <a:cs typeface="Times New Roman" panose="02020603050405020304" pitchFamily="18" charset="0"/>
              </a:rPr>
              <a:t>t</a:t>
            </a:r>
            <a:r>
              <a:rPr b="1" dirty="0" sz="4000" lang="en-US" smtClean="0">
                <a:solidFill>
                  <a:srgbClr val="0000FF"/>
                </a:solidFill>
                <a:latin typeface="Times New Roman" panose="02020603050405020304" pitchFamily="18" charset="0"/>
                <a:cs typeface="Times New Roman" panose="02020603050405020304" pitchFamily="18" charset="0"/>
              </a:rPr>
              <a:t>h</a:t>
            </a:r>
            <a:r>
              <a:rPr b="1" dirty="0" sz="4000" lang="en-US" smtClean="0">
                <a:solidFill>
                  <a:srgbClr val="0000FF"/>
                </a:solidFill>
                <a:latin typeface="Times New Roman" panose="02020603050405020304" pitchFamily="18" charset="0"/>
                <a:cs typeface="Times New Roman" panose="02020603050405020304" pitchFamily="18" charset="0"/>
              </a:rPr>
              <a:t>e</a:t>
            </a:r>
            <a:r>
              <a:rPr b="1" dirty="0" sz="4000" lang="en-US" smtClean="0">
                <a:solidFill>
                  <a:srgbClr val="0000FF"/>
                </a:solidFill>
                <a:latin typeface="Times New Roman" panose="02020603050405020304" pitchFamily="18" charset="0"/>
                <a:cs typeface="Times New Roman" panose="02020603050405020304" pitchFamily="18" charset="0"/>
              </a:rPr>
              <a:t> pictures-</a:t>
            </a:r>
            <a:endParaRPr b="1" dirty="0" sz="4000" lang="en-US">
              <a:solidFill>
                <a:srgbClr val="0000FF"/>
              </a:solidFill>
              <a:latin typeface="Times New Roman" panose="02020603050405020304" pitchFamily="18" charset="0"/>
              <a:cs typeface="Times New Roman" panose="02020603050405020304" pitchFamily="18" charset="0"/>
            </a:endParaRPr>
          </a:p>
        </p:txBody>
      </p:sp>
      <p:pic>
        <p:nvPicPr>
          <p:cNvPr id="2097256" name=""/>
          <p:cNvPicPr>
            <a:picLocks/>
          </p:cNvPicPr>
          <p:nvPr/>
        </p:nvPicPr>
        <p:blipFill>
          <a:blip xmlns:r="http://schemas.openxmlformats.org/officeDocument/2006/relationships" r:embed="rId1"/>
          <a:stretch>
            <a:fillRect/>
          </a:stretch>
        </p:blipFill>
        <p:spPr>
          <a:xfrm rot="0">
            <a:off x="2153253" y="1352369"/>
            <a:ext cx="7885493" cy="4433453"/>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chemeClr val="accent2">
              <a:lumMod val="20000"/>
              <a:lumOff val="80000"/>
            </a:schemeClr>
          </a:fgClr>
          <a:bgClr>
            <a:schemeClr val="accent6">
              <a:lumMod val="40000"/>
              <a:lumOff val="60000"/>
            </a:schemeClr>
          </a:bgClr>
        </a:pattFill>
      </p:bgPr>
    </p:bg>
    <p:spTree>
      <p:nvGrpSpPr>
        <p:cNvPr id="61" name=""/>
        <p:cNvGrpSpPr/>
        <p:nvPr/>
      </p:nvGrpSpPr>
      <p:grpSpPr>
        <a:xfrm>
          <a:off x="0" y="0"/>
          <a:ext cx="0" cy="0"/>
          <a:chOff x="0" y="0"/>
          <a:chExt cx="0" cy="0"/>
        </a:xfrm>
      </p:grpSpPr>
      <p:sp>
        <p:nvSpPr>
          <p:cNvPr id="1048603" name="TextBox 6"/>
          <p:cNvSpPr txBox="1"/>
          <p:nvPr/>
        </p:nvSpPr>
        <p:spPr>
          <a:xfrm>
            <a:off x="2938738" y="110965"/>
            <a:ext cx="5392084" cy="646331"/>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3600" lang="en-US" smtClean="0">
                <a:latin typeface="Bahnschrift" panose="020B0502040204020203" pitchFamily="34" charset="0"/>
                <a:cs typeface="Times New Roman" panose="02020603050405020304" pitchFamily="18" charset="0"/>
              </a:rPr>
              <a:t>What are these pictures?</a:t>
            </a:r>
            <a:endParaRPr b="1" dirty="0" sz="3600" lang="en-US">
              <a:latin typeface="Bahnschrift" panose="020B0502040204020203" pitchFamily="34" charset="0"/>
              <a:cs typeface="Times New Roman" panose="02020603050405020304" pitchFamily="18" charset="0"/>
            </a:endParaRPr>
          </a:p>
        </p:txBody>
      </p:sp>
      <p:pic>
        <p:nvPicPr>
          <p:cNvPr id="2097177" name="Picture 2" descr="Wall Mural Cartoon happy family isolated on white background - PIXERS.HK"/>
          <p:cNvPicPr>
            <a:picLocks noChangeAspect="1" noChangeArrowheads="1"/>
          </p:cNvPicPr>
          <p:nvPr/>
        </p:nvPicPr>
        <p:blipFill>
          <a:blip xmlns:r="http://schemas.openxmlformats.org/officeDocument/2006/relationships" r:embed="rId1"/>
          <a:srcRect l="6162" r="6162"/>
          <a:stretch>
            <a:fillRect/>
          </a:stretch>
        </p:blipFill>
        <p:spPr bwMode="auto">
          <a:xfrm>
            <a:off x="3295836" y="1498481"/>
            <a:ext cx="5034985" cy="3158593"/>
          </a:xfrm>
          <a:prstGeom prst="rect"/>
          <a:ln w="127000" cap="sq">
            <a:solidFill>
              <a:srgbClr val="FF0000"/>
            </a:solidFill>
            <a:miter lim="800000"/>
          </a:ln>
          <a:effectLst>
            <a:outerShdw algn="tl" blurRad="57150" dir="2700000" dist="50800" rotWithShape="0">
              <a:srgbClr val="000000">
                <a:alpha val="40000"/>
              </a:srgbClr>
            </a:outerShdw>
          </a:effectLst>
        </p:spPr>
      </p:pic>
      <p:grpSp>
        <p:nvGrpSpPr>
          <p:cNvPr id="62" name="Group 9"/>
          <p:cNvGrpSpPr/>
          <p:nvPr/>
        </p:nvGrpSpPr>
        <p:grpSpPr>
          <a:xfrm>
            <a:off x="4584462" y="688986"/>
            <a:ext cx="2714624" cy="1000125"/>
            <a:chOff x="2998065" y="2404453"/>
            <a:chExt cx="3458805" cy="1277703"/>
          </a:xfrm>
        </p:grpSpPr>
        <p:pic>
          <p:nvPicPr>
            <p:cNvPr id="2097178" name="Picture 13"/>
            <p:cNvPicPr>
              <a:picLocks noChangeAspect="1"/>
            </p:cNvPicPr>
            <p:nvPr/>
          </p:nvPicPr>
          <p:blipFill rotWithShape="1">
            <a:blip xmlns:r="http://schemas.openxmlformats.org/officeDocument/2006/relationships" r:embed="rId2" cstate="print"/>
            <a:srcRect l="6432" t="7312" r="6277" b="19520"/>
            <a:stretch>
              <a:fillRect/>
            </a:stretch>
          </p:blipFill>
          <p:spPr>
            <a:xfrm>
              <a:off x="2998065" y="2404453"/>
              <a:ext cx="3458805" cy="1277703"/>
            </a:xfrm>
            <a:prstGeom prst="rect"/>
          </p:spPr>
        </p:pic>
        <p:sp>
          <p:nvSpPr>
            <p:cNvPr id="1048604" name="TextBox 19"/>
            <p:cNvSpPr txBox="1"/>
            <p:nvPr/>
          </p:nvSpPr>
          <p:spPr>
            <a:xfrm>
              <a:off x="3543299" y="2550409"/>
              <a:ext cx="2362200" cy="879384"/>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4000" lang="en-US" smtClean="0">
                  <a:effectLst>
                    <a:outerShdw algn="tl" blurRad="38100" dir="2700000" dist="38100">
                      <a:srgbClr val="000000">
                        <a:alpha val="43137"/>
                      </a:srgbClr>
                    </a:outerShdw>
                  </a:effectLst>
                  <a:latin typeface="Times New Roman" pitchFamily="18" charset="0"/>
                  <a:cs typeface="Times New Roman" pitchFamily="18" charset="0"/>
                </a:rPr>
                <a:t>Family</a:t>
              </a:r>
              <a:endParaRPr b="1" dirty="0" sz="4000" lang="en-US">
                <a:effectLst>
                  <a:outerShdw algn="tl" blurRad="38100" dir="2700000" dist="38100">
                    <a:srgbClr val="000000">
                      <a:alpha val="43137"/>
                    </a:srgbClr>
                  </a:outerShdw>
                </a:effectLst>
                <a:latin typeface="Times New Roman" pitchFamily="18" charset="0"/>
                <a:cs typeface="Times New Roman" pitchFamily="18" charset="0"/>
              </a:endParaRPr>
            </a:p>
          </p:txBody>
        </p:sp>
      </p:grpSp>
      <p:sp>
        <p:nvSpPr>
          <p:cNvPr id="1048605" name="Rectangle 23"/>
          <p:cNvSpPr/>
          <p:nvPr/>
        </p:nvSpPr>
        <p:spPr>
          <a:xfrm>
            <a:off x="2293499" y="5213593"/>
            <a:ext cx="7609707" cy="830997"/>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4800" lang="en-GB" smtClean="0">
                <a:latin typeface="Bahnschrift" panose="020B0502040204020203" pitchFamily="34" charset="0"/>
              </a:rPr>
              <a:t>Whom do you live with us?</a:t>
            </a:r>
          </a:p>
        </p:txBody>
      </p:sp>
      <p:sp>
        <p:nvSpPr>
          <p:cNvPr id="1048606" name="Rectangle 24"/>
          <p:cNvSpPr/>
          <p:nvPr/>
        </p:nvSpPr>
        <p:spPr>
          <a:xfrm>
            <a:off x="1441690" y="5070358"/>
            <a:ext cx="9000169" cy="1539240"/>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dirty="0" sz="3200" lang="en-GB" smtClean="0">
                <a:latin typeface="Bahnschrift" panose="020B0502040204020203" pitchFamily="34" charset="0"/>
              </a:rPr>
              <a:t>Father, mother, sister and brother usually make a family. Grandmother and grandfather also live with us. They are also a part of the family.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7" presetSubtype="10">
                                  <p:stCondLst>
                                    <p:cond delay="0"/>
                                  </p:stCondLst>
                                  <p:childTnLst>
                                    <p:set>
                                      <p:cBhvr>
                                        <p:cTn dur="1" fill="hold" id="6">
                                          <p:stCondLst>
                                            <p:cond delay="0"/>
                                          </p:stCondLst>
                                        </p:cTn>
                                        <p:tgtEl>
                                          <p:spTgt spid="1048603"/>
                                        </p:tgtEl>
                                        <p:attrNameLst>
                                          <p:attrName>style.visibility</p:attrName>
                                        </p:attrNameLst>
                                      </p:cBhvr>
                                      <p:to>
                                        <p:strVal val="visible"/>
                                      </p:to>
                                    </p:set>
                                    <p:anim calcmode="lin" valueType="num">
                                      <p:cBhvr>
                                        <p:cTn dur="500" fill="hold" id="7"/>
                                        <p:tgtEl>
                                          <p:spTgt spid="1048603"/>
                                        </p:tgtEl>
                                        <p:attrNameLst>
                                          <p:attrName>ppt_w</p:attrName>
                                        </p:attrNameLst>
                                      </p:cBhvr>
                                      <p:tavLst>
                                        <p:tav tm="0">
                                          <p:val>
                                            <p:fltVal val="0.0"/>
                                          </p:val>
                                        </p:tav>
                                        <p:tav tm="100000">
                                          <p:val>
                                            <p:strVal val="#ppt_w"/>
                                          </p:val>
                                        </p:tav>
                                      </p:tavLst>
                                    </p:anim>
                                    <p:anim calcmode="lin" valueType="num">
                                      <p:cBhvr>
                                        <p:cTn dur="500" fill="hold" id="8"/>
                                        <p:tgtEl>
                                          <p:spTgt spid="1048603"/>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1" id="11" nodeType="clickEffect" presetClass="exit" presetID="42" presetSubtype="0">
                                  <p:stCondLst>
                                    <p:cond delay="0"/>
                                  </p:stCondLst>
                                  <p:childTnLst>
                                    <p:animEffect transition="out" filter="fade">
                                      <p:cBhvr>
                                        <p:cTn dur="1000" id="12"/>
                                        <p:tgtEl>
                                          <p:spTgt spid="1048603"/>
                                        </p:tgtEl>
                                      </p:cBhvr>
                                    </p:animEffect>
                                    <p:anim calcmode="lin" valueType="num">
                                      <p:cBhvr>
                                        <p:cTn dur="1000" id="13"/>
                                        <p:tgtEl>
                                          <p:spTgt spid="1048603"/>
                                        </p:tgtEl>
                                        <p:attrNameLst>
                                          <p:attrName>ppt_x</p:attrName>
                                        </p:attrNameLst>
                                      </p:cBhvr>
                                      <p:tavLst>
                                        <p:tav tm="0">
                                          <p:val>
                                            <p:strVal val="ppt_x"/>
                                          </p:val>
                                        </p:tav>
                                        <p:tav tm="100000">
                                          <p:val>
                                            <p:strVal val="ppt_x"/>
                                          </p:val>
                                        </p:tav>
                                      </p:tavLst>
                                    </p:anim>
                                    <p:anim calcmode="lin" valueType="num">
                                      <p:cBhvr>
                                        <p:cTn dur="1000" id="14"/>
                                        <p:tgtEl>
                                          <p:spTgt spid="1048603"/>
                                        </p:tgtEl>
                                        <p:attrNameLst>
                                          <p:attrName>ppt_y</p:attrName>
                                        </p:attrNameLst>
                                      </p:cBhvr>
                                      <p:tavLst>
                                        <p:tav tm="0">
                                          <p:val>
                                            <p:strVal val="ppt_y"/>
                                          </p:val>
                                        </p:tav>
                                        <p:tav tm="100000">
                                          <p:val>
                                            <p:strVal val="ppt_y+.1"/>
                                          </p:val>
                                        </p:tav>
                                      </p:tavLst>
                                    </p:anim>
                                    <p:set>
                                      <p:cBhvr>
                                        <p:cTn dur="1" fill="hold" id="15">
                                          <p:stCondLst>
                                            <p:cond delay="999"/>
                                          </p:stCondLst>
                                        </p:cTn>
                                        <p:tgtEl>
                                          <p:spTgt spid="1048603"/>
                                        </p:tgtEl>
                                        <p:attrNameLst>
                                          <p:attrName>style.visibility</p:attrName>
                                        </p:attrNameLst>
                                      </p:cBhvr>
                                      <p:to>
                                        <p:strVal val="hidden"/>
                                      </p:to>
                                    </p:se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47" presetSubtype="0">
                                  <p:stCondLst>
                                    <p:cond delay="0"/>
                                  </p:stCondLst>
                                  <p:childTnLst>
                                    <p:set>
                                      <p:cBhvr>
                                        <p:cTn dur="1" fill="hold" id="19">
                                          <p:stCondLst>
                                            <p:cond delay="0"/>
                                          </p:stCondLst>
                                        </p:cTn>
                                        <p:tgtEl>
                                          <p:spTgt spid="62"/>
                                        </p:tgtEl>
                                        <p:attrNameLst>
                                          <p:attrName>style.visibility</p:attrName>
                                        </p:attrNameLst>
                                      </p:cBhvr>
                                      <p:to>
                                        <p:strVal val="visible"/>
                                      </p:to>
                                    </p:set>
                                    <p:animEffect transition="in" filter="fade">
                                      <p:cBhvr>
                                        <p:cTn dur="1000" id="20"/>
                                        <p:tgtEl>
                                          <p:spTgt spid="62"/>
                                        </p:tgtEl>
                                      </p:cBhvr>
                                    </p:animEffect>
                                    <p:anim calcmode="lin" valueType="num">
                                      <p:cBhvr>
                                        <p:cTn dur="1000" fill="hold" id="21"/>
                                        <p:tgtEl>
                                          <p:spTgt spid="62"/>
                                        </p:tgtEl>
                                        <p:attrNameLst>
                                          <p:attrName>ppt_x</p:attrName>
                                        </p:attrNameLst>
                                      </p:cBhvr>
                                      <p:tavLst>
                                        <p:tav tm="0">
                                          <p:val>
                                            <p:strVal val="#ppt_x"/>
                                          </p:val>
                                        </p:tav>
                                        <p:tav tm="100000">
                                          <p:val>
                                            <p:strVal val="#ppt_x"/>
                                          </p:val>
                                        </p:tav>
                                      </p:tavLst>
                                    </p:anim>
                                    <p:anim calcmode="lin" valueType="num">
                                      <p:cBhvr>
                                        <p:cTn dur="1000" fill="hold" id="22"/>
                                        <p:tgtEl>
                                          <p:spTgt spid="62"/>
                                        </p:tgtEl>
                                        <p:attrNameLst>
                                          <p:attrName>ppt_y</p:attrName>
                                        </p:attrNameLst>
                                      </p:cBhvr>
                                      <p:tavLst>
                                        <p:tav tm="0">
                                          <p:val>
                                            <p:strVal val="#ppt_y-.1"/>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41" presetSubtype="0">
                                  <p:stCondLst>
                                    <p:cond delay="0"/>
                                  </p:stCondLst>
                                  <p:iterate type="lt">
                                    <p:tmPct val="10000"/>
                                  </p:iterate>
                                  <p:childTnLst>
                                    <p:set>
                                      <p:cBhvr>
                                        <p:cTn dur="1" fill="hold" id="26">
                                          <p:stCondLst>
                                            <p:cond delay="0"/>
                                          </p:stCondLst>
                                        </p:cTn>
                                        <p:tgtEl>
                                          <p:spTgt spid="1048605"/>
                                        </p:tgtEl>
                                        <p:attrNameLst>
                                          <p:attrName>style.visibility</p:attrName>
                                        </p:attrNameLst>
                                      </p:cBhvr>
                                      <p:to>
                                        <p:strVal val="visible"/>
                                      </p:to>
                                    </p:set>
                                    <p:anim calcmode="lin" valueType="num">
                                      <p:cBhvr>
                                        <p:cTn dur="500" fill="hold" id="27"/>
                                        <p:tgtEl>
                                          <p:spTgt spid="104860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048605"/>
                                        </p:tgtEl>
                                        <p:attrNameLst>
                                          <p:attrName>ppt_y</p:attrName>
                                        </p:attrNameLst>
                                      </p:cBhvr>
                                      <p:tavLst>
                                        <p:tav tm="0">
                                          <p:val>
                                            <p:strVal val="#ppt_y"/>
                                          </p:val>
                                        </p:tav>
                                        <p:tav tm="100000">
                                          <p:val>
                                            <p:strVal val="#ppt_y"/>
                                          </p:val>
                                        </p:tav>
                                      </p:tavLst>
                                    </p:anim>
                                    <p:anim calcmode="lin" valueType="num">
                                      <p:cBhvr>
                                        <p:cTn dur="500" fill="hold" id="29"/>
                                        <p:tgtEl>
                                          <p:spTgt spid="104860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048605"/>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31" tmFilter="0,0; .5, 1; 1, 1"/>
                                        <p:tgtEl>
                                          <p:spTgt spid="1048605"/>
                                        </p:tgtEl>
                                      </p:cBhvr>
                                    </p:animEffect>
                                  </p:childTnLst>
                                </p:cTn>
                              </p:par>
                            </p:childTnLst>
                          </p:cTn>
                        </p:par>
                      </p:childTnLst>
                    </p:cTn>
                  </p:par>
                  <p:par>
                    <p:cTn fill="hold" id="32">
                      <p:stCondLst>
                        <p:cond delay="indefinite"/>
                      </p:stCondLst>
                      <p:childTnLst>
                        <p:par>
                          <p:cTn fill="hold" id="33">
                            <p:stCondLst>
                              <p:cond delay="0"/>
                            </p:stCondLst>
                            <p:childTnLst>
                              <p:par>
                                <p:cTn fill="hold" grpId="1" id="34" nodeType="clickEffect" presetClass="exit" presetID="22" presetSubtype="4">
                                  <p:stCondLst>
                                    <p:cond delay="0"/>
                                  </p:stCondLst>
                                  <p:iterate type="lt">
                                    <p:tmPct val="0"/>
                                  </p:iterate>
                                  <p:childTnLst>
                                    <p:animEffect transition="out" filter="wipe(down)">
                                      <p:cBhvr>
                                        <p:cTn dur="500" id="35"/>
                                        <p:tgtEl>
                                          <p:spTgt spid="1048605"/>
                                        </p:tgtEl>
                                      </p:cBhvr>
                                    </p:animEffect>
                                    <p:set>
                                      <p:cBhvr>
                                        <p:cTn dur="1" fill="hold" id="36">
                                          <p:stCondLst>
                                            <p:cond delay="499"/>
                                          </p:stCondLst>
                                        </p:cTn>
                                        <p:tgtEl>
                                          <p:spTgt spid="1048605"/>
                                        </p:tgtEl>
                                        <p:attrNameLst>
                                          <p:attrName>style.visibility</p:attrName>
                                        </p:attrNameLst>
                                      </p:cBhvr>
                                      <p:to>
                                        <p:strVal val="hidden"/>
                                      </p:to>
                                    </p:set>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41" presetSubtype="0">
                                  <p:stCondLst>
                                    <p:cond delay="0"/>
                                  </p:stCondLst>
                                  <p:iterate type="lt">
                                    <p:tmPct val="10000"/>
                                  </p:iterate>
                                  <p:childTnLst>
                                    <p:set>
                                      <p:cBhvr>
                                        <p:cTn dur="1" fill="hold" id="40">
                                          <p:stCondLst>
                                            <p:cond delay="0"/>
                                          </p:stCondLst>
                                        </p:cTn>
                                        <p:tgtEl>
                                          <p:spTgt spid="1048606"/>
                                        </p:tgtEl>
                                        <p:attrNameLst>
                                          <p:attrName>style.visibility</p:attrName>
                                        </p:attrNameLst>
                                      </p:cBhvr>
                                      <p:to>
                                        <p:strVal val="visible"/>
                                      </p:to>
                                    </p:set>
                                    <p:anim calcmode="lin" valueType="num">
                                      <p:cBhvr>
                                        <p:cTn dur="500" fill="hold" id="41"/>
                                        <p:tgtEl>
                                          <p:spTgt spid="10486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1048606"/>
                                        </p:tgtEl>
                                        <p:attrNameLst>
                                          <p:attrName>ppt_y</p:attrName>
                                        </p:attrNameLst>
                                      </p:cBhvr>
                                      <p:tavLst>
                                        <p:tav tm="0">
                                          <p:val>
                                            <p:strVal val="#ppt_y"/>
                                          </p:val>
                                        </p:tav>
                                        <p:tav tm="100000">
                                          <p:val>
                                            <p:strVal val="#ppt_y"/>
                                          </p:val>
                                        </p:tav>
                                      </p:tavLst>
                                    </p:anim>
                                    <p:anim calcmode="lin" valueType="num">
                                      <p:cBhvr>
                                        <p:cTn dur="500" fill="hold" id="43"/>
                                        <p:tgtEl>
                                          <p:spTgt spid="10486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1048606"/>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45" tmFilter="0,0; .5, 1; 1, 1"/>
                                        <p:tgtEl>
                                          <p:spTgt spid="1048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p:bldP spid="1048603" grpId="1"/>
      <p:bldP spid="1048605" grpId="0"/>
      <p:bldP spid="1048605" grpId="1"/>
      <p:bldP spid="10486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7" name="TextBox 2"/>
          <p:cNvSpPr txBox="1"/>
          <p:nvPr/>
        </p:nvSpPr>
        <p:spPr>
          <a:xfrm>
            <a:off x="7150568" y="1154592"/>
            <a:ext cx="4341126" cy="1539240"/>
          </a:xfrm>
          <a:prstGeom prst="rect"/>
          <a:noFill/>
        </p:spPr>
        <p:txBody>
          <a:bodyPr rtlCol="0"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pPr algn="ctr"/>
            <a:r>
              <a:rPr b="1" dirty="0" sz="4800" lang="en-US" smtClean="0">
                <a:solidFill>
                  <a:srgbClr val="7030A0"/>
                </a:solidFill>
                <a:latin typeface="Times New Roman" panose="02020603050405020304" pitchFamily="18" charset="0"/>
                <a:cs typeface="Times New Roman" panose="02020603050405020304" pitchFamily="18" charset="0"/>
              </a:rPr>
              <a:t>Famil</a:t>
            </a:r>
            <a:r>
              <a:rPr b="1" dirty="0" sz="4800" lang="en-US" smtClean="0">
                <a:solidFill>
                  <a:srgbClr val="7030A0"/>
                </a:solidFill>
                <a:latin typeface="Times New Roman" panose="02020603050405020304" pitchFamily="18" charset="0"/>
                <a:cs typeface="Times New Roman" panose="02020603050405020304" pitchFamily="18" charset="0"/>
              </a:rPr>
              <a:t>y</a:t>
            </a:r>
            <a:endParaRPr altLang="en-US" lang="zh-CN"/>
          </a:p>
          <a:p>
            <a:pPr algn="ctr"/>
            <a:r>
              <a:rPr b="1" dirty="0" sz="4800" lang="en-US" smtClean="0">
                <a:solidFill>
                  <a:srgbClr val="7030A0"/>
                </a:solidFill>
                <a:latin typeface="Times New Roman" panose="02020603050405020304" pitchFamily="18" charset="0"/>
                <a:cs typeface="Times New Roman" panose="02020603050405020304" pitchFamily="18" charset="0"/>
              </a:rPr>
              <a:t>Lesson- 1-3</a:t>
            </a:r>
            <a:endParaRPr b="1" dirty="0" sz="4800" lang="en-US">
              <a:solidFill>
                <a:srgbClr val="7030A0"/>
              </a:solidFill>
              <a:latin typeface="Times New Roman" panose="02020603050405020304" pitchFamily="18" charset="0"/>
              <a:cs typeface="Times New Roman" panose="02020603050405020304" pitchFamily="18" charset="0"/>
            </a:endParaRPr>
          </a:p>
        </p:txBody>
      </p:sp>
      <p:sp>
        <p:nvSpPr>
          <p:cNvPr id="1048608" name="TextBox 5"/>
          <p:cNvSpPr txBox="1"/>
          <p:nvPr/>
        </p:nvSpPr>
        <p:spPr>
          <a:xfrm>
            <a:off x="934264" y="900592"/>
            <a:ext cx="5311648" cy="2047240"/>
          </a:xfrm>
          <a:prstGeom prst="rect"/>
          <a:noFill/>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b="1" dirty="0" sz="6600" lang="en-US">
                <a:solidFill>
                  <a:srgbClr val="FF0000"/>
                </a:solidFill>
                <a:latin typeface="Algerian" panose="04020705040A02060702" pitchFamily="82" charset="0"/>
                <a:ea typeface="Gadugi" panose="020B0502040204020203" pitchFamily="34" charset="0"/>
                <a:cs typeface="Kumarkhali UNICODE" panose="00000400000000000000" pitchFamily="2" charset="0"/>
              </a:rPr>
              <a:t>Todays lessons is –</a:t>
            </a:r>
          </a:p>
        </p:txBody>
      </p:sp>
      <p:pic>
        <p:nvPicPr>
          <p:cNvPr id="2097182" name="Picture 2" descr="Premium Vector | Happy family members in the front yard of the house"/>
          <p:cNvPicPr>
            <a:picLocks noChangeAspect="1" noChangeArrowheads="1"/>
          </p:cNvPicPr>
          <p:nvPr/>
        </p:nvPicPr>
        <p:blipFill>
          <a:blip xmlns:r="http://schemas.openxmlformats.org/officeDocument/2006/relationships" r:embed="rId1"/>
          <a:srcRect l="6589" r="6589"/>
          <a:stretch>
            <a:fillRect/>
          </a:stretch>
        </p:blipFill>
        <p:spPr bwMode="auto">
          <a:xfrm>
            <a:off x="3555496" y="2947832"/>
            <a:ext cx="5443880" cy="4008021"/>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608"/>
                                        </p:tgtEl>
                                        <p:attrNameLst>
                                          <p:attrName>style.visibility</p:attrName>
                                        </p:attrNameLst>
                                      </p:cBhvr>
                                      <p:to>
                                        <p:strVal val="visible"/>
                                      </p:to>
                                    </p:set>
                                    <p:anim calcmode="lin" valueType="num">
                                      <p:cBhvr additive="base">
                                        <p:cTn dur="500" fill="hold" id="7"/>
                                        <p:tgtEl>
                                          <p:spTgt spid="1048608"/>
                                        </p:tgtEl>
                                        <p:attrNameLst>
                                          <p:attrName>ppt_x</p:attrName>
                                        </p:attrNameLst>
                                      </p:cBhvr>
                                      <p:tavLst>
                                        <p:tav tm="0">
                                          <p:val>
                                            <p:strVal val="0-#ppt_w/2"/>
                                          </p:val>
                                        </p:tav>
                                        <p:tav tm="100000">
                                          <p:val>
                                            <p:strVal val="#ppt_x"/>
                                          </p:val>
                                        </p:tav>
                                      </p:tavLst>
                                    </p:anim>
                                    <p:anim calcmode="lin" valueType="num">
                                      <p:cBhvr additive="base">
                                        <p:cTn dur="500" fill="hold" id="8"/>
                                        <p:tgtEl>
                                          <p:spTgt spid="1048608"/>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1" presetSubtype="0">
                                  <p:stCondLst>
                                    <p:cond delay="0"/>
                                  </p:stCondLst>
                                  <p:childTnLst>
                                    <p:set>
                                      <p:cBhvr>
                                        <p:cTn dur="1" fill="hold" id="12">
                                          <p:stCondLst>
                                            <p:cond delay="0"/>
                                          </p:stCondLst>
                                        </p:cTn>
                                        <p:tgtEl>
                                          <p:spTgt spid="1048607"/>
                                        </p:tgtEl>
                                        <p:attrNameLst>
                                          <p:attrName>style.visibility</p:attrName>
                                        </p:attrNameLst>
                                      </p:cBhvr>
                                      <p:to>
                                        <p:strVal val="visible"/>
                                      </p:to>
                                    </p:set>
                                    <p:anim calcmode="lin" valueType="num">
                                      <p:cBhvr>
                                        <p:cTn dur="1000" fill="hold" id="13"/>
                                        <p:tgtEl>
                                          <p:spTgt spid="1048607"/>
                                        </p:tgtEl>
                                        <p:attrNameLst>
                                          <p:attrName>ppt_w</p:attrName>
                                        </p:attrNameLst>
                                      </p:cBhvr>
                                      <p:tavLst>
                                        <p:tav tm="0">
                                          <p:val>
                                            <p:fltVal val="0.0"/>
                                          </p:val>
                                        </p:tav>
                                        <p:tav tm="100000">
                                          <p:val>
                                            <p:strVal val="#ppt_w"/>
                                          </p:val>
                                        </p:tav>
                                      </p:tavLst>
                                    </p:anim>
                                    <p:anim calcmode="lin" valueType="num">
                                      <p:cBhvr>
                                        <p:cTn dur="1000" fill="hold" id="14"/>
                                        <p:tgtEl>
                                          <p:spTgt spid="1048607"/>
                                        </p:tgtEl>
                                        <p:attrNameLst>
                                          <p:attrName>ppt_h</p:attrName>
                                        </p:attrNameLst>
                                      </p:cBhvr>
                                      <p:tavLst>
                                        <p:tav tm="0">
                                          <p:val>
                                            <p:fltVal val="0.0"/>
                                          </p:val>
                                        </p:tav>
                                        <p:tav tm="100000">
                                          <p:val>
                                            <p:strVal val="#ppt_h"/>
                                          </p:val>
                                        </p:tav>
                                      </p:tavLst>
                                    </p:anim>
                                    <p:anim calcmode="lin" valueType="num">
                                      <p:cBhvr>
                                        <p:cTn dur="1000" fill="hold" id="15"/>
                                        <p:tgtEl>
                                          <p:spTgt spid="1048607"/>
                                        </p:tgtEl>
                                        <p:attrNameLst>
                                          <p:attrName>style.rotation</p:attrName>
                                        </p:attrNameLst>
                                      </p:cBhvr>
                                      <p:tavLst>
                                        <p:tav tm="0">
                                          <p:val>
                                            <p:fltVal val="90.0"/>
                                          </p:val>
                                        </p:tav>
                                        <p:tav tm="100000">
                                          <p:val>
                                            <p:fltVal val="0.0"/>
                                          </p:val>
                                        </p:tav>
                                      </p:tavLst>
                                    </p:anim>
                                    <p:animEffect transition="in" filter="fade">
                                      <p:cBhvr>
                                        <p:cTn dur="1000" id="16"/>
                                        <p:tgtEl>
                                          <p:spTgt spid="1048607"/>
                                        </p:tgtEl>
                                      </p:cBhvr>
                                    </p:animEffect>
                                  </p:childTnLst>
                                </p:cTn>
                              </p:par>
                              <p:par>
                                <p:cTn fill="hold" id="17" nodeType="withEffect" presetClass="entr" presetID="31" presetSubtype="0">
                                  <p:stCondLst>
                                    <p:cond delay="0"/>
                                  </p:stCondLst>
                                  <p:childTnLst>
                                    <p:set>
                                      <p:cBhvr>
                                        <p:cTn dur="1" fill="hold" id="18">
                                          <p:stCondLst>
                                            <p:cond delay="0"/>
                                          </p:stCondLst>
                                        </p:cTn>
                                        <p:tgtEl>
                                          <p:spTgt spid="2097182"/>
                                        </p:tgtEl>
                                        <p:attrNameLst>
                                          <p:attrName>style.visibility</p:attrName>
                                        </p:attrNameLst>
                                      </p:cBhvr>
                                      <p:to>
                                        <p:strVal val="visible"/>
                                      </p:to>
                                    </p:set>
                                    <p:anim calcmode="lin" valueType="num">
                                      <p:cBhvr>
                                        <p:cTn dur="1000" fill="hold" id="19"/>
                                        <p:tgtEl>
                                          <p:spTgt spid="2097182"/>
                                        </p:tgtEl>
                                        <p:attrNameLst>
                                          <p:attrName>ppt_w</p:attrName>
                                        </p:attrNameLst>
                                      </p:cBhvr>
                                      <p:tavLst>
                                        <p:tav tm="0">
                                          <p:val>
                                            <p:fltVal val="0.0"/>
                                          </p:val>
                                        </p:tav>
                                        <p:tav tm="100000">
                                          <p:val>
                                            <p:strVal val="#ppt_w"/>
                                          </p:val>
                                        </p:tav>
                                      </p:tavLst>
                                    </p:anim>
                                    <p:anim calcmode="lin" valueType="num">
                                      <p:cBhvr>
                                        <p:cTn dur="1000" fill="hold" id="20"/>
                                        <p:tgtEl>
                                          <p:spTgt spid="2097182"/>
                                        </p:tgtEl>
                                        <p:attrNameLst>
                                          <p:attrName>ppt_h</p:attrName>
                                        </p:attrNameLst>
                                      </p:cBhvr>
                                      <p:tavLst>
                                        <p:tav tm="0">
                                          <p:val>
                                            <p:fltVal val="0.0"/>
                                          </p:val>
                                        </p:tav>
                                        <p:tav tm="100000">
                                          <p:val>
                                            <p:strVal val="#ppt_h"/>
                                          </p:val>
                                        </p:tav>
                                      </p:tavLst>
                                    </p:anim>
                                    <p:anim calcmode="lin" valueType="num">
                                      <p:cBhvr>
                                        <p:cTn dur="1000" fill="hold" id="21"/>
                                        <p:tgtEl>
                                          <p:spTgt spid="2097182"/>
                                        </p:tgtEl>
                                        <p:attrNameLst>
                                          <p:attrName>style.rotation</p:attrName>
                                        </p:attrNameLst>
                                      </p:cBhvr>
                                      <p:tavLst>
                                        <p:tav tm="0">
                                          <p:val>
                                            <p:fltVal val="90.0"/>
                                          </p:val>
                                        </p:tav>
                                        <p:tav tm="100000">
                                          <p:val>
                                            <p:fltVal val="0.0"/>
                                          </p:val>
                                        </p:tav>
                                      </p:tavLst>
                                    </p:anim>
                                    <p:animEffect transition="in" filter="fade">
                                      <p:cBhvr>
                                        <p:cTn dur="1000" id="22"/>
                                        <p:tgtEl>
                                          <p:spTgt spid="209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183" name="Picture 1"/>
          <p:cNvPicPr>
            <a:picLocks noChangeAspect="1"/>
          </p:cNvPicPr>
          <p:nvPr/>
        </p:nvPicPr>
        <p:blipFill>
          <a:blip xmlns:r="http://schemas.openxmlformats.org/officeDocument/2006/relationships" r:embed="rId1"/>
          <a:stretch>
            <a:fillRect/>
          </a:stretch>
        </p:blipFill>
        <p:spPr>
          <a:xfrm>
            <a:off x="3569108" y="1358080"/>
            <a:ext cx="4852219" cy="3665251"/>
          </a:xfrm>
          <a:prstGeom prst="rect"/>
          <a:ln w="228600" cap="sq" cmpd="thickThin">
            <a:solidFill>
              <a:srgbClr val="000000"/>
            </a:solidFill>
            <a:prstDash val="solid"/>
            <a:miter lim="800000"/>
          </a:ln>
          <a:effectLst>
            <a:innerShdw blurRad="76200">
              <a:srgbClr val="000000"/>
            </a:innerShdw>
          </a:effectLst>
        </p:spPr>
      </p:pic>
      <p:sp>
        <p:nvSpPr>
          <p:cNvPr id="1048609" name="Rounded Rectangle 2"/>
          <p:cNvSpPr/>
          <p:nvPr/>
        </p:nvSpPr>
        <p:spPr>
          <a:xfrm>
            <a:off x="2163097" y="5485172"/>
            <a:ext cx="7924800" cy="914400"/>
          </a:xfrm>
          <a:prstGeom prst="roundRect"/>
          <a:solidFill>
            <a:srgbClr val="00B050"/>
          </a:solidFill>
          <a:ln>
            <a:solidFill>
              <a:schemeClr val="tx1"/>
            </a:solidFill>
          </a:ln>
          <a:effectLst/>
          <a:scene3d>
            <a:camera prst="perspectiveFront"/>
            <a:lightRig dir="t" rig="chilly">
              <a:rot lat="0" lon="0" rev="18480000"/>
            </a:lightRig>
          </a:scene3d>
          <a:sp3d prstMaterial="clear">
            <a:bevelT h="63500" prst="softRound"/>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sz="1800" kern="1200">
                <a:solidFill>
                  <a:schemeClr val="lt1"/>
                </a:solidFill>
                <a:latin typeface="+mn-lt"/>
                <a:ea typeface="+mn-ea"/>
                <a:cs typeface="+mn-cs"/>
              </a:defRPr>
            </a:lvl1pPr>
            <a:lvl2pPr algn="l" defTabSz="914400" eaLnBrk="1" hangingPunct="1" latinLnBrk="0" marL="457200" rtl="0">
              <a:defRPr sz="1800" kern="1200">
                <a:solidFill>
                  <a:schemeClr val="lt1"/>
                </a:solidFill>
                <a:latin typeface="+mn-lt"/>
                <a:ea typeface="+mn-ea"/>
                <a:cs typeface="+mn-cs"/>
              </a:defRPr>
            </a:lvl2pPr>
            <a:lvl3pPr algn="l" defTabSz="914400" eaLnBrk="1" hangingPunct="1" latinLnBrk="0" marL="914400" rtl="0">
              <a:defRPr sz="1800" kern="1200">
                <a:solidFill>
                  <a:schemeClr val="lt1"/>
                </a:solidFill>
                <a:latin typeface="+mn-lt"/>
                <a:ea typeface="+mn-ea"/>
                <a:cs typeface="+mn-cs"/>
              </a:defRPr>
            </a:lvl3pPr>
            <a:lvl4pPr algn="l" defTabSz="914400" eaLnBrk="1" hangingPunct="1" latinLnBrk="0" marL="1371600" rtl="0">
              <a:defRPr sz="1800" kern="1200">
                <a:solidFill>
                  <a:schemeClr val="lt1"/>
                </a:solidFill>
                <a:latin typeface="+mn-lt"/>
                <a:ea typeface="+mn-ea"/>
                <a:cs typeface="+mn-cs"/>
              </a:defRPr>
            </a:lvl4pPr>
            <a:lvl5pPr algn="l" defTabSz="914400" eaLnBrk="1" hangingPunct="1" latinLnBrk="0" marL="1828800" rtl="0">
              <a:defRPr sz="1800" kern="1200">
                <a:solidFill>
                  <a:schemeClr val="lt1"/>
                </a:solidFill>
                <a:latin typeface="+mn-lt"/>
                <a:ea typeface="+mn-ea"/>
                <a:cs typeface="+mn-cs"/>
              </a:defRPr>
            </a:lvl5pPr>
            <a:lvl6pPr algn="l" defTabSz="914400" eaLnBrk="1" hangingPunct="1" latinLnBrk="0" marL="2286000" rtl="0">
              <a:defRPr sz="1800" kern="1200">
                <a:solidFill>
                  <a:schemeClr val="lt1"/>
                </a:solidFill>
                <a:latin typeface="+mn-lt"/>
                <a:ea typeface="+mn-ea"/>
                <a:cs typeface="+mn-cs"/>
              </a:defRPr>
            </a:lvl6pPr>
            <a:lvl7pPr algn="l" defTabSz="914400" eaLnBrk="1" hangingPunct="1" latinLnBrk="0" marL="2743200" rtl="0">
              <a:defRPr sz="1800" kern="1200">
                <a:solidFill>
                  <a:schemeClr val="lt1"/>
                </a:solidFill>
                <a:latin typeface="+mn-lt"/>
                <a:ea typeface="+mn-ea"/>
                <a:cs typeface="+mn-cs"/>
              </a:defRPr>
            </a:lvl7pPr>
            <a:lvl8pPr algn="l" defTabSz="914400" eaLnBrk="1" hangingPunct="1" latinLnBrk="0" marL="3200400" rtl="0">
              <a:defRPr sz="1800" kern="1200">
                <a:solidFill>
                  <a:schemeClr val="lt1"/>
                </a:solidFill>
                <a:latin typeface="+mn-lt"/>
                <a:ea typeface="+mn-ea"/>
                <a:cs typeface="+mn-cs"/>
              </a:defRPr>
            </a:lvl8pPr>
            <a:lvl9pPr algn="l" defTabSz="914400" eaLnBrk="1" hangingPunct="1" latinLnBrk="0" marL="3657600" rtl="0">
              <a:defRPr sz="1800" kern="1200">
                <a:solidFill>
                  <a:schemeClr val="lt1"/>
                </a:solidFill>
                <a:latin typeface="+mn-lt"/>
                <a:ea typeface="+mn-ea"/>
                <a:cs typeface="+mn-cs"/>
              </a:defRPr>
            </a:lvl9pPr>
          </a:lstStyle>
          <a:p>
            <a:pPr algn="ctr"/>
            <a:r>
              <a:rPr dirty="0" sz="3600" lang="en-US" smtClean="0">
                <a:ln w="18000">
                  <a:solidFill>
                    <a:sysClr lastClr="000000" val="windowText"/>
                  </a:solidFill>
                  <a:prstDash val="solid"/>
                  <a:miter lim="800000"/>
                </a:ln>
                <a:solidFill>
                  <a:schemeClr val="tx1"/>
                </a:solidFill>
                <a:latin typeface="Times New Roman" pitchFamily="18" charset="0"/>
                <a:cs typeface="Times New Roman" pitchFamily="18" charset="0"/>
              </a:rPr>
              <a:t>A boy and a girl are going to school.</a:t>
            </a:r>
            <a:endParaRPr dirty="0" sz="3600" lang="en-US">
              <a:ln w="18000">
                <a:solidFill>
                  <a:sysClr lastClr="000000" val="windowText"/>
                </a:solidFill>
                <a:prstDash val="solid"/>
                <a:miter lim="800000"/>
              </a:ln>
              <a:solidFill>
                <a:schemeClr val="tx1"/>
              </a:solidFill>
              <a:latin typeface="Times New Roman" pitchFamily="18" charset="0"/>
              <a:cs typeface="Times New Roman" pitchFamily="18" charset="0"/>
            </a:endParaRPr>
          </a:p>
        </p:txBody>
      </p:sp>
      <p:sp>
        <p:nvSpPr>
          <p:cNvPr id="1048610" name="Rectangle 3"/>
          <p:cNvSpPr/>
          <p:nvPr/>
        </p:nvSpPr>
        <p:spPr>
          <a:xfrm>
            <a:off x="2315497" y="188353"/>
            <a:ext cx="7772400" cy="707886"/>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4000" lang="en-GB" smtClean="0">
                <a:latin typeface="Bahnschrift" panose="020B0502040204020203" pitchFamily="34" charset="0"/>
              </a:rPr>
              <a:t>What can you see in the picture?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48610"/>
                                        </p:tgtEl>
                                        <p:attrNameLst>
                                          <p:attrName>style.visibility</p:attrName>
                                        </p:attrNameLst>
                                      </p:cBhvr>
                                      <p:to>
                                        <p:strVal val="visible"/>
                                      </p:to>
                                    </p:set>
                                    <p:anim calcmode="lin" valueType="num">
                                      <p:cBhvr>
                                        <p:cTn dur="500" fill="hold" id="7"/>
                                        <p:tgtEl>
                                          <p:spTgt spid="10486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610"/>
                                        </p:tgtEl>
                                        <p:attrNameLst>
                                          <p:attrName>ppt_y</p:attrName>
                                        </p:attrNameLst>
                                      </p:cBhvr>
                                      <p:tavLst>
                                        <p:tav tm="0">
                                          <p:val>
                                            <p:strVal val="#ppt_y"/>
                                          </p:val>
                                        </p:tav>
                                        <p:tav tm="100000">
                                          <p:val>
                                            <p:strVal val="#ppt_y"/>
                                          </p:val>
                                        </p:tav>
                                      </p:tavLst>
                                    </p:anim>
                                    <p:anim calcmode="lin" valueType="num">
                                      <p:cBhvr>
                                        <p:cTn dur="500" fill="hold" id="9"/>
                                        <p:tgtEl>
                                          <p:spTgt spid="10486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610"/>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1" tmFilter="0,0; .5, 1; 1, 1"/>
                                        <p:tgtEl>
                                          <p:spTgt spid="1048610"/>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6" presetSubtype="21">
                                  <p:stCondLst>
                                    <p:cond delay="0"/>
                                  </p:stCondLst>
                                  <p:childTnLst>
                                    <p:set>
                                      <p:cBhvr>
                                        <p:cTn dur="1" fill="hold" id="15">
                                          <p:stCondLst>
                                            <p:cond delay="0"/>
                                          </p:stCondLst>
                                        </p:cTn>
                                        <p:tgtEl>
                                          <p:spTgt spid="2097183"/>
                                        </p:tgtEl>
                                        <p:attrNameLst>
                                          <p:attrName>style.visibility</p:attrName>
                                        </p:attrNameLst>
                                      </p:cBhvr>
                                      <p:to>
                                        <p:strVal val="visible"/>
                                      </p:to>
                                    </p:set>
                                    <p:animEffect transition="in" filter="barn(inVertical)">
                                      <p:cBhvr>
                                        <p:cTn dur="500" id="16"/>
                                        <p:tgtEl>
                                          <p:spTgt spid="2097183"/>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1" presetSubtype="0">
                                  <p:stCondLst>
                                    <p:cond delay="0"/>
                                  </p:stCondLst>
                                  <p:iterate type="lt">
                                    <p:tmPct val="10000"/>
                                  </p:iterate>
                                  <p:childTnLst>
                                    <p:set>
                                      <p:cBhvr>
                                        <p:cTn dur="1" fill="hold" id="20">
                                          <p:stCondLst>
                                            <p:cond delay="0"/>
                                          </p:stCondLst>
                                        </p:cTn>
                                        <p:tgtEl>
                                          <p:spTgt spid="1048609"/>
                                        </p:tgtEl>
                                        <p:attrNameLst>
                                          <p:attrName>style.visibility</p:attrName>
                                        </p:attrNameLst>
                                      </p:cBhvr>
                                      <p:to>
                                        <p:strVal val="visible"/>
                                      </p:to>
                                    </p:set>
                                    <p:anim calcmode="lin" valueType="num">
                                      <p:cBhvr>
                                        <p:cTn dur="500" fill="hold" id="21"/>
                                        <p:tgtEl>
                                          <p:spTgt spid="104860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48609"/>
                                        </p:tgtEl>
                                        <p:attrNameLst>
                                          <p:attrName>ppt_y</p:attrName>
                                        </p:attrNameLst>
                                      </p:cBhvr>
                                      <p:tavLst>
                                        <p:tav tm="0">
                                          <p:val>
                                            <p:strVal val="#ppt_y"/>
                                          </p:val>
                                        </p:tav>
                                        <p:tav tm="100000">
                                          <p:val>
                                            <p:strVal val="#ppt_y"/>
                                          </p:val>
                                        </p:tav>
                                      </p:tavLst>
                                    </p:anim>
                                    <p:anim calcmode="lin" valueType="num">
                                      <p:cBhvr>
                                        <p:cTn dur="500" fill="hold" id="23"/>
                                        <p:tgtEl>
                                          <p:spTgt spid="104860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48609"/>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25" tmFilter="0,0; .5, 1; 1, 1"/>
                                        <p:tgtEl>
                                          <p:spTgt spid="104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animBg="1"/>
      <p:bldP spid="10486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1" name="Rectangle 1"/>
          <p:cNvSpPr/>
          <p:nvPr/>
        </p:nvSpPr>
        <p:spPr>
          <a:xfrm>
            <a:off x="2315497" y="345515"/>
            <a:ext cx="7772400" cy="707886"/>
          </a:xfrm>
          <a:prstGeom prst="rect"/>
        </p:spPr>
        <p:txBody>
          <a:bodyPr wrap="square">
            <a:spAutoFit/>
          </a:bodyPr>
          <a:ls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a:lstStyle>
          <a:p>
            <a:r>
              <a:rPr dirty="0" sz="4000" lang="en-GB" smtClean="0">
                <a:latin typeface="Bahnschrift" panose="020B0502040204020203" pitchFamily="34" charset="0"/>
              </a:rPr>
              <a:t>What can you see in the picture?</a:t>
            </a:r>
          </a:p>
        </p:txBody>
      </p:sp>
      <p:pic>
        <p:nvPicPr>
          <p:cNvPr id="2097184" name="Picture 2"/>
          <p:cNvPicPr>
            <a:picLocks noChangeAspect="1"/>
          </p:cNvPicPr>
          <p:nvPr/>
        </p:nvPicPr>
        <p:blipFill>
          <a:blip xmlns:r="http://schemas.openxmlformats.org/officeDocument/2006/relationships" r:embed="rId1"/>
          <a:stretch>
            <a:fillRect/>
          </a:stretch>
        </p:blipFill>
        <p:spPr>
          <a:xfrm>
            <a:off x="3273837" y="1182799"/>
            <a:ext cx="5312952" cy="3898090"/>
          </a:xfrm>
          <a:prstGeom prst="rect"/>
          <a:ln w="127000" cap="sq">
            <a:solidFill>
              <a:srgbClr val="00B050"/>
            </a:solidFill>
            <a:miter lim="800000"/>
          </a:ln>
          <a:effectLst>
            <a:outerShdw algn="tl" blurRad="57150" dir="2700000" dist="50800" rotWithShape="0">
              <a:srgbClr val="000000">
                <a:alpha val="40000"/>
              </a:srgbClr>
            </a:outerShdw>
          </a:effectLst>
        </p:spPr>
      </p:pic>
      <p:sp>
        <p:nvSpPr>
          <p:cNvPr id="1048612" name="Rounded Rectangle 3"/>
          <p:cNvSpPr/>
          <p:nvPr/>
        </p:nvSpPr>
        <p:spPr>
          <a:xfrm>
            <a:off x="1814348" y="5495467"/>
            <a:ext cx="8563304" cy="952500"/>
          </a:xfrm>
          <a:prstGeom prst="roundRect"/>
          <a:solidFill>
            <a:srgbClr val="00B0F0"/>
          </a:solidFill>
          <a:ln>
            <a:noFill/>
          </a:ln>
          <a:effectLst/>
          <a:scene3d>
            <a:camera prst="orthographicFront">
              <a:rot lat="0" lon="0" rev="0"/>
            </a:camera>
            <a:lightRig dir="t" rig="chilly">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sz="1800" kern="1200">
                <a:solidFill>
                  <a:schemeClr val="lt1"/>
                </a:solidFill>
                <a:latin typeface="+mn-lt"/>
                <a:ea typeface="+mn-ea"/>
                <a:cs typeface="+mn-cs"/>
              </a:defRPr>
            </a:lvl1pPr>
            <a:lvl2pPr algn="l" defTabSz="914400" eaLnBrk="1" hangingPunct="1" latinLnBrk="0" marL="457200" rtl="0">
              <a:defRPr sz="1800" kern="1200">
                <a:solidFill>
                  <a:schemeClr val="lt1"/>
                </a:solidFill>
                <a:latin typeface="+mn-lt"/>
                <a:ea typeface="+mn-ea"/>
                <a:cs typeface="+mn-cs"/>
              </a:defRPr>
            </a:lvl2pPr>
            <a:lvl3pPr algn="l" defTabSz="914400" eaLnBrk="1" hangingPunct="1" latinLnBrk="0" marL="914400" rtl="0">
              <a:defRPr sz="1800" kern="1200">
                <a:solidFill>
                  <a:schemeClr val="lt1"/>
                </a:solidFill>
                <a:latin typeface="+mn-lt"/>
                <a:ea typeface="+mn-ea"/>
                <a:cs typeface="+mn-cs"/>
              </a:defRPr>
            </a:lvl3pPr>
            <a:lvl4pPr algn="l" defTabSz="914400" eaLnBrk="1" hangingPunct="1" latinLnBrk="0" marL="1371600" rtl="0">
              <a:defRPr sz="1800" kern="1200">
                <a:solidFill>
                  <a:schemeClr val="lt1"/>
                </a:solidFill>
                <a:latin typeface="+mn-lt"/>
                <a:ea typeface="+mn-ea"/>
                <a:cs typeface="+mn-cs"/>
              </a:defRPr>
            </a:lvl4pPr>
            <a:lvl5pPr algn="l" defTabSz="914400" eaLnBrk="1" hangingPunct="1" latinLnBrk="0" marL="1828800" rtl="0">
              <a:defRPr sz="1800" kern="1200">
                <a:solidFill>
                  <a:schemeClr val="lt1"/>
                </a:solidFill>
                <a:latin typeface="+mn-lt"/>
                <a:ea typeface="+mn-ea"/>
                <a:cs typeface="+mn-cs"/>
              </a:defRPr>
            </a:lvl5pPr>
            <a:lvl6pPr algn="l" defTabSz="914400" eaLnBrk="1" hangingPunct="1" latinLnBrk="0" marL="2286000" rtl="0">
              <a:defRPr sz="1800" kern="1200">
                <a:solidFill>
                  <a:schemeClr val="lt1"/>
                </a:solidFill>
                <a:latin typeface="+mn-lt"/>
                <a:ea typeface="+mn-ea"/>
                <a:cs typeface="+mn-cs"/>
              </a:defRPr>
            </a:lvl6pPr>
            <a:lvl7pPr algn="l" defTabSz="914400" eaLnBrk="1" hangingPunct="1" latinLnBrk="0" marL="2743200" rtl="0">
              <a:defRPr sz="1800" kern="1200">
                <a:solidFill>
                  <a:schemeClr val="lt1"/>
                </a:solidFill>
                <a:latin typeface="+mn-lt"/>
                <a:ea typeface="+mn-ea"/>
                <a:cs typeface="+mn-cs"/>
              </a:defRPr>
            </a:lvl7pPr>
            <a:lvl8pPr algn="l" defTabSz="914400" eaLnBrk="1" hangingPunct="1" latinLnBrk="0" marL="3200400" rtl="0">
              <a:defRPr sz="1800" kern="1200">
                <a:solidFill>
                  <a:schemeClr val="lt1"/>
                </a:solidFill>
                <a:latin typeface="+mn-lt"/>
                <a:ea typeface="+mn-ea"/>
                <a:cs typeface="+mn-cs"/>
              </a:defRPr>
            </a:lvl8pPr>
            <a:lvl9pPr algn="l" defTabSz="914400" eaLnBrk="1" hangingPunct="1" latinLnBrk="0" marL="3657600" rtl="0">
              <a:defRPr sz="1800" kern="1200">
                <a:solidFill>
                  <a:schemeClr val="lt1"/>
                </a:solidFill>
                <a:latin typeface="+mn-lt"/>
                <a:ea typeface="+mn-ea"/>
                <a:cs typeface="+mn-cs"/>
              </a:defRPr>
            </a:lvl9pPr>
          </a:lstStyle>
          <a:p>
            <a:pPr algn="ctr"/>
            <a:r>
              <a:rPr b="1" dirty="0" sz="4000" lang="en-US" smtClean="0">
                <a:solidFill>
                  <a:schemeClr val="tx1"/>
                </a:solidFill>
                <a:effectLst>
                  <a:outerShdw algn="tl" blurRad="38100" dir="2700000" dist="38100">
                    <a:srgbClr val="000000">
                      <a:alpha val="43137"/>
                    </a:srgbClr>
                  </a:outerShdw>
                </a:effectLst>
                <a:latin typeface="Times New Roman" pitchFamily="18" charset="0"/>
                <a:cs typeface="Times New Roman" pitchFamily="18" charset="0"/>
              </a:rPr>
              <a:t>A doctor is taking care of a patient.</a:t>
            </a:r>
            <a:endParaRPr b="1" dirty="0" sz="4000" lang="en-US">
              <a:solidFill>
                <a:schemeClr val="tx1"/>
              </a:solidFill>
              <a:effectLst>
                <a:outerShdw algn="tl" blurRad="38100" dir="2700000" dist="38100">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48611"/>
                                        </p:tgtEl>
                                        <p:attrNameLst>
                                          <p:attrName>style.visibility</p:attrName>
                                        </p:attrNameLst>
                                      </p:cBhvr>
                                      <p:to>
                                        <p:strVal val="visible"/>
                                      </p:to>
                                    </p:set>
                                    <p:anim calcmode="lin" valueType="num">
                                      <p:cBhvr>
                                        <p:cTn dur="500" fill="hold" id="7"/>
                                        <p:tgtEl>
                                          <p:spTgt spid="10486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48611"/>
                                        </p:tgtEl>
                                        <p:attrNameLst>
                                          <p:attrName>ppt_y</p:attrName>
                                        </p:attrNameLst>
                                      </p:cBhvr>
                                      <p:tavLst>
                                        <p:tav tm="0">
                                          <p:val>
                                            <p:strVal val="#ppt_y"/>
                                          </p:val>
                                        </p:tav>
                                        <p:tav tm="100000">
                                          <p:val>
                                            <p:strVal val="#ppt_y"/>
                                          </p:val>
                                        </p:tav>
                                      </p:tavLst>
                                    </p:anim>
                                    <p:anim calcmode="lin" valueType="num">
                                      <p:cBhvr>
                                        <p:cTn dur="500" fill="hold" id="9"/>
                                        <p:tgtEl>
                                          <p:spTgt spid="10486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48611"/>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11" tmFilter="0,0; .5, 1; 1, 1"/>
                                        <p:tgtEl>
                                          <p:spTgt spid="1048611"/>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6" presetSubtype="21">
                                  <p:stCondLst>
                                    <p:cond delay="0"/>
                                  </p:stCondLst>
                                  <p:childTnLst>
                                    <p:set>
                                      <p:cBhvr>
                                        <p:cTn dur="1" fill="hold" id="15">
                                          <p:stCondLst>
                                            <p:cond delay="0"/>
                                          </p:stCondLst>
                                        </p:cTn>
                                        <p:tgtEl>
                                          <p:spTgt spid="2097184"/>
                                        </p:tgtEl>
                                        <p:attrNameLst>
                                          <p:attrName>style.visibility</p:attrName>
                                        </p:attrNameLst>
                                      </p:cBhvr>
                                      <p:to>
                                        <p:strVal val="visible"/>
                                      </p:to>
                                    </p:set>
                                    <p:animEffect transition="in" filter="barn(inVertical)">
                                      <p:cBhvr>
                                        <p:cTn dur="500" id="16"/>
                                        <p:tgtEl>
                                          <p:spTgt spid="2097184"/>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1" presetSubtype="0">
                                  <p:stCondLst>
                                    <p:cond delay="0"/>
                                  </p:stCondLst>
                                  <p:iterate type="lt">
                                    <p:tmPct val="10000"/>
                                  </p:iterate>
                                  <p:childTnLst>
                                    <p:set>
                                      <p:cBhvr>
                                        <p:cTn dur="1" fill="hold" id="20">
                                          <p:stCondLst>
                                            <p:cond delay="0"/>
                                          </p:stCondLst>
                                        </p:cTn>
                                        <p:tgtEl>
                                          <p:spTgt spid="1048612"/>
                                        </p:tgtEl>
                                        <p:attrNameLst>
                                          <p:attrName>style.visibility</p:attrName>
                                        </p:attrNameLst>
                                      </p:cBhvr>
                                      <p:to>
                                        <p:strVal val="visible"/>
                                      </p:to>
                                    </p:set>
                                    <p:anim calcmode="lin" valueType="num">
                                      <p:cBhvr>
                                        <p:cTn dur="500" fill="hold" id="21"/>
                                        <p:tgtEl>
                                          <p:spTgt spid="10486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48612"/>
                                        </p:tgtEl>
                                        <p:attrNameLst>
                                          <p:attrName>ppt_y</p:attrName>
                                        </p:attrNameLst>
                                      </p:cBhvr>
                                      <p:tavLst>
                                        <p:tav tm="0">
                                          <p:val>
                                            <p:strVal val="#ppt_y"/>
                                          </p:val>
                                        </p:tav>
                                        <p:tav tm="100000">
                                          <p:val>
                                            <p:strVal val="#ppt_y"/>
                                          </p:val>
                                        </p:tav>
                                      </p:tavLst>
                                    </p:anim>
                                    <p:anim calcmode="lin" valueType="num">
                                      <p:cBhvr>
                                        <p:cTn dur="500" fill="hold" id="23"/>
                                        <p:tgtEl>
                                          <p:spTgt spid="10486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486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id="25" tmFilter="0,0; .5, 1; 1, 1"/>
                                        <p:tgtEl>
                                          <p:spTgt spid="104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2" grpId="0" animBg="1"/>
    </p:bld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defRPr dirty="0">
            <a:latin typeface="NikoshBAN" panose="02000000000000000000" pitchFamily="2" charset="0"/>
            <a:cs typeface="NikoshBAN" panose="02000000000000000000" pitchFamily="2" charset="0"/>
          </a:defRPr>
        </a:defPPr>
      </a:lstStyle>
    </a:txDef>
  </a:objectDefaul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user</dc:creator>
  <cp:lastModifiedBy>user</cp:lastModifiedBy>
  <dcterms:created xsi:type="dcterms:W3CDTF">2022-01-28T01:34:32Z</dcterms:created>
  <dcterms:modified xsi:type="dcterms:W3CDTF">2022-03-11T19:02:51Z</dcterms:modified>
</cp:coreProperties>
</file>