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63" r:id="rId4"/>
    <p:sldId id="264" r:id="rId5"/>
    <p:sldId id="304" r:id="rId6"/>
    <p:sldId id="268" r:id="rId7"/>
    <p:sldId id="265" r:id="rId8"/>
    <p:sldId id="292" r:id="rId9"/>
    <p:sldId id="289" r:id="rId10"/>
    <p:sldId id="276" r:id="rId11"/>
    <p:sldId id="267" r:id="rId12"/>
    <p:sldId id="273" r:id="rId13"/>
    <p:sldId id="277" r:id="rId14"/>
    <p:sldId id="270" r:id="rId15"/>
    <p:sldId id="279" r:id="rId16"/>
    <p:sldId id="284" r:id="rId17"/>
    <p:sldId id="305" r:id="rId18"/>
    <p:sldId id="30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DCC32C"/>
    <a:srgbClr val="3FF57C"/>
    <a:srgbClr val="FF0066"/>
    <a:srgbClr val="FFFFCC"/>
    <a:srgbClr val="F038D6"/>
    <a:srgbClr val="E72D2D"/>
    <a:srgbClr val="E96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72"/>
      </p:cViewPr>
      <p:guideLst>
        <p:guide orient="horz" pos="2256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B2D5D-5854-444E-931E-477BDA768885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B98F-E9D7-4E70-952E-2529ECA7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1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CB98F-E9D7-4E70-952E-2529ECA7B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CB98F-E9D7-4E70-952E-2529ECA7B8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5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EC52-AA8D-4CC7-B912-1EE2A7E23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6C110-E56B-4F96-B5DA-75D7BAE5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5F66A-3759-4219-B2C7-5F1764A0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0AE58-3C2D-4734-BE64-577BF9D2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74C5A-03D6-49E1-8E13-7150CA95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DDD3-5CE3-4FE6-BF4C-A8A89412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28A1A-4775-44E4-A519-5BBADC1A1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F5560-34D6-44AE-8B62-C9D90076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48EE-B671-4303-AEDB-1BB630DD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FEF0-7779-417A-BDE6-2705EC3A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3F909-9DB9-4F2C-B3C3-2CEED7183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EE33A-B54D-4DA1-8DB2-4B8ACC905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AD77-7A70-4D90-9B59-39CED765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4676-D425-4203-B7C7-6B9CBEAE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AF7EE-DC7A-438B-83C6-0A3B551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08F7-8939-4713-81B5-C1CA3DA9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162C-4097-40E4-9AFB-B30CBCC31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BFDC5-A7D7-4472-B63C-98636114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2E10D-A468-4D05-9F4D-0506EBC7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7D2DE-6040-4C77-AB96-51F61D1A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E890-79C1-410E-BB9F-8184A3D1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D4069-6A22-4827-9D6D-07722E38E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3574-F1F4-4EFA-BA1F-976B7204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E1B43-73BC-4549-B03B-11735CD4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9C27-9C4C-4920-B8D2-A2BDC3CE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5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521A-88E2-428A-8B98-3F39FD15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3D475-D873-4853-8913-01A172A7E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18A9C-4ECF-4F42-9A1C-7FDDEC587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38F97-56C3-48CD-807C-E16F68FA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3B5BE-B405-4560-9C48-75126AE4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AEAC8-C85C-4324-97D7-39AC47CE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B586-DB9D-49DE-B4BB-6F4E24FF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D30B-5D99-4BA9-B6A7-DE9A33C58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02C91-8D63-4CC1-9FC2-212394657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D396B-7B5A-4E59-A72E-98BD3FC12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C0357-2D00-46E2-946B-2F21B4843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85A-CCF4-4B02-8B68-6E509242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464BB-4D8C-4791-999A-6B70FC71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CA58D-FC1E-4C62-8236-76F7A64E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66A3-3991-4D5F-8B54-A5470EF2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20180-CFDF-4B4B-8D0F-A27D78B0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48FC4-E0D9-469D-A414-116B4A8E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0689-3902-44B0-B76F-C4AD6443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B9A1C-8067-486A-986A-C3D92218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0623C-0930-4378-AE7B-884CAAA9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9EB57-B5A4-4A30-9652-2F7ADAEC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04C4-5341-44C8-9F1C-D304FD4E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FA85-91F7-4C08-B189-1DC2F80C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31718-47EA-4149-AB50-2778F3B9D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D0D8F-4400-4C7C-B819-4201B701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2A3BE-8B2C-4908-A4F2-266BE49C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03AED-73A0-4951-9E06-75FE7660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9EDD-DFB4-4F6F-B718-A546373B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DF8F5-691E-45F9-A84F-3D9F52B08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AE375-CA7F-473E-A9FA-2CEA2B225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F1479-FA94-42B7-8D22-BF595687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FE57F-4964-4BE4-B94B-EF36B2CA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64C4-4527-4124-8572-17A31199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00F19-7A31-4B62-9750-1F6B46E7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239A6-08B0-4A4A-B74D-D3AE65900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BE99A-D78D-48C6-B75E-C2D27DFAB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AB1C-FDD7-45F7-A406-301E758904C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3454-3340-4485-8D36-59180E0FC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23FF-78BF-406F-9787-2B1BCA833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1518A-B8DE-4CE3-A5FB-74798F83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FD0145-77BD-4D9A-8760-C807B817EE17}"/>
              </a:ext>
            </a:extLst>
          </p:cNvPr>
          <p:cNvSpPr/>
          <p:nvPr/>
        </p:nvSpPr>
        <p:spPr>
          <a:xfrm>
            <a:off x="1472340" y="507317"/>
            <a:ext cx="9686441" cy="104278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D2954-67E6-4F45-8293-F53F79240435}"/>
              </a:ext>
            </a:extLst>
          </p:cNvPr>
          <p:cNvSpPr/>
          <p:nvPr/>
        </p:nvSpPr>
        <p:spPr>
          <a:xfrm>
            <a:off x="991892" y="5213672"/>
            <a:ext cx="1046135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EB3D84-5859-4D50-A6C5-D3A5E00C85AA}"/>
              </a:ext>
            </a:extLst>
          </p:cNvPr>
          <p:cNvSpPr txBox="1"/>
          <p:nvPr/>
        </p:nvSpPr>
        <p:spPr>
          <a:xfrm>
            <a:off x="1472340" y="492487"/>
            <a:ext cx="9686440" cy="92333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ংলাচন্ডি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2F32A-6C3B-4292-AD25-75CBB5EF8A75}"/>
              </a:ext>
            </a:extLst>
          </p:cNvPr>
          <p:cNvSpPr/>
          <p:nvPr/>
        </p:nvSpPr>
        <p:spPr>
          <a:xfrm>
            <a:off x="991892" y="5362414"/>
            <a:ext cx="10461355" cy="101513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ঞ্চগড়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6D47B-6BBA-40A3-B976-315178F75F52}"/>
              </a:ext>
            </a:extLst>
          </p:cNvPr>
          <p:cNvSpPr/>
          <p:nvPr/>
        </p:nvSpPr>
        <p:spPr>
          <a:xfrm>
            <a:off x="5494149" y="2639914"/>
            <a:ext cx="1642821" cy="258821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5EE61-956B-4BA9-A408-9E5F26A6700B}"/>
              </a:ext>
            </a:extLst>
          </p:cNvPr>
          <p:cNvSpPr txBox="1"/>
          <p:nvPr/>
        </p:nvSpPr>
        <p:spPr>
          <a:xfrm>
            <a:off x="5494148" y="1920856"/>
            <a:ext cx="1642821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Graphic 7" descr="Key">
            <a:extLst>
              <a:ext uri="{FF2B5EF4-FFF2-40B4-BE49-F238E27FC236}">
                <a16:creationId xmlns:a16="http://schemas.microsoft.com/office/drawing/2014/main" id="{573C458E-126F-404F-9B06-FC7F34C750BF}"/>
              </a:ext>
            </a:extLst>
          </p:cNvPr>
          <p:cNvSpPr/>
          <p:nvPr/>
        </p:nvSpPr>
        <p:spPr>
          <a:xfrm rot="2186889">
            <a:off x="5700541" y="4172548"/>
            <a:ext cx="847725" cy="409575"/>
          </a:xfrm>
          <a:custGeom>
            <a:avLst/>
            <a:gdLst>
              <a:gd name="connsiteX0" fmla="*/ 583406 w 847725"/>
              <a:gd name="connsiteY0" fmla="*/ 240506 h 409575"/>
              <a:gd name="connsiteX1" fmla="*/ 645319 w 847725"/>
              <a:gd name="connsiteY1" fmla="*/ 302419 h 409575"/>
              <a:gd name="connsiteX2" fmla="*/ 707231 w 847725"/>
              <a:gd name="connsiteY2" fmla="*/ 240506 h 409575"/>
              <a:gd name="connsiteX3" fmla="*/ 769144 w 847725"/>
              <a:gd name="connsiteY3" fmla="*/ 302419 h 409575"/>
              <a:gd name="connsiteX4" fmla="*/ 845344 w 847725"/>
              <a:gd name="connsiteY4" fmla="*/ 207169 h 409575"/>
              <a:gd name="connsiteX5" fmla="*/ 769144 w 847725"/>
              <a:gd name="connsiteY5" fmla="*/ 111919 h 409575"/>
              <a:gd name="connsiteX6" fmla="*/ 383381 w 847725"/>
              <a:gd name="connsiteY6" fmla="*/ 111919 h 409575"/>
              <a:gd name="connsiteX7" fmla="*/ 207169 w 847725"/>
              <a:gd name="connsiteY7" fmla="*/ 7144 h 409575"/>
              <a:gd name="connsiteX8" fmla="*/ 7144 w 847725"/>
              <a:gd name="connsiteY8" fmla="*/ 207169 h 409575"/>
              <a:gd name="connsiteX9" fmla="*/ 207169 w 847725"/>
              <a:gd name="connsiteY9" fmla="*/ 407194 h 409575"/>
              <a:gd name="connsiteX10" fmla="*/ 383381 w 847725"/>
              <a:gd name="connsiteY10" fmla="*/ 302419 h 409575"/>
              <a:gd name="connsiteX11" fmla="*/ 445294 w 847725"/>
              <a:gd name="connsiteY11" fmla="*/ 302419 h 409575"/>
              <a:gd name="connsiteX12" fmla="*/ 483394 w 847725"/>
              <a:gd name="connsiteY12" fmla="*/ 264319 h 409575"/>
              <a:gd name="connsiteX13" fmla="*/ 521494 w 847725"/>
              <a:gd name="connsiteY13" fmla="*/ 302419 h 409575"/>
              <a:gd name="connsiteX14" fmla="*/ 583406 w 847725"/>
              <a:gd name="connsiteY14" fmla="*/ 240506 h 409575"/>
              <a:gd name="connsiteX15" fmla="*/ 121444 w 847725"/>
              <a:gd name="connsiteY15" fmla="*/ 264319 h 409575"/>
              <a:gd name="connsiteX16" fmla="*/ 64294 w 847725"/>
              <a:gd name="connsiteY16" fmla="*/ 207169 h 409575"/>
              <a:gd name="connsiteX17" fmla="*/ 121444 w 847725"/>
              <a:gd name="connsiteY17" fmla="*/ 150019 h 409575"/>
              <a:gd name="connsiteX18" fmla="*/ 178594 w 847725"/>
              <a:gd name="connsiteY18" fmla="*/ 207169 h 409575"/>
              <a:gd name="connsiteX19" fmla="*/ 121444 w 847725"/>
              <a:gd name="connsiteY19" fmla="*/ 264319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7725" h="409575">
                <a:moveTo>
                  <a:pt x="583406" y="240506"/>
                </a:moveTo>
                <a:lnTo>
                  <a:pt x="645319" y="302419"/>
                </a:lnTo>
                <a:lnTo>
                  <a:pt x="707231" y="240506"/>
                </a:lnTo>
                <a:lnTo>
                  <a:pt x="769144" y="302419"/>
                </a:lnTo>
                <a:lnTo>
                  <a:pt x="845344" y="207169"/>
                </a:lnTo>
                <a:lnTo>
                  <a:pt x="769144" y="111919"/>
                </a:lnTo>
                <a:lnTo>
                  <a:pt x="383381" y="111919"/>
                </a:lnTo>
                <a:cubicBezTo>
                  <a:pt x="349091" y="49054"/>
                  <a:pt x="283369" y="7144"/>
                  <a:pt x="207169" y="7144"/>
                </a:cubicBezTo>
                <a:cubicBezTo>
                  <a:pt x="96679" y="7144"/>
                  <a:pt x="7144" y="96679"/>
                  <a:pt x="7144" y="207169"/>
                </a:cubicBezTo>
                <a:cubicBezTo>
                  <a:pt x="7144" y="317659"/>
                  <a:pt x="96679" y="407194"/>
                  <a:pt x="207169" y="407194"/>
                </a:cubicBezTo>
                <a:cubicBezTo>
                  <a:pt x="283369" y="407194"/>
                  <a:pt x="349091" y="365284"/>
                  <a:pt x="383381" y="302419"/>
                </a:cubicBezTo>
                <a:lnTo>
                  <a:pt x="445294" y="302419"/>
                </a:lnTo>
                <a:lnTo>
                  <a:pt x="483394" y="264319"/>
                </a:lnTo>
                <a:lnTo>
                  <a:pt x="521494" y="302419"/>
                </a:lnTo>
                <a:lnTo>
                  <a:pt x="583406" y="240506"/>
                </a:lnTo>
                <a:close/>
                <a:moveTo>
                  <a:pt x="121444" y="264319"/>
                </a:moveTo>
                <a:cubicBezTo>
                  <a:pt x="90011" y="264319"/>
                  <a:pt x="64294" y="238601"/>
                  <a:pt x="64294" y="207169"/>
                </a:cubicBezTo>
                <a:cubicBezTo>
                  <a:pt x="64294" y="175736"/>
                  <a:pt x="90011" y="150019"/>
                  <a:pt x="121444" y="150019"/>
                </a:cubicBezTo>
                <a:cubicBezTo>
                  <a:pt x="152876" y="150019"/>
                  <a:pt x="178594" y="175736"/>
                  <a:pt x="178594" y="207169"/>
                </a:cubicBezTo>
                <a:cubicBezTo>
                  <a:pt x="178594" y="238601"/>
                  <a:pt x="152876" y="264319"/>
                  <a:pt x="121444" y="264319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0" descr="Unlock">
            <a:extLst>
              <a:ext uri="{FF2B5EF4-FFF2-40B4-BE49-F238E27FC236}">
                <a16:creationId xmlns:a16="http://schemas.microsoft.com/office/drawing/2014/main" id="{A98358AF-1B3D-4618-B05A-8894F6DA5388}"/>
              </a:ext>
            </a:extLst>
          </p:cNvPr>
          <p:cNvSpPr/>
          <p:nvPr/>
        </p:nvSpPr>
        <p:spPr>
          <a:xfrm>
            <a:off x="6044095" y="3368243"/>
            <a:ext cx="542925" cy="771525"/>
          </a:xfrm>
          <a:custGeom>
            <a:avLst/>
            <a:gdLst>
              <a:gd name="connsiteX0" fmla="*/ 273844 w 542925"/>
              <a:gd name="connsiteY0" fmla="*/ 369094 h 771525"/>
              <a:gd name="connsiteX1" fmla="*/ 130969 w 542925"/>
              <a:gd name="connsiteY1" fmla="*/ 379571 h 771525"/>
              <a:gd name="connsiteX2" fmla="*/ 130969 w 542925"/>
              <a:gd name="connsiteY2" fmla="*/ 207169 h 771525"/>
              <a:gd name="connsiteX3" fmla="*/ 273844 w 542925"/>
              <a:gd name="connsiteY3" fmla="*/ 64294 h 771525"/>
              <a:gd name="connsiteX4" fmla="*/ 416719 w 542925"/>
              <a:gd name="connsiteY4" fmla="*/ 207169 h 771525"/>
              <a:gd name="connsiteX5" fmla="*/ 416719 w 542925"/>
              <a:gd name="connsiteY5" fmla="*/ 264319 h 771525"/>
              <a:gd name="connsiteX6" fmla="*/ 473869 w 542925"/>
              <a:gd name="connsiteY6" fmla="*/ 264319 h 771525"/>
              <a:gd name="connsiteX7" fmla="*/ 473869 w 542925"/>
              <a:gd name="connsiteY7" fmla="*/ 207169 h 771525"/>
              <a:gd name="connsiteX8" fmla="*/ 273844 w 542925"/>
              <a:gd name="connsiteY8" fmla="*/ 7144 h 771525"/>
              <a:gd name="connsiteX9" fmla="*/ 73819 w 542925"/>
              <a:gd name="connsiteY9" fmla="*/ 207169 h 771525"/>
              <a:gd name="connsiteX10" fmla="*/ 73819 w 542925"/>
              <a:gd name="connsiteY10" fmla="*/ 383381 h 771525"/>
              <a:gd name="connsiteX11" fmla="*/ 7144 w 542925"/>
              <a:gd name="connsiteY11" fmla="*/ 388144 h 771525"/>
              <a:gd name="connsiteX12" fmla="*/ 7144 w 542925"/>
              <a:gd name="connsiteY12" fmla="*/ 750094 h 771525"/>
              <a:gd name="connsiteX13" fmla="*/ 273844 w 542925"/>
              <a:gd name="connsiteY13" fmla="*/ 769144 h 771525"/>
              <a:gd name="connsiteX14" fmla="*/ 540544 w 542925"/>
              <a:gd name="connsiteY14" fmla="*/ 750094 h 771525"/>
              <a:gd name="connsiteX15" fmla="*/ 540544 w 542925"/>
              <a:gd name="connsiteY15" fmla="*/ 388144 h 771525"/>
              <a:gd name="connsiteX16" fmla="*/ 273844 w 542925"/>
              <a:gd name="connsiteY16" fmla="*/ 369094 h 771525"/>
              <a:gd name="connsiteX17" fmla="*/ 292894 w 542925"/>
              <a:gd name="connsiteY17" fmla="*/ 623411 h 771525"/>
              <a:gd name="connsiteX18" fmla="*/ 292894 w 542925"/>
              <a:gd name="connsiteY18" fmla="*/ 673894 h 771525"/>
              <a:gd name="connsiteX19" fmla="*/ 254794 w 542925"/>
              <a:gd name="connsiteY19" fmla="*/ 673894 h 771525"/>
              <a:gd name="connsiteX20" fmla="*/ 254794 w 542925"/>
              <a:gd name="connsiteY20" fmla="*/ 623411 h 771525"/>
              <a:gd name="connsiteX21" fmla="*/ 216694 w 542925"/>
              <a:gd name="connsiteY21" fmla="*/ 569119 h 771525"/>
              <a:gd name="connsiteX22" fmla="*/ 273844 w 542925"/>
              <a:gd name="connsiteY22" fmla="*/ 511969 h 771525"/>
              <a:gd name="connsiteX23" fmla="*/ 330994 w 542925"/>
              <a:gd name="connsiteY23" fmla="*/ 569119 h 771525"/>
              <a:gd name="connsiteX24" fmla="*/ 292894 w 542925"/>
              <a:gd name="connsiteY24" fmla="*/ 623411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2925" h="771525">
                <a:moveTo>
                  <a:pt x="273844" y="369094"/>
                </a:moveTo>
                <a:lnTo>
                  <a:pt x="130969" y="379571"/>
                </a:lnTo>
                <a:lnTo>
                  <a:pt x="130969" y="207169"/>
                </a:lnTo>
                <a:cubicBezTo>
                  <a:pt x="130969" y="128111"/>
                  <a:pt x="194786" y="64294"/>
                  <a:pt x="273844" y="64294"/>
                </a:cubicBezTo>
                <a:cubicBezTo>
                  <a:pt x="352901" y="64294"/>
                  <a:pt x="416719" y="128111"/>
                  <a:pt x="416719" y="207169"/>
                </a:cubicBezTo>
                <a:lnTo>
                  <a:pt x="416719" y="264319"/>
                </a:lnTo>
                <a:lnTo>
                  <a:pt x="473869" y="264319"/>
                </a:lnTo>
                <a:lnTo>
                  <a:pt x="473869" y="207169"/>
                </a:lnTo>
                <a:cubicBezTo>
                  <a:pt x="473869" y="96679"/>
                  <a:pt x="384334" y="7144"/>
                  <a:pt x="273844" y="7144"/>
                </a:cubicBezTo>
                <a:cubicBezTo>
                  <a:pt x="163354" y="7144"/>
                  <a:pt x="73819" y="96679"/>
                  <a:pt x="73819" y="207169"/>
                </a:cubicBezTo>
                <a:lnTo>
                  <a:pt x="73819" y="383381"/>
                </a:lnTo>
                <a:lnTo>
                  <a:pt x="7144" y="388144"/>
                </a:lnTo>
                <a:lnTo>
                  <a:pt x="7144" y="750094"/>
                </a:lnTo>
                <a:lnTo>
                  <a:pt x="273844" y="769144"/>
                </a:lnTo>
                <a:lnTo>
                  <a:pt x="540544" y="750094"/>
                </a:lnTo>
                <a:lnTo>
                  <a:pt x="540544" y="388144"/>
                </a:lnTo>
                <a:lnTo>
                  <a:pt x="273844" y="369094"/>
                </a:lnTo>
                <a:close/>
                <a:moveTo>
                  <a:pt x="292894" y="623411"/>
                </a:moveTo>
                <a:lnTo>
                  <a:pt x="292894" y="673894"/>
                </a:lnTo>
                <a:lnTo>
                  <a:pt x="254794" y="673894"/>
                </a:lnTo>
                <a:lnTo>
                  <a:pt x="254794" y="623411"/>
                </a:lnTo>
                <a:cubicBezTo>
                  <a:pt x="232886" y="615791"/>
                  <a:pt x="216694" y="594836"/>
                  <a:pt x="216694" y="569119"/>
                </a:cubicBezTo>
                <a:cubicBezTo>
                  <a:pt x="216694" y="537686"/>
                  <a:pt x="242411" y="511969"/>
                  <a:pt x="273844" y="511969"/>
                </a:cubicBezTo>
                <a:cubicBezTo>
                  <a:pt x="305276" y="511969"/>
                  <a:pt x="330994" y="537686"/>
                  <a:pt x="330994" y="569119"/>
                </a:cubicBezTo>
                <a:cubicBezTo>
                  <a:pt x="330994" y="593884"/>
                  <a:pt x="314801" y="614839"/>
                  <a:pt x="292894" y="623411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35269-7F5B-4B7B-9E01-530C5FD5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233" y="1556163"/>
            <a:ext cx="5829300" cy="388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6FC98C-7465-4459-A7A4-9671F713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98" y="972098"/>
            <a:ext cx="1221106" cy="1022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398A4C-56CC-4BD7-ABCD-EB49D3DE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443" y="974780"/>
            <a:ext cx="1347869" cy="1383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46700-14F2-4E73-835A-599402ED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78" y="972098"/>
            <a:ext cx="1221106" cy="1022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6C990-4593-4EAB-9251-74DB5D8A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961" y="1064117"/>
            <a:ext cx="1347869" cy="1383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E2779-4118-40DE-84E5-49E60CDB3974}"/>
              </a:ext>
            </a:extLst>
          </p:cNvPr>
          <p:cNvSpPr/>
          <p:nvPr/>
        </p:nvSpPr>
        <p:spPr>
          <a:xfrm>
            <a:off x="5957980" y="5025479"/>
            <a:ext cx="647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FE0A1-50B4-4AE8-8BB9-72F3CC91C2EE}"/>
              </a:ext>
            </a:extLst>
          </p:cNvPr>
          <p:cNvSpPr/>
          <p:nvPr/>
        </p:nvSpPr>
        <p:spPr>
          <a:xfrm>
            <a:off x="5957979" y="5025478"/>
            <a:ext cx="647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28952-B6D9-42C2-991B-43A6FB7DB5F2}"/>
              </a:ext>
            </a:extLst>
          </p:cNvPr>
          <p:cNvSpPr/>
          <p:nvPr/>
        </p:nvSpPr>
        <p:spPr>
          <a:xfrm>
            <a:off x="5957978" y="4949279"/>
            <a:ext cx="647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C1470-D71F-49D8-92FE-BF76E4A0C546}"/>
              </a:ext>
            </a:extLst>
          </p:cNvPr>
          <p:cNvSpPr/>
          <p:nvPr/>
        </p:nvSpPr>
        <p:spPr>
          <a:xfrm>
            <a:off x="5976711" y="4987378"/>
            <a:ext cx="647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   </a:t>
            </a:r>
            <a:endParaRPr lang="en-US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72B0E8-2F0A-4497-83CB-A2F6C1CA7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93" y="402903"/>
            <a:ext cx="2019291" cy="2527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B396A6-421A-4B50-A541-A4130DEDE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044" y="402903"/>
            <a:ext cx="2045009" cy="2527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829AD4-855C-4AF8-8504-BD4DE5386A02}"/>
              </a:ext>
            </a:extLst>
          </p:cNvPr>
          <p:cNvSpPr txBox="1"/>
          <p:nvPr/>
        </p:nvSpPr>
        <p:spPr>
          <a:xfrm>
            <a:off x="1513046" y="3074766"/>
            <a:ext cx="96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552626-4807-4DC7-ABFA-819224F8869E}"/>
              </a:ext>
            </a:extLst>
          </p:cNvPr>
          <p:cNvSpPr txBox="1"/>
          <p:nvPr/>
        </p:nvSpPr>
        <p:spPr>
          <a:xfrm>
            <a:off x="10267982" y="3074766"/>
            <a:ext cx="96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AE2DD-C6CE-4CD1-9D65-EBBBCC5112EC}"/>
              </a:ext>
            </a:extLst>
          </p:cNvPr>
          <p:cNvSpPr txBox="1"/>
          <p:nvPr/>
        </p:nvSpPr>
        <p:spPr>
          <a:xfrm>
            <a:off x="3075634" y="601718"/>
            <a:ext cx="580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EA982C08-C93B-4137-8A00-8C3E1C596CF1}"/>
              </a:ext>
            </a:extLst>
          </p:cNvPr>
          <p:cNvSpPr/>
          <p:nvPr/>
        </p:nvSpPr>
        <p:spPr>
          <a:xfrm>
            <a:off x="3842169" y="1666485"/>
            <a:ext cx="1349263" cy="958728"/>
          </a:xfrm>
          <a:prstGeom prst="mathPl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0CCAB-2067-47EC-8FD9-921AFE91E5FC}"/>
              </a:ext>
            </a:extLst>
          </p:cNvPr>
          <p:cNvSpPr txBox="1"/>
          <p:nvPr/>
        </p:nvSpPr>
        <p:spPr>
          <a:xfrm>
            <a:off x="4026219" y="1124634"/>
            <a:ext cx="580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8B433ACD-B390-46E3-A7D7-D806226F859B}"/>
              </a:ext>
            </a:extLst>
          </p:cNvPr>
          <p:cNvSpPr/>
          <p:nvPr/>
        </p:nvSpPr>
        <p:spPr>
          <a:xfrm>
            <a:off x="7371269" y="1834788"/>
            <a:ext cx="1206765" cy="646331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62 L 8.33333E-7 -0.00139 C 0.00026 -0.01134 0.00039 -0.02106 0.00104 -0.03101 C 0.00117 -0.03402 0.00143 -0.03726 0.00221 -0.04004 C 0.00378 -0.04629 0.00547 -0.05301 0.00794 -0.05787 C 0.0112 -0.06412 0.01302 -0.0743 0.01732 -0.07615 C 0.03034 -0.08125 0.025 -0.0787 0.03359 -0.08264 L 0.09023 -0.08078 C 0.1043 -0.07963 0.08672 -0.07847 0.09844 -0.07384 C 0.10495 -0.07129 0.11159 -0.07083 0.11823 -0.06944 C 0.122 -0.06643 0.12578 -0.06273 0.12969 -0.06018 C 0.13815 -0.05486 0.1276 -0.06134 0.13789 -0.05578 C 0.13906 -0.05509 0.14023 -0.05439 0.14141 -0.05347 C 0.15065 -0.04143 0.13945 -0.0574 0.14713 -0.04236 C 0.14935 -0.03773 0.1513 -0.03726 0.15417 -0.03541 C 0.1569 -0.0287 0.16003 -0.02083 0.16341 -0.01527 C 0.16523 -0.01203 0.16745 -0.00949 0.16914 -0.00625 C 0.17448 0.00417 0.16823 -0.00139 0.175 0.00301 C 0.17708 0.01111 0.17851 0.01875 0.1819 0.02547 C 0.18333 0.02824 0.18516 0.02986 0.18659 0.03218 C 0.18932 0.03727 0.19258 0.0419 0.19479 0.04815 C 0.19544 0.05024 0.19596 0.05324 0.197 0.05486 C 0.19805 0.05649 0.19935 0.05649 0.20052 0.05695 C 0.20286 0.05996 0.20547 0.06227 0.20742 0.06621 C 0.21185 0.07454 0.20937 0.07176 0.21432 0.07524 C 0.22838 0.10232 0.20846 0.06459 0.22135 0.08635 C 0.22344 0.09005 0.22565 0.09352 0.22721 0.09769 C 0.22786 0.1 0.22851 0.10255 0.22956 0.10463 C 0.23086 0.10718 0.23281 0.10857 0.23411 0.11135 C 0.23516 0.1132 0.23555 0.11621 0.23646 0.11806 C 0.23776 0.12061 0.23958 0.12223 0.24101 0.12477 C 0.24271 0.12755 0.24414 0.13102 0.2457 0.1338 C 0.24805 0.15278 0.24518 0.13403 0.24909 0.14954 C 0.24974 0.15186 0.24987 0.1544 0.25026 0.15649 C 0.25104 0.1588 0.25208 0.16065 0.2526 0.16297 C 0.25833 0.18519 0.25195 0.16551 0.25729 0.18125 C 0.25768 0.18334 0.25794 0.18588 0.25846 0.18797 C 0.25911 0.19051 0.26042 0.19213 0.26081 0.19491 C 0.26198 0.20093 0.26146 0.20718 0.26315 0.21274 C 0.26445 0.2176 0.26771 0.22639 0.26771 0.22662 C 0.27096 0.24514 0.26601 0.21574 0.27122 0.25348 C 0.27187 0.25811 0.27292 0.26227 0.27357 0.26713 C 0.27396 0.27014 0.275 0.27963 0.27578 0.28287 C 0.27643 0.28519 0.27734 0.28727 0.27825 0.28959 C 0.27851 0.2926 0.27851 0.29584 0.27943 0.29861 C 0.28047 0.30371 0.28203 0.30625 0.28411 0.31019 " pathEditMode="relative" rAng="0" ptsTypes="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4005 L 0.0013 -0.04005 C -0.00299 -0.05116 -0.00508 -0.05972 -0.01041 -0.06759 C -0.01159 -0.06945 -0.01302 -0.0706 -0.01432 -0.07222 C -0.0151 -0.07454 -0.01562 -0.07732 -0.01692 -0.07917 C -0.01797 -0.08056 -0.01953 -0.08033 -0.0207 -0.08148 C -0.02213 -0.08264 -0.02331 -0.08449 -0.02461 -0.08611 C -0.02643 -0.0882 -0.02799 -0.09097 -0.02982 -0.09306 C -0.03607 -0.09977 -0.0332 -0.0956 -0.0388 -0.09977 C -0.05469 -0.11204 -0.03489 -0.09746 -0.04791 -0.10903 C -0.05156 -0.11227 -0.05755 -0.11273 -0.06081 -0.11366 C -0.06211 -0.11435 -0.06354 -0.11482 -0.06471 -0.11597 C -0.06614 -0.11713 -0.06706 -0.11968 -0.06862 -0.1206 C -0.07148 -0.12199 -0.07461 -0.12176 -0.0776 -0.12292 C -0.08112 -0.12408 -0.08802 -0.12732 -0.08802 -0.12732 C -0.09844 -0.12662 -0.11575 -0.12732 -0.12812 -0.12292 C -0.13229 -0.1213 -0.13294 -0.11898 -0.13711 -0.11597 C -0.13971 -0.11412 -0.14232 -0.1132 -0.14492 -0.11134 C -0.15625 -0.10324 -0.14466 -0.11042 -0.1539 -0.10208 C -0.15703 -0.09931 -0.15963 -0.09977 -0.16302 -0.09746 C -0.16484 -0.0963 -0.1664 -0.09421 -0.1681 -0.09306 C -0.1694 -0.0919 -0.1707 -0.09144 -0.172 -0.09074 C -0.17942 -0.08079 -0.17513 -0.08496 -0.18502 -0.07917 L -0.18502 -0.07917 C -0.1862 -0.07755 -0.18737 -0.0757 -0.1888 -0.07454 C -0.19049 -0.07338 -0.19232 -0.07315 -0.19401 -0.07222 C -0.19661 -0.07083 -0.20182 -0.06759 -0.20182 -0.06759 C -0.20312 -0.06528 -0.20416 -0.0625 -0.2056 -0.06065 C -0.20768 -0.05857 -0.21002 -0.0581 -0.21211 -0.05625 C -0.21354 -0.05486 -0.21458 -0.05278 -0.21601 -0.05162 C -0.21719 -0.05046 -0.21862 -0.05023 -0.21992 -0.04931 C -0.22539 -0.04421 -0.22252 -0.04491 -0.2276 -0.03773 C -0.23008 -0.03426 -0.2332 -0.03241 -0.23541 -0.02847 L -0.2431 -0.01482 C -0.2444 -0.0125 -0.24596 -0.01065 -0.247 -0.00787 C -0.2487 -0.00324 -0.25078 0.00092 -0.25221 0.00602 C -0.25312 0.00903 -0.25364 0.01227 -0.25482 0.01504 C -0.25586 0.01782 -0.25742 0.01944 -0.25872 0.02199 C -0.26002 0.025 -0.2612 0.02824 -0.2625 0.03125 C -0.26393 0.03842 -0.26406 0.04028 -0.2664 0.04722 C -0.2681 0.05208 -0.26901 0.0581 -0.27161 0.06111 L -0.27552 0.06574 L -0.27812 0.0794 C -0.27851 0.08171 -0.27864 0.08449 -0.27942 0.08634 C -0.28021 0.08866 -0.28138 0.09074 -0.2819 0.09329 C -0.28307 0.09768 -0.28333 0.10278 -0.2845 0.10717 C -0.28815 0.11991 -0.28646 0.11319 -0.28971 0.12778 C -0.2901 0.13241 -0.29036 0.13704 -0.29101 0.14167 C -0.29166 0.14629 -0.29297 0.15069 -0.29362 0.15532 C -0.29427 0.16134 -0.2944 0.16759 -0.29492 0.17384 C -0.29518 0.17754 -0.29583 0.18148 -0.29622 0.18518 C -0.29739 0.19838 -0.29791 0.20856 -0.2987 0.22199 C -0.29831 0.23588 -0.29857 0.24977 -0.29752 0.26342 C -0.29726 0.26667 -0.29206 0.27592 -0.29101 0.27731 C -0.29062 0.27778 -0.2901 0.27731 -0.28971 0.27731 " pathEditMode="relative" ptsTypes="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1412 L -0.00456 -0.01412 C -0.00339 -0.02014 -0.00196 -0.02639 -0.00078 -0.0324 C -0.00026 -0.03472 0.00026 -0.03703 0.00052 -0.03935 C 0.00169 -0.04884 0.00169 -0.05532 0.00312 -0.06458 C 0.0039 -0.06921 0.00416 -0.0743 0.00573 -0.07847 C 0.0082 -0.08518 0.00846 -0.0868 0.01224 -0.09213 C 0.01562 -0.09722 0.01719 -0.09745 0.02122 -0.10139 C 0.02252 -0.10277 0.0237 -0.10486 0.02513 -0.10601 C 0.02721 -0.10787 0.02942 -0.10902 0.03164 -0.11064 C 0.03333 -0.11203 0.03502 -0.11389 0.03672 -0.11527 C 0.03802 -0.1162 0.03932 -0.11689 0.04062 -0.11759 C 0.04362 -0.11921 0.04661 -0.1206 0.04974 -0.12222 C 0.05143 -0.12291 0.05312 -0.12407 0.05482 -0.12453 C 0.06002 -0.12569 0.06523 -0.12592 0.07031 -0.12662 C 0.08763 -0.12592 0.10482 -0.12592 0.12213 -0.12453 C 0.12344 -0.1243 0.12461 -0.12291 0.12591 -0.12222 C 0.13138 -0.11944 0.13281 -0.11944 0.13893 -0.11759 C 0.14062 -0.11597 0.14232 -0.11435 0.14401 -0.11296 C 0.14531 -0.11203 0.14661 -0.11134 0.14791 -0.11064 C 0.15755 -0.10555 0.15508 -0.10671 0.16341 -0.1037 C 0.16523 -0.10231 0.16692 -0.10092 0.16862 -0.09907 C 0.16992 -0.09768 0.17109 -0.0956 0.17252 -0.09444 C 0.17591 -0.09189 0.17942 -0.09004 0.18281 -0.08773 C 0.19987 -0.06504 0.17916 -0.09097 0.19192 -0.07847 C 0.19466 -0.07569 0.19713 -0.07222 0.19961 -0.06921 C 0.20091 -0.06782 0.20221 -0.06597 0.20351 -0.06458 C 0.20677 -0.0618 0.20989 -0.05949 0.21263 -0.05555 C 0.21406 -0.05347 0.21497 -0.05046 0.21653 -0.04861 C 0.21888 -0.04514 0.22161 -0.04236 0.22422 -0.03935 C 0.22552 -0.03773 0.22695 -0.0368 0.22812 -0.03472 L 0.23841 -0.01643 C 0.23971 -0.01412 0.24075 -0.01134 0.24232 -0.00949 L 0.25013 -0.00023 C 0.25091 0.00348 0.2513 0.00787 0.25273 0.01135 C 0.25351 0.0132 0.26015 0.02084 0.26172 0.02269 C 0.26341 0.02732 0.26432 0.03357 0.26692 0.03658 C 0.27331 0.04422 0.26966 0.03912 0.27721 0.05255 L 0.28502 0.06644 C 0.28581 0.06875 0.28659 0.07107 0.28763 0.07338 C 0.28841 0.075 0.28945 0.07616 0.29023 0.07801 C 0.29166 0.08149 0.29258 0.08588 0.29401 0.08936 C 0.30195 0.10857 0.30169 0.10764 0.30833 0.11945 C 0.30872 0.12246 0.30872 0.1257 0.3095 0.12848 C 0.31198 0.13704 0.31406 0.13774 0.31732 0.14468 C 0.31836 0.14676 0.31888 0.14954 0.31992 0.15162 C 0.32239 0.15649 0.32552 0.16019 0.32773 0.16528 C 0.3289 0.16829 0.33008 0.17176 0.33151 0.17454 C 0.33398 0.1794 0.33932 0.18843 0.33932 0.18843 C 0.34232 0.20463 0.33802 0.18496 0.34453 0.20209 C 0.34518 0.20417 0.34492 0.20718 0.34583 0.20903 C 0.35026 0.21899 0.35456 0.22176 0.35742 0.23195 C 0.35807 0.23426 0.35807 0.23681 0.35872 0.23889 C 0.36302 0.25278 0.36367 0.24954 0.3664 0.26181 C 0.36745 0.26644 0.36758 0.27176 0.36901 0.2757 C 0.37278 0.28588 0.3707 0.28033 0.37552 0.2919 C 0.37591 0.29422 0.37617 0.29653 0.37682 0.29861 C 0.37747 0.30116 0.37877 0.30301 0.37942 0.30556 C 0.38008 0.30857 0.38021 0.31181 0.38073 0.31482 C 0.38346 0.33102 0.3832 0.32361 0.3832 0.33102 " pathEditMode="relative" ptsTypes="AA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4074 L -0.00221 -0.04074 C -0.00326 -0.04351 -0.00977 -0.06342 -0.01263 -0.06828 C -0.01367 -0.07037 -0.01536 -0.07106 -0.01654 -0.07291 C -0.01797 -0.075 -0.01901 -0.07777 -0.02044 -0.07986 C -0.02161 -0.08148 -0.02305 -0.08263 -0.02422 -0.08449 C -0.03477 -0.10092 -0.02786 -0.09583 -0.03594 -0.10046 C -0.04596 -0.11851 -0.03307 -0.09676 -0.04492 -0.11203 C -0.04648 -0.11388 -0.0474 -0.11689 -0.04883 -0.11898 C -0.05039 -0.12083 -0.05247 -0.12152 -0.05404 -0.12361 C -0.05872 -0.12939 -0.05664 -0.13101 -0.06172 -0.13495 C -0.06341 -0.13634 -0.06523 -0.13657 -0.06693 -0.13726 C -0.07891 -0.14791 -0.07357 -0.1449 -0.08242 -0.14884 C -0.08372 -0.15023 -0.0849 -0.15208 -0.08633 -0.15347 C -0.09102 -0.15763 -0.09948 -0.1574 -0.10313 -0.1581 C -0.10482 -0.15879 -0.10651 -0.16018 -0.10833 -0.16018 C -0.15612 -0.16018 -0.14635 -0.16203 -0.17161 -0.15578 C -0.17383 -0.15416 -0.17591 -0.15231 -0.17813 -0.15115 C -0.18763 -0.14606 -0.18333 -0.15208 -0.19492 -0.14421 C -0.21341 -0.13148 -0.20586 -0.13518 -0.21693 -0.13032 L -0.22474 -0.12129 C -0.22591 -0.11967 -0.22708 -0.11736 -0.22852 -0.11666 C -0.23503 -0.11365 -0.23203 -0.11527 -0.23763 -0.11203 C -0.25169 -0.09537 -0.22995 -0.1199 -0.24661 -0.10509 C -0.24948 -0.10254 -0.25182 -0.09907 -0.25443 -0.09583 L -0.25833 -0.0912 C -0.25964 -0.08981 -0.26068 -0.08773 -0.26224 -0.0868 L -0.26862 -0.08217 C -0.28021 -0.06157 -0.26693 -0.08449 -0.28034 -0.06365 C -0.29727 -0.03726 -0.27292 -0.0743 -0.28672 -0.05 C -0.2901 -0.04398 -0.29297 -0.04213 -0.29714 -0.03842 C -0.29844 -0.03541 -0.29974 -0.0324 -0.30091 -0.02916 C -0.30234 -0.02546 -0.30339 -0.02129 -0.30482 -0.01782 C -0.3056 -0.01597 -0.30664 -0.01481 -0.30742 -0.01319 C -0.30846 -0.01088 -0.30911 -0.00856 -0.31003 -0.00625 C -0.31146 0.00162 -0.31133 0.00186 -0.31393 0.00996 C -0.31471 0.01227 -0.31589 0.01436 -0.31654 0.01667 C -0.31758 0.0213 -0.31784 0.02616 -0.31901 0.03056 C -0.31992 0.03357 -0.32083 0.03658 -0.32161 0.03982 C -0.32214 0.0419 -0.3224 0.04445 -0.32292 0.04676 C -0.3237 0.04908 -0.32461 0.05116 -0.32552 0.05348 C -0.32591 0.05672 -0.32617 0.05973 -0.32682 0.06274 C -0.32826 0.06945 -0.32982 0.07315 -0.33203 0.07894 C -0.33242 0.08496 -0.33242 0.09121 -0.33333 0.09723 C -0.33372 0.10047 -0.33516 0.10324 -0.33594 0.10649 C -0.33646 0.10949 -0.33672 0.11274 -0.33711 0.11574 C -0.33789 0.12037 -0.33932 0.12477 -0.33971 0.1294 C -0.34063 0.13866 -0.34063 0.14815 -0.34232 0.15695 L -0.34492 0.17084 C -0.34531 0.17315 -0.34557 0.17547 -0.34622 0.17778 L -0.34883 0.18704 C -0.34922 0.19074 -0.34961 0.19468 -0.35013 0.19838 C -0.35039 0.2007 -0.35104 0.20301 -0.35143 0.20533 C -0.35195 0.20996 -0.35221 0.21459 -0.35273 0.21922 C -0.35508 0.24237 -0.35326 0.21829 -0.35521 0.25371 C -0.35482 0.27362 -0.35573 0.29375 -0.35404 0.31343 C -0.35352 0.31875 -0.35195 0.32732 -0.34883 0.32732 L -0.34492 0.32732 " pathEditMode="relative" ptsTypes="AAAAAAAAAAAAAA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5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7" grpId="0"/>
      <p:bldP spid="14" grpId="0" animBg="1"/>
      <p:bldP spid="18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55396E-02F8-46B0-87EE-40B2CED6F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76" y="1481679"/>
            <a:ext cx="5324475" cy="4173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AAE09-17B5-4554-8FEE-310B3B7C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630" y="585945"/>
            <a:ext cx="1467772" cy="1467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039268-AC7D-4C17-91AE-52DD683B0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344" y="1142327"/>
            <a:ext cx="1461670" cy="1841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835A2-1A39-452C-83A0-DE0C46B0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28" y="595407"/>
            <a:ext cx="1467772" cy="1467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F1576-04AA-435C-A5A9-17347D53E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942" y="1142327"/>
            <a:ext cx="1461670" cy="1841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6D7F5-3BD8-4C87-BC2A-5FEB24B6FC83}"/>
              </a:ext>
            </a:extLst>
          </p:cNvPr>
          <p:cNvSpPr txBox="1"/>
          <p:nvPr/>
        </p:nvSpPr>
        <p:spPr>
          <a:xfrm>
            <a:off x="3723812" y="3467100"/>
            <a:ext cx="385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BA3DD-E9EB-45D3-83DC-49BE78237488}"/>
              </a:ext>
            </a:extLst>
          </p:cNvPr>
          <p:cNvSpPr txBox="1"/>
          <p:nvPr/>
        </p:nvSpPr>
        <p:spPr>
          <a:xfrm>
            <a:off x="4243552" y="3083828"/>
            <a:ext cx="310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5E993-7F38-469E-BAD8-53CA9B468EA3}"/>
              </a:ext>
            </a:extLst>
          </p:cNvPr>
          <p:cNvSpPr txBox="1"/>
          <p:nvPr/>
        </p:nvSpPr>
        <p:spPr>
          <a:xfrm>
            <a:off x="4067503" y="3988676"/>
            <a:ext cx="351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2760C-58E6-41FE-A49E-A8D0BA9B21D5}"/>
              </a:ext>
            </a:extLst>
          </p:cNvPr>
          <p:cNvSpPr txBox="1"/>
          <p:nvPr/>
        </p:nvSpPr>
        <p:spPr>
          <a:xfrm>
            <a:off x="772509" y="5655473"/>
            <a:ext cx="329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F1AC5-B897-42BE-A501-6E77E3A6CF34}"/>
              </a:ext>
            </a:extLst>
          </p:cNvPr>
          <p:cNvSpPr txBox="1"/>
          <p:nvPr/>
        </p:nvSpPr>
        <p:spPr>
          <a:xfrm>
            <a:off x="4243552" y="5739808"/>
            <a:ext cx="22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+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3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1759 L -0.0043 0.01782 C -0.00352 0.01065 -0.00274 0.0037 -0.00183 -0.00324 C -0.00143 -0.00556 -0.00117 -0.00787 -0.00052 -0.00995 C 0.00052 -0.01343 0.00208 -0.0162 0.00338 -0.01921 C 0.00429 -0.02153 0.00482 -0.02407 0.00599 -0.02616 C 0.00703 -0.02801 0.00872 -0.02894 0.00989 -0.03079 C 0.01133 -0.03287 0.01237 -0.03565 0.0138 -0.03773 C 0.01497 -0.03935 0.0164 -0.04051 0.01758 -0.04213 C 0.02044 -0.04583 0.02357 -0.05069 0.02669 -0.0537 C 0.03528 -0.0625 0.02851 -0.05509 0.03567 -0.06065 C 0.04778 -0.06968 0.03346 -0.06134 0.04739 -0.06759 C 0.0487 -0.06806 0.04987 -0.06944 0.05117 -0.06991 C 0.05729 -0.07106 0.06328 -0.0713 0.06927 -0.07199 C 0.08229 -0.0713 0.09518 -0.07106 0.10807 -0.06991 C 0.11159 -0.06944 0.11823 -0.06366 0.12109 -0.06296 L 0.12877 -0.06065 C 0.13594 -0.05648 0.12995 -0.06042 0.13919 -0.05139 C 0.14088 -0.04977 0.14271 -0.04861 0.14427 -0.04676 C 0.14531 -0.0456 0.14583 -0.04352 0.14687 -0.04213 C 0.14857 -0.04028 0.15039 -0.03935 0.15208 -0.03773 C 0.15429 -0.03542 0.15638 -0.03287 0.15859 -0.03079 C 0.16028 -0.02917 0.16198 -0.02778 0.16367 -0.02616 C 0.16588 -0.02384 0.1681 -0.02153 0.17018 -0.01921 C 0.17148 -0.01782 0.17265 -0.01597 0.17409 -0.01458 C 0.17617 -0.01273 0.17838 -0.01157 0.18047 -0.00995 C 0.18229 -0.00694 0.18385 -0.0037 0.18567 -0.00093 C 0.18685 0.00093 0.18841 0.00185 0.18958 0.0037 C 0.1914 0.00648 0.19284 0.01019 0.19479 0.01296 C 0.19674 0.01574 0.19909 0.01736 0.20117 0.01991 C 0.20299 0.02199 0.20456 0.02477 0.20638 0.02685 C 0.2125 0.03287 0.2082 0.02431 0.21419 0.03356 C 0.22864 0.05694 0.2181 0.04375 0.22708 0.0544 C 0.23489 0.07269 0.22656 0.05602 0.23607 0.06806 C 0.24101 0.07431 0.23945 0.07639 0.24388 0.08426 C 0.24492 0.08611 0.24648 0.08727 0.24778 0.08889 C 0.24909 0.09259 0.25026 0.09676 0.25169 0.10023 C 0.25403 0.10671 0.25703 0.11227 0.25937 0.11875 C 0.26107 0.12338 0.26276 0.12801 0.26458 0.13241 C 0.26588 0.13565 0.26732 0.13843 0.26849 0.14167 C 0.2694 0.14468 0.26992 0.14815 0.27096 0.15093 C 0.27213 0.15347 0.27383 0.15532 0.27487 0.15787 C 0.27682 0.16227 0.28008 0.17153 0.28008 0.17176 L 0.28268 0.18542 C 0.28307 0.18773 0.2832 0.19028 0.28398 0.19236 L 0.28659 0.19931 C 0.28698 0.20694 0.28724 0.21458 0.28789 0.22222 C 0.28919 0.23958 0.28906 0.22639 0.28906 0.2338 " pathEditMode="relative" rAng="0" ptsTypes="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1.25E-6 0.00023 C 0.00052 -0.00232 0.0069 -0.02153 0.00664 -0.02894 C 0.00625 -0.03889 0.0056 -0.04838 0.00404 -0.05787 C 0.00338 -0.06158 0.00156 -0.06459 1.25E-6 -0.06736 C -0.00287 -0.07338 -0.00625 -0.07871 -0.00925 -0.08426 L -0.01719 -0.09861 C -0.0194 -0.10023 -0.02175 -0.10162 -0.02383 -0.10348 C -0.02695 -0.10648 -0.02969 -0.11088 -0.03307 -0.1132 C -0.03724 -0.11574 -0.04206 -0.11528 -0.04636 -0.11806 L -0.05039 -0.12037 C -0.05156 -0.12199 -0.05287 -0.12385 -0.05417 -0.12523 C -0.05742 -0.12824 -0.06328 -0.1294 -0.06615 -0.1301 C -0.06966 -0.13079 -0.07331 -0.13148 -0.07669 -0.13218 L -0.18919 -0.1301 C -0.19063 -0.12986 -0.19193 -0.12824 -0.19323 -0.12778 C -0.19531 -0.12662 -0.19766 -0.12593 -0.19987 -0.12523 C -0.20156 -0.12454 -0.20339 -0.12338 -0.20508 -0.12292 C -0.20781 -0.12199 -0.21042 -0.1213 -0.21302 -0.12037 C -0.21667 -0.11898 -0.22357 -0.11551 -0.22357 -0.11528 C -0.23529 -0.10162 -0.21667 -0.12315 -0.23555 -0.10579 C -0.23737 -0.1044 -0.23906 -0.10255 -0.24089 -0.10116 C -0.24349 -0.09931 -0.24649 -0.09908 -0.24883 -0.0963 L -0.25677 -0.08681 C -0.25807 -0.08496 -0.25964 -0.0838 -0.26081 -0.08195 C -0.27448 -0.05695 -0.25573 -0.08982 -0.26862 -0.06991 C -0.27057 -0.0669 -0.27201 -0.06297 -0.27396 -0.06019 C -0.27643 -0.05672 -0.27969 -0.05486 -0.2819 -0.0507 C -0.28711 -0.04121 -0.28438 -0.04537 -0.28984 -0.03866 C -0.29076 -0.03611 -0.2918 -0.03403 -0.29258 -0.03125 C -0.29323 -0.02917 -0.29323 -0.02639 -0.29388 -0.02408 C -0.29688 -0.01412 -0.29961 -0.00903 -0.303 3.33333E-6 C -0.30768 0.01157 -0.30365 0.00301 -0.30977 0.01435 C -0.31224 0.02824 -0.31042 0.01944 -0.31641 0.04097 L -0.31888 0.05023 C -0.31979 0.0537 -0.32057 0.05717 -0.32162 0.05995 L -0.32422 0.06736 C -0.32461 0.06967 -0.32513 0.07222 -0.32552 0.07453 C -0.32656 0.08078 -0.32708 0.0875 -0.32826 0.09375 L -0.33086 0.10833 C -0.33125 0.11064 -0.33203 0.11273 -0.33229 0.11551 C -0.33294 0.12222 -0.33373 0.13032 -0.3349 0.13703 C -0.33568 0.14189 -0.33659 0.14676 -0.3375 0.15162 L -0.3388 0.15879 C -0.33984 0.16435 -0.34089 0.16944 -0.34141 0.17546 C -0.34375 0.19953 -0.34271 0.20416 -0.34271 0.23356 " pathEditMode="relative" rAng="0" ptsTypes="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4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900"/>
                            </p:stCondLst>
                            <p:childTnLst>
                              <p:par>
                                <p:cTn id="4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-0.02454 L -0.05286 -0.02454 C -0.04987 -0.02917 -0.04635 -0.03287 -0.04388 -0.03842 C -0.03737 -0.05278 -0.03932 -0.05949 -0.03229 -0.0706 C -0.03086 -0.07292 -0.0289 -0.07384 -0.02708 -0.07523 C -0.02174 -0.07917 -0.01809 -0.07847 -0.01158 -0.07963 C -0.00403 -0.07917 0.01901 -0.07824 0.02982 -0.07523 C 0.03711 -0.07315 0.04349 -0.06944 0.05052 -0.06597 C 0.05183 -0.06435 0.053 -0.0625 0.0543 -0.06134 C 0.0556 -0.06018 0.05717 -0.06042 0.05821 -0.05903 C 0.05977 -0.05717 0.06068 -0.05417 0.06211 -0.05208 C 0.06628 -0.04653 0.07084 -0.0419 0.075 -0.03611 C 0.08282 -0.02546 0.07539 -0.03356 0.08151 -0.01991 C 0.08373 -0.01505 0.08698 -0.01134 0.0892 -0.00625 C 0.09388 0.00417 0.09792 0.01528 0.10222 0.02593 C 0.10313 0.02824 0.10391 0.03056 0.10482 0.03287 C 0.1056 0.03519 0.10664 0.03727 0.1073 0.03982 C 0.1099 0.04815 0.11263 0.05648 0.11511 0.06505 C 0.11576 0.06713 0.11576 0.06968 0.11641 0.07199 C 0.11797 0.07662 0.1198 0.08125 0.12162 0.08565 C 0.12279 0.08889 0.12435 0.09167 0.12539 0.09491 C 0.12552 0.09491 0.13086 0.11597 0.13321 0.12014 C 0.13425 0.12199 0.13594 0.12292 0.13711 0.12477 C 0.14349 0.13426 0.13802 0.12986 0.1448 0.13403 C 0.15 0.14167 0.1556 0.14838 0.16029 0.15695 C 0.1625 0.16065 0.16459 0.16482 0.1668 0.16829 C 0.17539 0.18195 0.16875 0.16783 0.17722 0.18449 C 0.19714 0.22408 0.17592 0.18241 0.1862 0.20509 C 0.18698 0.20695 0.18816 0.20787 0.18881 0.20972 C 0.19128 0.21644 0.19258 0.22523 0.19401 0.23264 C 0.19441 0.23495 0.19532 0.23727 0.19532 0.23958 L 0.19532 0.2581 " pathEditMode="relative" ptsTypes="AAAAAAAAAAAAAAAAAAAAAAAAAAAAAA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9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400"/>
                            </p:stCondLst>
                            <p:childTnLst>
                              <p:par>
                                <p:cTn id="4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0.00023 C -0.00091 -0.00995 -0.00156 -0.01991 -0.0026 -0.02986 C -0.00286 -0.03217 -0.00312 -0.03472 -0.0039 -0.0368 C -0.00559 -0.0412 -0.0108 -0.04768 -0.01302 -0.05046 C -0.02226 -0.06203 -0.01822 -0.05903 -0.02851 -0.06203 C -0.04375 -0.07291 -0.02382 -0.05995 -0.04791 -0.06898 C -0.05195 -0.07037 -0.05572 -0.07361 -0.0595 -0.07569 L -0.3026 -0.07361 C -0.30559 -0.07338 -0.30768 -0.06852 -0.31041 -0.06666 C -0.31836 -0.06088 -0.31953 -0.0618 -0.32851 -0.05972 C -0.3319 -0.05671 -0.3358 -0.05463 -0.3388 -0.05046 C -0.34296 -0.04514 -0.3444 -0.04213 -0.34921 -0.03912 C -0.35091 -0.03796 -0.3526 -0.0375 -0.35442 -0.0368 C -0.35859 -0.02916 -0.35885 -0.02754 -0.36341 -0.02291 C -0.3651 -0.02129 -0.36705 -0.02037 -0.36862 -0.01828 C -0.37838 -0.00532 -0.36862 -0.01088 -0.3802 -0.00694 C -0.38919 0.0169 -0.37487 -0.01875 -0.38802 0.00463 C -0.39023 0.00857 -0.39101 0.01459 -0.39309 0.01852 L -0.397 0.02523 L -0.39961 0.03912 C -0.4 0.04144 -0.40026 0.04375 -0.40091 0.04607 L -0.40612 0.06435 C -0.40703 0.09375 -0.40403 0.13125 -0.41132 0.16088 C -0.4125 0.16621 -0.41341 0.17199 -0.4151 0.17709 C -0.4177 0.18449 -0.422 0.18982 -0.42421 0.19769 C -0.42734 0.2088 -0.42539 0.2044 -0.42942 0.21158 C -0.43125 0.22153 -0.43112 0.225 -0.4345 0.23218 C -0.43567 0.23472 -0.43658 0.23866 -0.43841 0.23912 C -0.45429 0.2419 -0.47031 0.24051 -0.48619 0.24144 C -0.48476 0.24213 -0.47591 0.24792 -0.4733 0.24838 C -0.46992 0.24884 -0.4664 0.24838 -0.46302 0.24838 " pathEditMode="relative" rAng="0" ptsTypes="AAAAAAAAAAAAAAAAAAAAAAAAAAAAAA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0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4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9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4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7C88E3-D22D-415E-961F-8CE24BC4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81" y="669326"/>
            <a:ext cx="7949380" cy="4713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9BB2D-22BA-4213-AF58-0311CC929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23083"/>
            <a:ext cx="1750989" cy="1116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330038-7A7E-4FD9-9A8A-F99235239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976" y="1227935"/>
            <a:ext cx="1750989" cy="1116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8D0B5-6764-4FB6-9DF9-55BC806E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08" y="1953503"/>
            <a:ext cx="1750989" cy="1116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8F620-FBF3-45B8-A1B3-DCE892A7F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396" y="2942764"/>
            <a:ext cx="1750989" cy="1116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C3907-8D98-49D7-A81D-C6CF6A5BA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93" y="2447375"/>
            <a:ext cx="1750989" cy="111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AA4D11-7A49-4F1E-BF92-6FACA00A9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690" y="527952"/>
            <a:ext cx="1477742" cy="13999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800A90-176B-43B4-A5A5-9F28367B7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690" y="2013391"/>
            <a:ext cx="1477742" cy="1399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792FB-AB72-419C-92C9-0CA5E30C5666}"/>
              </a:ext>
            </a:extLst>
          </p:cNvPr>
          <p:cNvSpPr txBox="1"/>
          <p:nvPr/>
        </p:nvSpPr>
        <p:spPr>
          <a:xfrm>
            <a:off x="7923189" y="762913"/>
            <a:ext cx="370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CD53A-8F23-40B8-A7C9-3A77773F75CE}"/>
              </a:ext>
            </a:extLst>
          </p:cNvPr>
          <p:cNvSpPr txBox="1"/>
          <p:nvPr/>
        </p:nvSpPr>
        <p:spPr>
          <a:xfrm>
            <a:off x="8013332" y="424358"/>
            <a:ext cx="3524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1554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24 L -0.54961 0.18148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7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66602 -0.10092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7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5DF77-2EA4-4684-93B5-343A376E5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39" y="1069800"/>
            <a:ext cx="1024397" cy="1024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C2703-6862-49E8-8A15-BF9E8DA8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36" y="1069801"/>
            <a:ext cx="1024397" cy="1024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7D56D-41FA-4373-B291-51F849CD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90" y="1055876"/>
            <a:ext cx="1024397" cy="1024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0BE14-02FA-4726-A7ED-6B1764748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65" y="1615285"/>
            <a:ext cx="1024397" cy="1024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94D172-0607-4902-8434-89AA6132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69" y="1615286"/>
            <a:ext cx="1024397" cy="1024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ADDC87-B9ED-47E7-8B23-34EFFC6D8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34" y="2127485"/>
            <a:ext cx="1024397" cy="1024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75D75E-D7A9-4B46-8B83-79BB09ADC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70" y="2116043"/>
            <a:ext cx="1024397" cy="1024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4B029A-41FC-4C6F-8592-62DC676F6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313" y="1091646"/>
            <a:ext cx="1024397" cy="10243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1CA84A-F220-4C90-A69A-1E109833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976" y="1051637"/>
            <a:ext cx="1024397" cy="10243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2FB123-3E07-4131-A3A5-4FD0F1E3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639" y="1011628"/>
            <a:ext cx="1024397" cy="10243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733AE8-014B-4F5C-91EC-BCA85E96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411" y="1033251"/>
            <a:ext cx="1024397" cy="1024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E28C8A-8985-40F8-AA1E-E2A3C4EB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11" y="1827370"/>
            <a:ext cx="1024397" cy="10243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FFBFA8-DB17-4FEE-A349-041CAC9EA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62" y="1827370"/>
            <a:ext cx="1024397" cy="10243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C6E747-344D-495E-BE75-E82081B8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525" y="1848993"/>
            <a:ext cx="1024397" cy="10243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50BEFE-1645-4503-8F41-87137F568400}"/>
              </a:ext>
            </a:extLst>
          </p:cNvPr>
          <p:cNvSpPr txBox="1"/>
          <p:nvPr/>
        </p:nvSpPr>
        <p:spPr>
          <a:xfrm>
            <a:off x="530046" y="3931305"/>
            <a:ext cx="349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CB74DB-2F9E-4DA4-9597-B28465434975}"/>
              </a:ext>
            </a:extLst>
          </p:cNvPr>
          <p:cNvSpPr txBox="1"/>
          <p:nvPr/>
        </p:nvSpPr>
        <p:spPr>
          <a:xfrm>
            <a:off x="4164288" y="3931304"/>
            <a:ext cx="1024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D29518C4-DA8B-478F-BA84-66866C25ACBA}"/>
              </a:ext>
            </a:extLst>
          </p:cNvPr>
          <p:cNvSpPr/>
          <p:nvPr/>
        </p:nvSpPr>
        <p:spPr>
          <a:xfrm>
            <a:off x="5357648" y="3942663"/>
            <a:ext cx="814552" cy="646331"/>
          </a:xfrm>
          <a:prstGeom prst="mathPlus">
            <a:avLst>
              <a:gd name="adj1" fmla="val 400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90B634-B669-4646-A284-F0E214DF8757}"/>
              </a:ext>
            </a:extLst>
          </p:cNvPr>
          <p:cNvSpPr txBox="1"/>
          <p:nvPr/>
        </p:nvSpPr>
        <p:spPr>
          <a:xfrm>
            <a:off x="5984190" y="3942663"/>
            <a:ext cx="1203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27" name="Equals 26">
            <a:extLst>
              <a:ext uri="{FF2B5EF4-FFF2-40B4-BE49-F238E27FC236}">
                <a16:creationId xmlns:a16="http://schemas.microsoft.com/office/drawing/2014/main" id="{4D1D4D53-8210-4BA8-BF1A-5F76D1F538BD}"/>
              </a:ext>
            </a:extLst>
          </p:cNvPr>
          <p:cNvSpPr/>
          <p:nvPr/>
        </p:nvSpPr>
        <p:spPr>
          <a:xfrm>
            <a:off x="7212449" y="3797935"/>
            <a:ext cx="1203434" cy="913061"/>
          </a:xfrm>
          <a:prstGeom prst="mathEqual">
            <a:avLst>
              <a:gd name="adj1" fmla="val 4527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5E2BB5-736A-4C98-BACB-AD2B0A503638}"/>
              </a:ext>
            </a:extLst>
          </p:cNvPr>
          <p:cNvSpPr txBox="1"/>
          <p:nvPr/>
        </p:nvSpPr>
        <p:spPr>
          <a:xfrm>
            <a:off x="8799845" y="3931301"/>
            <a:ext cx="80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383229-2829-46C0-A662-8ECE69ED93B5}"/>
              </a:ext>
            </a:extLst>
          </p:cNvPr>
          <p:cNvSpPr txBox="1"/>
          <p:nvPr/>
        </p:nvSpPr>
        <p:spPr>
          <a:xfrm>
            <a:off x="3968687" y="2036025"/>
            <a:ext cx="102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CBCF05-3497-427B-BDE2-CF5BB620947A}"/>
              </a:ext>
            </a:extLst>
          </p:cNvPr>
          <p:cNvSpPr txBox="1"/>
          <p:nvPr/>
        </p:nvSpPr>
        <p:spPr>
          <a:xfrm>
            <a:off x="7212449" y="1993351"/>
            <a:ext cx="111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9839E-A686-4CED-AC58-00BBA6512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904"/>
            <a:ext cx="10731132" cy="5738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FB0B8-8A44-4C4F-A2A7-4B84DA7E2833}"/>
              </a:ext>
            </a:extLst>
          </p:cNvPr>
          <p:cNvSpPr txBox="1"/>
          <p:nvPr/>
        </p:nvSpPr>
        <p:spPr>
          <a:xfrm>
            <a:off x="3042745" y="1608082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72A9B-D544-47CC-9A1C-1BAEEA081EA7}"/>
              </a:ext>
            </a:extLst>
          </p:cNvPr>
          <p:cNvSpPr txBox="1"/>
          <p:nvPr/>
        </p:nvSpPr>
        <p:spPr>
          <a:xfrm>
            <a:off x="2971834" y="2069141"/>
            <a:ext cx="75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7A1869-0B79-49FE-8C74-899A9A0BF2B2}"/>
              </a:ext>
            </a:extLst>
          </p:cNvPr>
          <p:cNvCxnSpPr/>
          <p:nvPr/>
        </p:nvCxnSpPr>
        <p:spPr>
          <a:xfrm>
            <a:off x="2727434" y="2743089"/>
            <a:ext cx="124547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A7C0B4-6F45-4C51-B0A4-6804819A7B79}"/>
              </a:ext>
            </a:extLst>
          </p:cNvPr>
          <p:cNvSpPr txBox="1"/>
          <p:nvPr/>
        </p:nvSpPr>
        <p:spPr>
          <a:xfrm>
            <a:off x="2948151" y="2798323"/>
            <a:ext cx="66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8A5EEEF1-F563-4B96-9BA3-A3BFD7F71A87}"/>
              </a:ext>
            </a:extLst>
          </p:cNvPr>
          <p:cNvSpPr/>
          <p:nvPr/>
        </p:nvSpPr>
        <p:spPr>
          <a:xfrm>
            <a:off x="4292179" y="2195935"/>
            <a:ext cx="536027" cy="433442"/>
          </a:xfrm>
          <a:prstGeom prst="mathPlus">
            <a:avLst>
              <a:gd name="adj1" fmla="val 89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19338-BD52-4A89-8201-BCFCED76F357}"/>
              </a:ext>
            </a:extLst>
          </p:cNvPr>
          <p:cNvSpPr txBox="1"/>
          <p:nvPr/>
        </p:nvSpPr>
        <p:spPr>
          <a:xfrm>
            <a:off x="4713889" y="1608082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574E6-7438-4741-8CF5-8484D3E36CAE}"/>
              </a:ext>
            </a:extLst>
          </p:cNvPr>
          <p:cNvSpPr txBox="1"/>
          <p:nvPr/>
        </p:nvSpPr>
        <p:spPr>
          <a:xfrm>
            <a:off x="4713889" y="2151992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D8BABA-8027-4C21-BC04-8F6A77AD3C91}"/>
              </a:ext>
            </a:extLst>
          </p:cNvPr>
          <p:cNvCxnSpPr/>
          <p:nvPr/>
        </p:nvCxnSpPr>
        <p:spPr>
          <a:xfrm>
            <a:off x="4414344" y="2798323"/>
            <a:ext cx="124547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Plus Sign 18">
            <a:extLst>
              <a:ext uri="{FF2B5EF4-FFF2-40B4-BE49-F238E27FC236}">
                <a16:creationId xmlns:a16="http://schemas.microsoft.com/office/drawing/2014/main" id="{DFCBDA08-8A0D-404C-A393-04D07740B3A7}"/>
              </a:ext>
            </a:extLst>
          </p:cNvPr>
          <p:cNvSpPr/>
          <p:nvPr/>
        </p:nvSpPr>
        <p:spPr>
          <a:xfrm>
            <a:off x="2632753" y="2151992"/>
            <a:ext cx="536027" cy="433442"/>
          </a:xfrm>
          <a:prstGeom prst="mathPlus">
            <a:avLst>
              <a:gd name="adj1" fmla="val 89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6FEC04-63A5-48B1-9F24-4A0D3DDE62A0}"/>
              </a:ext>
            </a:extLst>
          </p:cNvPr>
          <p:cNvSpPr txBox="1"/>
          <p:nvPr/>
        </p:nvSpPr>
        <p:spPr>
          <a:xfrm>
            <a:off x="4666628" y="2715472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24F2CF-CBDF-4A07-BC9A-DFB7B0E26FF4}"/>
              </a:ext>
            </a:extLst>
          </p:cNvPr>
          <p:cNvSpPr txBox="1"/>
          <p:nvPr/>
        </p:nvSpPr>
        <p:spPr>
          <a:xfrm>
            <a:off x="6172200" y="1598214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43642-345C-4623-98D5-65BB81E376DD}"/>
              </a:ext>
            </a:extLst>
          </p:cNvPr>
          <p:cNvSpPr txBox="1"/>
          <p:nvPr/>
        </p:nvSpPr>
        <p:spPr>
          <a:xfrm>
            <a:off x="6167014" y="2151992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5C7711-EA9B-4240-A619-4D4399A266FF}"/>
              </a:ext>
            </a:extLst>
          </p:cNvPr>
          <p:cNvCxnSpPr/>
          <p:nvPr/>
        </p:nvCxnSpPr>
        <p:spPr>
          <a:xfrm>
            <a:off x="5867469" y="2798323"/>
            <a:ext cx="124547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8BDEE14-E2B5-4AC3-A92A-143A220E3039}"/>
              </a:ext>
            </a:extLst>
          </p:cNvPr>
          <p:cNvSpPr txBox="1"/>
          <p:nvPr/>
        </p:nvSpPr>
        <p:spPr>
          <a:xfrm>
            <a:off x="6145958" y="2743089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F7174B-14E9-424C-90AF-073E8A864758}"/>
              </a:ext>
            </a:extLst>
          </p:cNvPr>
          <p:cNvSpPr txBox="1"/>
          <p:nvPr/>
        </p:nvSpPr>
        <p:spPr>
          <a:xfrm>
            <a:off x="8123287" y="1651381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91B868-B80A-4BB0-8517-F1264AC55717}"/>
              </a:ext>
            </a:extLst>
          </p:cNvPr>
          <p:cNvSpPr txBox="1"/>
          <p:nvPr/>
        </p:nvSpPr>
        <p:spPr>
          <a:xfrm>
            <a:off x="8217880" y="2215531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</a:t>
            </a:r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3B765870-EC7D-4649-A7D1-EE6B9E3DCF1F}"/>
              </a:ext>
            </a:extLst>
          </p:cNvPr>
          <p:cNvSpPr/>
          <p:nvPr/>
        </p:nvSpPr>
        <p:spPr>
          <a:xfrm>
            <a:off x="5783333" y="2277096"/>
            <a:ext cx="536027" cy="433442"/>
          </a:xfrm>
          <a:prstGeom prst="mathPlus">
            <a:avLst>
              <a:gd name="adj1" fmla="val 89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3781B3C-1F4D-4EB7-B1D0-7D7784B7A765}"/>
              </a:ext>
            </a:extLst>
          </p:cNvPr>
          <p:cNvSpPr/>
          <p:nvPr/>
        </p:nvSpPr>
        <p:spPr>
          <a:xfrm>
            <a:off x="7744896" y="2277096"/>
            <a:ext cx="536027" cy="433442"/>
          </a:xfrm>
          <a:prstGeom prst="mathPlus">
            <a:avLst>
              <a:gd name="adj1" fmla="val 89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33F56F-C388-4E7B-997D-E74BA50A96A0}"/>
              </a:ext>
            </a:extLst>
          </p:cNvPr>
          <p:cNvCxnSpPr/>
          <p:nvPr/>
        </p:nvCxnSpPr>
        <p:spPr>
          <a:xfrm>
            <a:off x="7658185" y="2798323"/>
            <a:ext cx="124547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16EBFF7-413B-4D68-AAB4-53D98CE74FAA}"/>
              </a:ext>
            </a:extLst>
          </p:cNvPr>
          <p:cNvSpPr txBox="1"/>
          <p:nvPr/>
        </p:nvSpPr>
        <p:spPr>
          <a:xfrm>
            <a:off x="8204812" y="2740938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26591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  <p:bldP spid="16" grpId="0"/>
      <p:bldP spid="17" grpId="0"/>
      <p:bldP spid="19" grpId="0" animBg="1"/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8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E00766-7967-44AD-A671-86B90CCAB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74" y="867697"/>
            <a:ext cx="4682180" cy="5427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E52D3-C78C-4F21-AE48-9651C603F1F6}"/>
              </a:ext>
            </a:extLst>
          </p:cNvPr>
          <p:cNvSpPr txBox="1"/>
          <p:nvPr/>
        </p:nvSpPr>
        <p:spPr>
          <a:xfrm>
            <a:off x="6847305" y="2820529"/>
            <a:ext cx="4127521" cy="230832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২৬-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8232C-B8EA-4CE5-B849-6C3253A0183B}"/>
              </a:ext>
            </a:extLst>
          </p:cNvPr>
          <p:cNvSpPr txBox="1"/>
          <p:nvPr/>
        </p:nvSpPr>
        <p:spPr>
          <a:xfrm>
            <a:off x="7877665" y="544531"/>
            <a:ext cx="27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ঠ্যবই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073784-3D32-4083-881F-3E24660D00F1}"/>
              </a:ext>
            </a:extLst>
          </p:cNvPr>
          <p:cNvCxnSpPr>
            <a:cxnSpLocks/>
          </p:cNvCxnSpPr>
          <p:nvPr/>
        </p:nvCxnSpPr>
        <p:spPr>
          <a:xfrm>
            <a:off x="7877665" y="471947"/>
            <a:ext cx="2735825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EF2267-32B8-44A1-95DD-7231FD7C4701}"/>
              </a:ext>
            </a:extLst>
          </p:cNvPr>
          <p:cNvCxnSpPr>
            <a:cxnSpLocks/>
          </p:cNvCxnSpPr>
          <p:nvPr/>
        </p:nvCxnSpPr>
        <p:spPr>
          <a:xfrm>
            <a:off x="7985819" y="1190862"/>
            <a:ext cx="2735825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330424-4FEF-42F4-AA8E-333CF1EEABD8}"/>
              </a:ext>
            </a:extLst>
          </p:cNvPr>
          <p:cNvCxnSpPr>
            <a:cxnSpLocks/>
          </p:cNvCxnSpPr>
          <p:nvPr/>
        </p:nvCxnSpPr>
        <p:spPr>
          <a:xfrm>
            <a:off x="7877665" y="471947"/>
            <a:ext cx="0" cy="1364366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5B9B94-CC7F-45DE-94DF-42B1EC5CD6FC}"/>
              </a:ext>
            </a:extLst>
          </p:cNvPr>
          <p:cNvCxnSpPr>
            <a:cxnSpLocks/>
          </p:cNvCxnSpPr>
          <p:nvPr/>
        </p:nvCxnSpPr>
        <p:spPr>
          <a:xfrm>
            <a:off x="10728586" y="-137652"/>
            <a:ext cx="0" cy="1364366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0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A912B9-D1D5-4F7A-9E49-1A7633DDA091}"/>
              </a:ext>
            </a:extLst>
          </p:cNvPr>
          <p:cNvSpPr txBox="1"/>
          <p:nvPr/>
        </p:nvSpPr>
        <p:spPr>
          <a:xfrm>
            <a:off x="4994787" y="339213"/>
            <a:ext cx="220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2BCB5B-F4E2-4EA1-B3AD-6B1397F6C06B}"/>
              </a:ext>
            </a:extLst>
          </p:cNvPr>
          <p:cNvCxnSpPr>
            <a:cxnSpLocks/>
          </p:cNvCxnSpPr>
          <p:nvPr/>
        </p:nvCxnSpPr>
        <p:spPr>
          <a:xfrm>
            <a:off x="4655573" y="324465"/>
            <a:ext cx="2880852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A77008-317F-4A52-AF8D-EF3472DBF541}"/>
              </a:ext>
            </a:extLst>
          </p:cNvPr>
          <p:cNvCxnSpPr>
            <a:cxnSpLocks/>
          </p:cNvCxnSpPr>
          <p:nvPr/>
        </p:nvCxnSpPr>
        <p:spPr>
          <a:xfrm>
            <a:off x="4655573" y="1111046"/>
            <a:ext cx="2880852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BE136-D1A8-4A4E-A8ED-25DAF37ADDA4}"/>
              </a:ext>
            </a:extLst>
          </p:cNvPr>
          <p:cNvCxnSpPr>
            <a:cxnSpLocks/>
          </p:cNvCxnSpPr>
          <p:nvPr/>
        </p:nvCxnSpPr>
        <p:spPr>
          <a:xfrm>
            <a:off x="4655573" y="324465"/>
            <a:ext cx="0" cy="127327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A80C87-2088-4B48-A9FD-6865AD14D20A}"/>
              </a:ext>
            </a:extLst>
          </p:cNvPr>
          <p:cNvCxnSpPr>
            <a:cxnSpLocks/>
          </p:cNvCxnSpPr>
          <p:nvPr/>
        </p:nvCxnSpPr>
        <p:spPr>
          <a:xfrm>
            <a:off x="7575753" y="-162230"/>
            <a:ext cx="0" cy="127327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57925D3-AD7A-46CB-8B3D-2D6810A7BFAC}"/>
              </a:ext>
            </a:extLst>
          </p:cNvPr>
          <p:cNvSpPr/>
          <p:nvPr/>
        </p:nvSpPr>
        <p:spPr>
          <a:xfrm>
            <a:off x="4160275" y="1772124"/>
            <a:ext cx="4100050" cy="40965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innerShdw blurRad="177800" dist="1079500" dir="8040000">
              <a:prstClr val="black">
                <a:alpha val="90000"/>
              </a:prstClr>
            </a:innerShdw>
          </a:effectLst>
          <a:scene3d>
            <a:camera prst="orthographicFront"/>
            <a:lightRig rig="threePt" dir="t"/>
          </a:scene3d>
          <a:sp3d contourW="12700" prstMaterial="matte">
            <a:contourClr>
              <a:srgbClr val="FFFF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427587-483E-4F29-A39B-F966BABD9813}"/>
              </a:ext>
            </a:extLst>
          </p:cNvPr>
          <p:cNvSpPr/>
          <p:nvPr/>
        </p:nvSpPr>
        <p:spPr>
          <a:xfrm>
            <a:off x="4831326" y="2389645"/>
            <a:ext cx="2757948" cy="2861469"/>
          </a:xfrm>
          <a:prstGeom prst="ellipse">
            <a:avLst/>
          </a:prstGeom>
          <a:gradFill>
            <a:gsLst>
              <a:gs pos="30075">
                <a:srgbClr val="FFFF00"/>
              </a:gs>
              <a:gs pos="17686">
                <a:srgbClr val="F038D6"/>
              </a:gs>
              <a:gs pos="0">
                <a:schemeClr val="accent5">
                  <a:lumMod val="5000"/>
                  <a:lumOff val="95000"/>
                </a:schemeClr>
              </a:gs>
              <a:gs pos="82000">
                <a:srgbClr val="00B050">
                  <a:lumMod val="72000"/>
                  <a:alpha val="82000"/>
                </a:srgb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innerShdw blurRad="177800" dist="1079500" dir="8040000">
              <a:prstClr val="black">
                <a:alpha val="90000"/>
              </a:prstClr>
            </a:innerShdw>
          </a:effectLst>
          <a:scene3d>
            <a:camera prst="orthographicFront"/>
            <a:lightRig rig="threePt" dir="t"/>
          </a:scene3d>
          <a:sp3d contourW="12700" prstMaterial="matte">
            <a:contourClr>
              <a:srgbClr val="FFFF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5B4376-39A7-4365-B49E-0C75435585D7}"/>
              </a:ext>
            </a:extLst>
          </p:cNvPr>
          <p:cNvSpPr/>
          <p:nvPr/>
        </p:nvSpPr>
        <p:spPr>
          <a:xfrm>
            <a:off x="5598242" y="3215695"/>
            <a:ext cx="1224116" cy="12093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77800" dist="1079500" dir="8040000">
              <a:prstClr val="black">
                <a:alpha val="90000"/>
              </a:prstClr>
            </a:innerShdw>
          </a:effectLst>
          <a:scene3d>
            <a:camera prst="orthographicFront"/>
            <a:lightRig rig="threePt" dir="t"/>
          </a:scene3d>
          <a:sp3d contourW="12700" prstMaterial="matte">
            <a:contourClr>
              <a:srgbClr val="FFFF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E2E3DD-748C-4217-8A54-62C303A5E5C5}"/>
              </a:ext>
            </a:extLst>
          </p:cNvPr>
          <p:cNvCxnSpPr>
            <a:stCxn id="25" idx="1"/>
            <a:endCxn id="30" idx="1"/>
          </p:cNvCxnSpPr>
          <p:nvPr/>
        </p:nvCxnSpPr>
        <p:spPr>
          <a:xfrm>
            <a:off x="4760713" y="2372044"/>
            <a:ext cx="1016797" cy="102075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8DAB43-3723-4487-BC57-3405CD1BC034}"/>
              </a:ext>
            </a:extLst>
          </p:cNvPr>
          <p:cNvCxnSpPr>
            <a:cxnSpLocks/>
            <a:stCxn id="25" idx="0"/>
            <a:endCxn id="30" idx="0"/>
          </p:cNvCxnSpPr>
          <p:nvPr/>
        </p:nvCxnSpPr>
        <p:spPr>
          <a:xfrm>
            <a:off x="6210300" y="1772124"/>
            <a:ext cx="0" cy="144357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E11585-D713-43D3-8F80-6B1E634F11C8}"/>
              </a:ext>
            </a:extLst>
          </p:cNvPr>
          <p:cNvCxnSpPr>
            <a:cxnSpLocks/>
            <a:stCxn id="25" idx="7"/>
          </p:cNvCxnSpPr>
          <p:nvPr/>
        </p:nvCxnSpPr>
        <p:spPr>
          <a:xfrm flipH="1">
            <a:off x="6656997" y="2372044"/>
            <a:ext cx="1002890" cy="105695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C2F68E-9F0B-41F3-B556-9C38DC7A5C53}"/>
              </a:ext>
            </a:extLst>
          </p:cNvPr>
          <p:cNvCxnSpPr>
            <a:cxnSpLocks/>
            <a:stCxn id="25" idx="6"/>
            <a:endCxn id="30" idx="6"/>
          </p:cNvCxnSpPr>
          <p:nvPr/>
        </p:nvCxnSpPr>
        <p:spPr>
          <a:xfrm flipH="1" flipV="1">
            <a:off x="6822358" y="3820379"/>
            <a:ext cx="1437967" cy="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7F4FEE-579E-4DFD-AED0-6630ADCB95FE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6656999" y="4212448"/>
            <a:ext cx="1002888" cy="10562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738C64-CB50-49E4-94D5-16136A4F8B23}"/>
              </a:ext>
            </a:extLst>
          </p:cNvPr>
          <p:cNvCxnSpPr>
            <a:cxnSpLocks/>
          </p:cNvCxnSpPr>
          <p:nvPr/>
        </p:nvCxnSpPr>
        <p:spPr>
          <a:xfrm flipV="1">
            <a:off x="6210300" y="4425063"/>
            <a:ext cx="0" cy="152012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E7C64A-AA4E-4CA5-9A10-6133307397C0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4760713" y="4212450"/>
            <a:ext cx="1016797" cy="105626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3B19E09-AC08-485C-ACEF-19023F2B512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160275" y="3820380"/>
            <a:ext cx="1408720" cy="256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C8CA5E4-D207-4877-8465-DEE817B7A68F}"/>
              </a:ext>
            </a:extLst>
          </p:cNvPr>
          <p:cNvSpPr txBox="1"/>
          <p:nvPr/>
        </p:nvSpPr>
        <p:spPr>
          <a:xfrm>
            <a:off x="5928432" y="3368009"/>
            <a:ext cx="53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8A2C9-86EA-409C-B8A9-5BEDF060D0F4}"/>
              </a:ext>
            </a:extLst>
          </p:cNvPr>
          <p:cNvSpPr txBox="1"/>
          <p:nvPr/>
        </p:nvSpPr>
        <p:spPr>
          <a:xfrm>
            <a:off x="6429450" y="2492814"/>
            <a:ext cx="36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1FC930-2553-4D04-8363-91A9D1956DA0}"/>
              </a:ext>
            </a:extLst>
          </p:cNvPr>
          <p:cNvSpPr txBox="1"/>
          <p:nvPr/>
        </p:nvSpPr>
        <p:spPr>
          <a:xfrm>
            <a:off x="7003854" y="3223511"/>
            <a:ext cx="36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D7F6F2-5578-4DC1-827E-C8F46879E81D}"/>
              </a:ext>
            </a:extLst>
          </p:cNvPr>
          <p:cNvSpPr txBox="1"/>
          <p:nvPr/>
        </p:nvSpPr>
        <p:spPr>
          <a:xfrm>
            <a:off x="6963715" y="3849684"/>
            <a:ext cx="31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75B306-3183-46D5-AF0E-57434E315C77}"/>
              </a:ext>
            </a:extLst>
          </p:cNvPr>
          <p:cNvSpPr txBox="1"/>
          <p:nvPr/>
        </p:nvSpPr>
        <p:spPr>
          <a:xfrm>
            <a:off x="6437396" y="4336123"/>
            <a:ext cx="31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64BEE0-99BF-4D85-B8CE-4597EE5375F4}"/>
              </a:ext>
            </a:extLst>
          </p:cNvPr>
          <p:cNvSpPr txBox="1"/>
          <p:nvPr/>
        </p:nvSpPr>
        <p:spPr>
          <a:xfrm>
            <a:off x="5691879" y="4425063"/>
            <a:ext cx="31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D2F7A-E49C-4846-8773-39D86A600106}"/>
              </a:ext>
            </a:extLst>
          </p:cNvPr>
          <p:cNvSpPr txBox="1"/>
          <p:nvPr/>
        </p:nvSpPr>
        <p:spPr>
          <a:xfrm>
            <a:off x="5195127" y="3889282"/>
            <a:ext cx="31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D9A86F-848F-48C8-BFEF-C4468C3684D1}"/>
              </a:ext>
            </a:extLst>
          </p:cNvPr>
          <p:cNvSpPr txBox="1"/>
          <p:nvPr/>
        </p:nvSpPr>
        <p:spPr>
          <a:xfrm>
            <a:off x="5141143" y="3097499"/>
            <a:ext cx="31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FBD1E-00ED-4421-88E8-A23E67E586E5}"/>
              </a:ext>
            </a:extLst>
          </p:cNvPr>
          <p:cNvSpPr txBox="1"/>
          <p:nvPr/>
        </p:nvSpPr>
        <p:spPr>
          <a:xfrm>
            <a:off x="5651474" y="2558705"/>
            <a:ext cx="31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F0831-3190-40CF-AEC8-4197488E87D0}"/>
              </a:ext>
            </a:extLst>
          </p:cNvPr>
          <p:cNvSpPr txBox="1"/>
          <p:nvPr/>
        </p:nvSpPr>
        <p:spPr>
          <a:xfrm>
            <a:off x="8638756" y="2627963"/>
            <a:ext cx="3228668" cy="341632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228"/>
              </a:avLst>
            </a:prstTxWarp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?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294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29" grpId="0" animBg="1"/>
      <p:bldP spid="30" grpId="0" animBg="1"/>
      <p:bldP spid="2" grpId="0"/>
      <p:bldP spid="4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2B579-283B-40D5-935D-A441920D7921}"/>
              </a:ext>
            </a:extLst>
          </p:cNvPr>
          <p:cNvSpPr txBox="1"/>
          <p:nvPr/>
        </p:nvSpPr>
        <p:spPr>
          <a:xfrm>
            <a:off x="3991746" y="168794"/>
            <a:ext cx="4458770" cy="918079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42562"/>
              </a:avLst>
            </a:prstTxWarp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0D27A-34DD-4A1A-BE3C-1C0DEAB9B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868" y="1326189"/>
            <a:ext cx="844031" cy="798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E8C38-F61A-446D-922D-5A925BD01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714" y="1304973"/>
            <a:ext cx="844032" cy="798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96D66-ECDF-4B17-A99A-A3ACB8D5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867" y="2262186"/>
            <a:ext cx="844031" cy="798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2AA0D-FB7B-4E60-A044-3A9138EA4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306" y="1354385"/>
            <a:ext cx="844031" cy="798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3C1B1-3D08-4EE2-977E-BA780B680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715" y="2262186"/>
            <a:ext cx="844031" cy="7987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46E924-7C3D-4B65-9B1E-2CD8E12FF8E3}"/>
              </a:ext>
            </a:extLst>
          </p:cNvPr>
          <p:cNvSpPr txBox="1"/>
          <p:nvPr/>
        </p:nvSpPr>
        <p:spPr>
          <a:xfrm>
            <a:off x="809030" y="1677561"/>
            <a:ext cx="84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C7DCD-5223-49F1-BA64-B50C68234748}"/>
              </a:ext>
            </a:extLst>
          </p:cNvPr>
          <p:cNvSpPr txBox="1"/>
          <p:nvPr/>
        </p:nvSpPr>
        <p:spPr>
          <a:xfrm>
            <a:off x="4396561" y="1887176"/>
            <a:ext cx="84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C2A9CF-4932-4BA2-873D-2E8287F69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306" y="2223374"/>
            <a:ext cx="844031" cy="7987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9CF254-D977-435A-9C5B-0A350B91EBF2}"/>
              </a:ext>
            </a:extLst>
          </p:cNvPr>
          <p:cNvSpPr txBox="1"/>
          <p:nvPr/>
        </p:nvSpPr>
        <p:spPr>
          <a:xfrm>
            <a:off x="6733742" y="2015226"/>
            <a:ext cx="2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?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AC92D7-92F8-4FF1-A2FF-2C44054ACF19}"/>
              </a:ext>
            </a:extLst>
          </p:cNvPr>
          <p:cNvSpPr txBox="1"/>
          <p:nvPr/>
        </p:nvSpPr>
        <p:spPr>
          <a:xfrm>
            <a:off x="917185" y="3507657"/>
            <a:ext cx="84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।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1DF77-C975-4B29-A14E-EF6F0F21D7BE}"/>
              </a:ext>
            </a:extLst>
          </p:cNvPr>
          <p:cNvSpPr txBox="1"/>
          <p:nvPr/>
        </p:nvSpPr>
        <p:spPr>
          <a:xfrm>
            <a:off x="917184" y="5014587"/>
            <a:ext cx="84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 </a:t>
            </a:r>
          </a:p>
        </p:txBody>
      </p:sp>
      <p:pic>
        <p:nvPicPr>
          <p:cNvPr id="9" name="Clapping_sound_effect(360p)">
            <a:hlinkClick r:id="" action="ppaction://media"/>
            <a:extLst>
              <a:ext uri="{FF2B5EF4-FFF2-40B4-BE49-F238E27FC236}">
                <a16:creationId xmlns:a16="http://schemas.microsoft.com/office/drawing/2014/main" id="{C9676780-CB4C-4C00-96A6-225571DD03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1250" out="1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71188" y="5550360"/>
            <a:ext cx="2324693" cy="1307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3CD76C-AB16-438D-8861-93483D739D4C}"/>
              </a:ext>
            </a:extLst>
          </p:cNvPr>
          <p:cNvSpPr txBox="1"/>
          <p:nvPr/>
        </p:nvSpPr>
        <p:spPr>
          <a:xfrm>
            <a:off x="2140614" y="4998920"/>
            <a:ext cx="177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+ ৩=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196FF-1D3A-48DC-B1A1-2EB65A5D2C21}"/>
              </a:ext>
            </a:extLst>
          </p:cNvPr>
          <p:cNvSpPr txBox="1"/>
          <p:nvPr/>
        </p:nvSpPr>
        <p:spPr>
          <a:xfrm>
            <a:off x="3859781" y="3556819"/>
            <a:ext cx="70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E0BD5E-6EEF-4406-9E1C-B485D713AA08}"/>
              </a:ext>
            </a:extLst>
          </p:cNvPr>
          <p:cNvSpPr/>
          <p:nvPr/>
        </p:nvSpPr>
        <p:spPr>
          <a:xfrm>
            <a:off x="2203367" y="3500032"/>
            <a:ext cx="826832" cy="79874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BBB89A38-75C2-4A13-B34A-6B594CF71A0B}"/>
              </a:ext>
            </a:extLst>
          </p:cNvPr>
          <p:cNvSpPr/>
          <p:nvPr/>
        </p:nvSpPr>
        <p:spPr>
          <a:xfrm>
            <a:off x="3147714" y="3581400"/>
            <a:ext cx="707002" cy="594711"/>
          </a:xfrm>
          <a:prstGeom prst="mathPlus">
            <a:avLst>
              <a:gd name="adj1" fmla="val 3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1348D6E2-E807-4B7E-AA9C-BBC30D6EFB62}"/>
              </a:ext>
            </a:extLst>
          </p:cNvPr>
          <p:cNvSpPr/>
          <p:nvPr/>
        </p:nvSpPr>
        <p:spPr>
          <a:xfrm>
            <a:off x="4566783" y="3581400"/>
            <a:ext cx="707002" cy="572588"/>
          </a:xfrm>
          <a:prstGeom prst="mathEqual">
            <a:avLst>
              <a:gd name="adj1" fmla="val 8066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681F70-7FAC-4B7A-B942-200DE56F7056}"/>
              </a:ext>
            </a:extLst>
          </p:cNvPr>
          <p:cNvSpPr txBox="1"/>
          <p:nvPr/>
        </p:nvSpPr>
        <p:spPr>
          <a:xfrm>
            <a:off x="5273785" y="3529780"/>
            <a:ext cx="70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</a:p>
        </p:txBody>
      </p:sp>
    </p:spTree>
    <p:extLst>
      <p:ext uri="{BB962C8B-B14F-4D97-AF65-F5344CB8AC3E}">
        <p14:creationId xmlns:p14="http://schemas.microsoft.com/office/powerpoint/2010/main" val="16336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56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56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6" grpId="0"/>
      <p:bldP spid="17" grpId="0"/>
      <p:bldP spid="18" grpId="0"/>
      <p:bldP spid="10" grpId="0"/>
      <p:bldP spid="11" grpId="0"/>
      <p:bldP spid="13" grpId="0" animBg="1"/>
      <p:bldP spid="20" grpId="0" animBg="1"/>
      <p:bldP spid="21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18C2C-CBFC-4E39-BCBC-4F42C77E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994" y="1995896"/>
            <a:ext cx="8082115" cy="4067820"/>
          </a:xfrm>
          <a:prstGeom prst="rect">
            <a:avLst/>
          </a:prstGeom>
          <a:ln w="88900" cap="sq" cmpd="thickThin">
            <a:solidFill>
              <a:srgbClr val="115B3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10B04D-05F6-4517-B80A-DA68C85D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50" y="285084"/>
            <a:ext cx="2579174" cy="16340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4DC0A-D8F4-4D9A-AB7F-BA6E213DF228}"/>
              </a:ext>
            </a:extLst>
          </p:cNvPr>
          <p:cNvSpPr txBox="1"/>
          <p:nvPr/>
        </p:nvSpPr>
        <p:spPr>
          <a:xfrm>
            <a:off x="5102942" y="455793"/>
            <a:ext cx="213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DF24C-64C0-4AFC-ACF9-B6E0A087819F}"/>
              </a:ext>
            </a:extLst>
          </p:cNvPr>
          <p:cNvSpPr/>
          <p:nvPr/>
        </p:nvSpPr>
        <p:spPr>
          <a:xfrm>
            <a:off x="4863281" y="204760"/>
            <a:ext cx="2378177" cy="251033"/>
          </a:xfrm>
          <a:prstGeom prst="rect">
            <a:avLst/>
          </a:prstGeom>
          <a:gradFill>
            <a:gsLst>
              <a:gs pos="31826">
                <a:srgbClr val="3FF57C"/>
              </a:gs>
              <a:gs pos="8000">
                <a:srgbClr val="E72D2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F2301-9BBA-4D92-B676-4DAF73546E78}"/>
              </a:ext>
            </a:extLst>
          </p:cNvPr>
          <p:cNvSpPr/>
          <p:nvPr/>
        </p:nvSpPr>
        <p:spPr>
          <a:xfrm>
            <a:off x="4863281" y="1053338"/>
            <a:ext cx="2378177" cy="251033"/>
          </a:xfrm>
          <a:prstGeom prst="rect">
            <a:avLst/>
          </a:prstGeom>
          <a:gradFill>
            <a:gsLst>
              <a:gs pos="31826">
                <a:srgbClr val="3FF57C"/>
              </a:gs>
              <a:gs pos="8000">
                <a:srgbClr val="E72D2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B7DAD-B77A-41AE-9315-31A274B87FDD}"/>
              </a:ext>
            </a:extLst>
          </p:cNvPr>
          <p:cNvSpPr/>
          <p:nvPr/>
        </p:nvSpPr>
        <p:spPr>
          <a:xfrm rot="5400000">
            <a:off x="4057878" y="509175"/>
            <a:ext cx="1314575" cy="296229"/>
          </a:xfrm>
          <a:prstGeom prst="rect">
            <a:avLst/>
          </a:prstGeom>
          <a:gradFill>
            <a:gsLst>
              <a:gs pos="31826">
                <a:srgbClr val="3FF57C"/>
              </a:gs>
              <a:gs pos="8000">
                <a:srgbClr val="E72D2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877986-6A2B-4B28-BAB1-C0BCE645C5B0}"/>
              </a:ext>
            </a:extLst>
          </p:cNvPr>
          <p:cNvSpPr/>
          <p:nvPr/>
        </p:nvSpPr>
        <p:spPr>
          <a:xfrm rot="5400000">
            <a:off x="6671557" y="713810"/>
            <a:ext cx="1314325" cy="296228"/>
          </a:xfrm>
          <a:prstGeom prst="rect">
            <a:avLst/>
          </a:prstGeom>
          <a:gradFill>
            <a:gsLst>
              <a:gs pos="31826">
                <a:srgbClr val="3FF57C"/>
              </a:gs>
              <a:gs pos="8000">
                <a:srgbClr val="E72D2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9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93550B-DD2E-4EE9-933F-EE9C584139F4}"/>
              </a:ext>
            </a:extLst>
          </p:cNvPr>
          <p:cNvSpPr/>
          <p:nvPr/>
        </p:nvSpPr>
        <p:spPr>
          <a:xfrm>
            <a:off x="3333135" y="1312606"/>
            <a:ext cx="6327059" cy="3097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73C6C5-83A1-4A9A-A1AE-05B7C9E5AD83}"/>
              </a:ext>
            </a:extLst>
          </p:cNvPr>
          <p:cNvSpPr/>
          <p:nvPr/>
        </p:nvSpPr>
        <p:spPr>
          <a:xfrm>
            <a:off x="1892710" y="3312241"/>
            <a:ext cx="6327059" cy="3097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6661DB-7AD2-47B5-9AEC-D3174154A7E0}"/>
              </a:ext>
            </a:extLst>
          </p:cNvPr>
          <p:cNvSpPr/>
          <p:nvPr/>
        </p:nvSpPr>
        <p:spPr>
          <a:xfrm rot="5400000">
            <a:off x="2136979" y="2508763"/>
            <a:ext cx="2716777" cy="3244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D5C60-7B1C-45A5-9505-B23A6851FA1B}"/>
              </a:ext>
            </a:extLst>
          </p:cNvPr>
          <p:cNvSpPr txBox="1"/>
          <p:nvPr/>
        </p:nvSpPr>
        <p:spPr>
          <a:xfrm>
            <a:off x="5048866" y="2113339"/>
            <a:ext cx="317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Impact" panose="020B0806030902050204" pitchFamily="34" charset="0"/>
              </a:rPr>
              <a:t>See you again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A94F3-2DB9-4F05-B4DF-50C4475A0B14}"/>
              </a:ext>
            </a:extLst>
          </p:cNvPr>
          <p:cNvSpPr txBox="1"/>
          <p:nvPr/>
        </p:nvSpPr>
        <p:spPr>
          <a:xfrm>
            <a:off x="6096000" y="3522674"/>
            <a:ext cx="212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Qaddal Personal Use" panose="02000800000000000000" pitchFamily="50" charset="0"/>
              </a:rPr>
              <a:t>Bye </a:t>
            </a:r>
            <a:r>
              <a:rPr lang="en-US" sz="5400" dirty="0" err="1">
                <a:solidFill>
                  <a:schemeClr val="accent6"/>
                </a:solidFill>
                <a:latin typeface="Qaddal Personal Use" panose="02000800000000000000" pitchFamily="50" charset="0"/>
              </a:rPr>
              <a:t>bye</a:t>
            </a:r>
            <a:r>
              <a:rPr lang="en-US" sz="5400" dirty="0">
                <a:solidFill>
                  <a:schemeClr val="accent6"/>
                </a:solidFill>
                <a:latin typeface="Qaddal Personal Use" panose="02000800000000000000" pitchFamily="50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7A38EC-9399-46A0-81B9-D8A3D75C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78" y="7110248"/>
            <a:ext cx="6653048" cy="44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6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0261 -0.87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F55F40-A0DC-40FB-95E7-E0C913A1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740" y="3725207"/>
            <a:ext cx="5385773" cy="3132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80FCC-7C07-4452-926E-0815D9B00F00}"/>
              </a:ext>
            </a:extLst>
          </p:cNvPr>
          <p:cNvSpPr txBox="1"/>
          <p:nvPr/>
        </p:nvSpPr>
        <p:spPr>
          <a:xfrm>
            <a:off x="473949" y="2547289"/>
            <a:ext cx="4881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A8D03-BFEF-468C-92B2-602D7740DEE1}"/>
              </a:ext>
            </a:extLst>
          </p:cNvPr>
          <p:cNvSpPr txBox="1"/>
          <p:nvPr/>
        </p:nvSpPr>
        <p:spPr>
          <a:xfrm>
            <a:off x="1710812" y="1203236"/>
            <a:ext cx="781664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2D5889-3C20-425D-9916-B4A193508534}"/>
              </a:ext>
            </a:extLst>
          </p:cNvPr>
          <p:cNvCxnSpPr/>
          <p:nvPr/>
        </p:nvCxnSpPr>
        <p:spPr>
          <a:xfrm>
            <a:off x="2389239" y="2266072"/>
            <a:ext cx="671051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1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77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12"/>
                            </p:stCondLst>
                            <p:childTnLst>
                              <p:par>
                                <p:cTn id="1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64115 -0.1122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12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AEE03-72B3-439F-B723-63B7029BBC39}"/>
              </a:ext>
            </a:extLst>
          </p:cNvPr>
          <p:cNvSpPr txBox="1"/>
          <p:nvPr/>
        </p:nvSpPr>
        <p:spPr>
          <a:xfrm>
            <a:off x="1394848" y="821411"/>
            <a:ext cx="38745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DDF25D-D4AA-41F6-8F43-E70374C78BC0}"/>
              </a:ext>
            </a:extLst>
          </p:cNvPr>
          <p:cNvCxnSpPr>
            <a:cxnSpLocks/>
          </p:cNvCxnSpPr>
          <p:nvPr/>
        </p:nvCxnSpPr>
        <p:spPr>
          <a:xfrm>
            <a:off x="1394848" y="1704814"/>
            <a:ext cx="6040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0A89FB-2A73-467E-85D0-223E287B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37" y="387323"/>
            <a:ext cx="3361516" cy="3890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97597-E809-47ED-AF75-CAF429E1BD72}"/>
              </a:ext>
            </a:extLst>
          </p:cNvPr>
          <p:cNvSpPr txBox="1"/>
          <p:nvPr/>
        </p:nvSpPr>
        <p:spPr>
          <a:xfrm>
            <a:off x="1394848" y="2665709"/>
            <a:ext cx="535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C9998-E5B9-4376-91EF-96CBA43085ED}"/>
              </a:ext>
            </a:extLst>
          </p:cNvPr>
          <p:cNvSpPr txBox="1"/>
          <p:nvPr/>
        </p:nvSpPr>
        <p:spPr>
          <a:xfrm>
            <a:off x="1456065" y="3250484"/>
            <a:ext cx="48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C45CE-88A2-442F-9D43-71C04CDCD0FA}"/>
              </a:ext>
            </a:extLst>
          </p:cNvPr>
          <p:cNvSpPr txBox="1"/>
          <p:nvPr/>
        </p:nvSpPr>
        <p:spPr>
          <a:xfrm>
            <a:off x="1394847" y="3766301"/>
            <a:ext cx="568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ংলাচন্ডি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E3DAD-85EF-47E5-94AD-050A6F563492}"/>
              </a:ext>
            </a:extLst>
          </p:cNvPr>
          <p:cNvSpPr txBox="1"/>
          <p:nvPr/>
        </p:nvSpPr>
        <p:spPr>
          <a:xfrm>
            <a:off x="1394848" y="4277525"/>
            <a:ext cx="535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তেতুলিয়া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51C8A-4756-4EFB-86B2-40ECAC87854C}"/>
              </a:ext>
            </a:extLst>
          </p:cNvPr>
          <p:cNvSpPr txBox="1"/>
          <p:nvPr/>
        </p:nvSpPr>
        <p:spPr>
          <a:xfrm>
            <a:off x="1276861" y="4824245"/>
            <a:ext cx="858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auty Hearts" pitchFamily="50" charset="0"/>
                <a:cs typeface="NikoshBAN" panose="02000000000000000000" pitchFamily="2" charset="0"/>
              </a:rPr>
              <a:t>md.zillurrahman975@ gmail.com </a:t>
            </a:r>
          </a:p>
        </p:txBody>
      </p:sp>
    </p:spTree>
    <p:extLst>
      <p:ext uri="{BB962C8B-B14F-4D97-AF65-F5344CB8AC3E}">
        <p14:creationId xmlns:p14="http://schemas.microsoft.com/office/powerpoint/2010/main" val="2462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4B8E1-C3CE-4897-8A84-1AD11F852614}"/>
              </a:ext>
            </a:extLst>
          </p:cNvPr>
          <p:cNvSpPr txBox="1"/>
          <p:nvPr/>
        </p:nvSpPr>
        <p:spPr>
          <a:xfrm>
            <a:off x="6369804" y="1348352"/>
            <a:ext cx="244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59DAC6-7C90-43AD-B5D4-BA741519D0B1}"/>
              </a:ext>
            </a:extLst>
          </p:cNvPr>
          <p:cNvCxnSpPr/>
          <p:nvPr/>
        </p:nvCxnSpPr>
        <p:spPr>
          <a:xfrm>
            <a:off x="4215539" y="2479729"/>
            <a:ext cx="647829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13C8D43-C2A9-4D13-8FBB-38D5BC46F4C8}"/>
              </a:ext>
            </a:extLst>
          </p:cNvPr>
          <p:cNvSpPr txBox="1"/>
          <p:nvPr/>
        </p:nvSpPr>
        <p:spPr>
          <a:xfrm>
            <a:off x="5439905" y="2841666"/>
            <a:ext cx="4029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ECEF7-557C-412F-8659-ACDCD29F6961}"/>
              </a:ext>
            </a:extLst>
          </p:cNvPr>
          <p:cNvSpPr txBox="1"/>
          <p:nvPr/>
        </p:nvSpPr>
        <p:spPr>
          <a:xfrm>
            <a:off x="8170607" y="3677110"/>
            <a:ext cx="191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6FDB4-03C8-4C79-BAA1-339942538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6" y="3677110"/>
            <a:ext cx="3621338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D6F8C-0EE1-4930-9110-3D8DD773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41" y="261188"/>
            <a:ext cx="11680719" cy="6342909"/>
          </a:xfrm>
          <a:prstGeom prst="rect">
            <a:avLst/>
          </a:prstGeom>
        </p:spPr>
      </p:pic>
      <p:pic>
        <p:nvPicPr>
          <p:cNvPr id="1026" name="Picture 2" descr="10 Great Chicken Animated Gifs | Cute chickens, Animation, Gif">
            <a:extLst>
              <a:ext uri="{FF2B5EF4-FFF2-40B4-BE49-F238E27FC236}">
                <a16:creationId xmlns:a16="http://schemas.microsoft.com/office/drawing/2014/main" id="{416A151C-0795-43A9-B5B5-B2364A6F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166996" y="3029002"/>
            <a:ext cx="1681009" cy="14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 Chickens: Animated Images, Gifs, Pictures &amp;amp; Animations - 100% FREE!">
            <a:extLst>
              <a:ext uri="{FF2B5EF4-FFF2-40B4-BE49-F238E27FC236}">
                <a16:creationId xmlns:a16="http://schemas.microsoft.com/office/drawing/2014/main" id="{27E06A5F-B01F-4344-B458-7AD67C212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50865" y="3949440"/>
            <a:ext cx="16287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a Reddy (goareddy) - Profile | Pinterest">
            <a:extLst>
              <a:ext uri="{FF2B5EF4-FFF2-40B4-BE49-F238E27FC236}">
                <a16:creationId xmlns:a16="http://schemas.microsoft.com/office/drawing/2014/main" id="{AFA1BB8A-4E95-4D9A-9E34-42EFAA539B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4621" y="4633030"/>
            <a:ext cx="1065760" cy="18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CE1173-237A-4765-8FE3-6042DA18F626}"/>
              </a:ext>
            </a:extLst>
          </p:cNvPr>
          <p:cNvSpPr/>
          <p:nvPr/>
        </p:nvSpPr>
        <p:spPr>
          <a:xfrm>
            <a:off x="2360428" y="478466"/>
            <a:ext cx="9575931" cy="1731830"/>
          </a:xfrm>
          <a:prstGeom prst="roundRect">
            <a:avLst>
              <a:gd name="adj" fmla="val 33811"/>
            </a:avLst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3C5EA-E2B5-4913-8351-60FCEB1A0795}"/>
              </a:ext>
            </a:extLst>
          </p:cNvPr>
          <p:cNvSpPr txBox="1"/>
          <p:nvPr/>
        </p:nvSpPr>
        <p:spPr>
          <a:xfrm>
            <a:off x="2510118" y="638642"/>
            <a:ext cx="41431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2" descr="1106544_d4fe9-3 - Glengarry Pioneer Museum">
            <a:extLst>
              <a:ext uri="{FF2B5EF4-FFF2-40B4-BE49-F238E27FC236}">
                <a16:creationId xmlns:a16="http://schemas.microsoft.com/office/drawing/2014/main" id="{5BD333AE-45A8-4148-9742-47F3B0F44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125" y="4523232"/>
            <a:ext cx="1628776" cy="18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C9F3D-B997-477B-81B4-045BF3D1A1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4" b="89991" l="4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80435" y="3638140"/>
            <a:ext cx="1545127" cy="1989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6D0FA-7CE4-45D8-AA7F-CC0889073A9B}"/>
              </a:ext>
            </a:extLst>
          </p:cNvPr>
          <p:cNvSpPr txBox="1"/>
          <p:nvPr/>
        </p:nvSpPr>
        <p:spPr>
          <a:xfrm>
            <a:off x="5995878" y="638642"/>
            <a:ext cx="47771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একটু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D2C9D-322F-448F-80A2-2672FCC3FDC9}"/>
              </a:ext>
            </a:extLst>
          </p:cNvPr>
          <p:cNvSpPr txBox="1"/>
          <p:nvPr/>
        </p:nvSpPr>
        <p:spPr>
          <a:xfrm>
            <a:off x="2360427" y="665044"/>
            <a:ext cx="91533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4DAEB-D775-40B9-B7A3-733093F25E23}"/>
              </a:ext>
            </a:extLst>
          </p:cNvPr>
          <p:cNvSpPr txBox="1"/>
          <p:nvPr/>
        </p:nvSpPr>
        <p:spPr>
          <a:xfrm>
            <a:off x="6802949" y="1245444"/>
            <a:ext cx="53640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57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34623 0.09074 " pathEditMode="relative" rAng="0" ptsTypes="AA">
                                      <p:cBhvr>
                                        <p:cTn id="1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47201 -0.00903 " pathEditMode="relative" rAng="0" ptsTypes="AA">
                                      <p:cBhvr>
                                        <p:cTn id="28" dur="4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54089 0.0847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D58DC2-84EA-47C1-AF18-894AFC40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91" y="514883"/>
            <a:ext cx="9816322" cy="5269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223833-9668-428A-92B2-23329048FD0B}"/>
              </a:ext>
            </a:extLst>
          </p:cNvPr>
          <p:cNvSpPr txBox="1"/>
          <p:nvPr/>
        </p:nvSpPr>
        <p:spPr>
          <a:xfrm>
            <a:off x="8119241" y="1671144"/>
            <a:ext cx="129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CAF57-BFA9-4AF2-9FFB-DDC59D9B1697}"/>
              </a:ext>
            </a:extLst>
          </p:cNvPr>
          <p:cNvSpPr txBox="1"/>
          <p:nvPr/>
        </p:nvSpPr>
        <p:spPr>
          <a:xfrm>
            <a:off x="8119241" y="2020189"/>
            <a:ext cx="156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িষয়ঃ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AA9AD-2318-4E22-8918-EE8927173FC7}"/>
              </a:ext>
            </a:extLst>
          </p:cNvPr>
          <p:cNvSpPr txBox="1"/>
          <p:nvPr/>
        </p:nvSpPr>
        <p:spPr>
          <a:xfrm>
            <a:off x="8119241" y="2389521"/>
            <a:ext cx="156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- 13/৩/</a:t>
            </a:r>
            <a:r>
              <a:rPr lang="as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22638-E387-4661-AA9F-943C2715D425}"/>
              </a:ext>
            </a:extLst>
          </p:cNvPr>
          <p:cNvSpPr txBox="1"/>
          <p:nvPr/>
        </p:nvSpPr>
        <p:spPr>
          <a:xfrm>
            <a:off x="4511736" y="1768492"/>
            <a:ext cx="34841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692D3-2266-4E66-B1B9-ADEE31E2056C}"/>
              </a:ext>
            </a:extLst>
          </p:cNvPr>
          <p:cNvSpPr txBox="1"/>
          <p:nvPr/>
        </p:nvSpPr>
        <p:spPr>
          <a:xfrm>
            <a:off x="4072760" y="2525606"/>
            <a:ext cx="378822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8717A-C4BF-4029-AAD3-1D6C7F00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760" y="2647428"/>
            <a:ext cx="1663771" cy="13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1019 L 0.003 0.01042 C -0.00234 0.01366 -0.00533 0.01412 -0.00911 0.02107 C -0.01028 0.02315 -0.01119 0.02593 -0.01224 0.02824 C -0.01432 0.03982 -0.0138 0.03426 -0.01224 0.05533 C -0.01211 0.05718 -0.01198 0.05926 -0.01119 0.06065 C -0.00716 0.06783 -0.0056 0.0676 -0.00104 0.06968 C -0.00416 0.07153 -0.00586 0.07385 -0.00911 0.06783 C -0.01015 0.06598 -0.00976 0.06297 -0.01015 0.06065 C -0.00976 0.05093 -0.00989 0.04144 -0.00911 0.03172 C -0.00898 0.02917 -0.00794 0.02686 -0.00716 0.02454 C -0.00586 0.02084 -0.00312 0.01389 -0.00312 0.01412 C 0.00235 0.01436 0.00782 0.01343 0.01315 0.01551 C 0.0155 0.01667 0.01927 0.02292 0.01927 0.02315 C 0.01888 0.02709 0.0194 0.03172 0.01823 0.03542 C 0.0168 0.03982 0.01211 0.0463 0.01211 0.04653 C 0.02123 0.04746 0.02318 0.04399 0.02839 0.05162 C 0.02943 0.05324 0.03034 0.05533 0.03138 0.05695 C 0.03073 0.06065 0.03086 0.06505 0.0293 0.06783 C 0.02865 0.06922 0.02865 0.06436 0.02839 0.0625 C 0.028 0.05996 0.02761 0.05764 0.02735 0.05533 C 0.02761 0.04329 0.02904 0.03125 0.02839 0.01922 C 0.02826 0.01737 0.02435 0.01806 0.02526 0.01737 C 0.02904 0.01459 0.04037 0.01274 0.04454 0.01204 C 0.04206 -0.00162 0.04545 0.01528 0.04154 0.00116 C 0.04102 -0.00046 0.04089 -0.00231 0.0405 -0.00416 C 0.04011 0.01019 0.0405 0.02477 0.03946 0.03912 C 0.0392 0.04375 0.03842 0.0294 0.03842 0.02454 C 0.03842 0.02153 0.03855 0.01806 0.03946 0.01551 C 0.04011 0.01412 0.04154 0.01412 0.04258 0.01389 C 0.04493 0.01297 0.04727 0.01274 0.04961 0.01204 C 0.05612 0.01019 0.05443 0.01088 0.05977 0.00834 C 0.06315 0.00949 0.06719 0.00811 0.06993 0.01204 C 0.07123 0.01389 0.06732 0.01598 0.06589 0.01737 C 0.06459 0.01852 0.06315 0.01852 0.06172 0.01922 C 0.06081 0.02037 0.05964 0.0213 0.05873 0.02292 C 0.05677 0.02639 0.05651 0.02917 0.05573 0.03357 C 0.05599 0.04237 0.05326 0.06366 0.05873 0.07315 C 0.05964 0.07477 0.06081 0.0757 0.06172 0.07686 C 0.06107 0.075 0.05977 0.07362 0.05977 0.07153 C 0.05977 0.05811 0.06159 0.05741 0.06381 0.04792 C 0.0642 0.0463 0.06446 0.04445 0.06485 0.0426 C 0.07175 0.04676 0.06394 0.04028 0.06888 0.05348 C 0.0694 0.0551 0.07084 0.05463 0.07188 0.05533 C 0.07331 0.05463 0.07474 0.0544 0.07592 0.05348 C 0.07982 0.05047 0.07852 0.04977 0.08099 0.04445 C 0.0819 0.04237 0.08308 0.04074 0.08412 0.03912 C 0.08138 0.03843 0.07865 0.0382 0.07592 0.03727 C 0.07487 0.03681 0.07357 0.03704 0.07292 0.03542 C 0.07175 0.03241 0.07084 0.02454 0.07084 0.02477 C 0.07123 0.02223 0.0711 0.01945 0.07188 0.01737 C 0.07448 0.01042 0.07982 0.01482 0.08308 0.01551 C 0.08438 0.01922 0.08646 0.02223 0.08711 0.02639 C 0.0875 0.02871 0.08776 0.03125 0.08815 0.03357 C 0.0892 0.0419 0.08894 0.04213 0.09011 0.04977 C 0.0905 0.05162 0.09089 0.05348 0.09115 0.05533 C 0.09154 0.03959 0.09076 0.02385 0.09219 0.00834 C 0.09232 0.00625 0.09401 0.01204 0.09519 0.01204 C 0.10196 0.01204 0.10873 0.00949 0.1155 0.00834 C 0.11719 0.00949 0.11967 0.00926 0.12058 0.01204 C 0.12136 0.01459 0.12032 0.01829 0.11954 0.02107 C 0.11888 0.02338 0.11745 0.02454 0.11654 0.02639 C 0.11159 0.03704 0.11823 0.02686 0.11042 0.03727 C 0.10977 0.03912 0.10938 0.04121 0.10834 0.0426 C 0.10756 0.04375 0.10534 0.0426 0.10534 0.04445 C 0.10534 0.04653 0.1073 0.04746 0.10834 0.04792 C 0.11029 0.04908 0.1125 0.04931 0.11446 0.04977 C 0.1155 0.05162 0.11667 0.05324 0.11745 0.05533 C 0.11836 0.05741 0.11954 0.0625 0.11954 0.06274 C 0.11914 0.05093 0.11914 0.03959 0.11849 0.02824 C 0.11836 0.02639 0.11771 0.02084 0.11745 0.02292 C 0.11667 0.03241 0.11706 0.04213 0.11654 0.05162 C 0.11628 0.05463 0.11615 0.05787 0.1155 0.06065 C 0.11511 0.06274 0.11446 0.06459 0.11342 0.06598 C 0.11263 0.06713 0.11146 0.06713 0.11042 0.06783 C 0.10977 0.06598 0.10808 0.06459 0.10834 0.0625 C 0.10899 0.05811 0.11381 0.06204 0.11446 0.0625 C 0.12891 0.05139 0.11407 0.06158 0.13776 0.05162 C 0.13959 0.05093 0.14115 0.04931 0.14284 0.04792 C 0.14753 0.04445 0.14818 0.04283 0.153 0.03727 C 0.15404 0.03612 0.15521 0.03519 0.15599 0.03357 C 0.15704 0.03172 0.15782 0.02963 0.15912 0.02824 C 0.16055 0.02639 0.1625 0.02639 0.16407 0.02454 C 0.16719 0.0213 0.16967 0.01644 0.17227 0.01204 C 0.17084 0.01088 0.16967 0.00834 0.16823 0.00834 C 0.16602 0.00834 0.16211 0.01204 0.16211 0.01227 L 0.16003 0.00487 C 0.15638 0.00533 0.15248 0.00487 0.14896 0.00672 C 0.14753 0.00718 0.15183 0.00695 0.153 0.00834 C 0.15404 0.00949 0.15391 0.01274 0.15495 0.01389 C 0.15677 0.01574 0.15912 0.01621 0.16107 0.01737 C 0.16485 0.0169 0.16888 0.01852 0.17227 0.01551 C 0.17448 0.01389 0.17631 0.00487 0.17631 0.0051 C 0.17592 0.00787 0.17592 0.01112 0.17526 0.01389 C 0.17435 0.0176 0.16836 0.02871 0.16719 0.0301 C 0.16537 0.03195 0.16302 0.03218 0.16107 0.03357 C 0.16003 0.03449 0.15925 0.03658 0.15808 0.03727 C 0.15547 0.03889 0.15261 0.03959 0.14987 0.04074 C 0.14896 0.04121 0.14792 0.04213 0.14688 0.0426 L 0.16615 0.04445 C 0.16901 0.04584 0.1724 0.05556 0.17422 0.06065 C 0.17461 0.06297 0.17487 0.06551 0.17526 0.06783 C 0.17552 0.06968 0.17709 0.07431 0.17631 0.07315 C 0.17422 0.07037 0.17292 0.06598 0.17123 0.0625 C 0.17084 0.05996 0.17019 0.05764 0.17019 0.05533 C 0.17019 0.0007 0.16355 0.01112 0.18737 0.00834 C 0.18789 0.00741 0.19336 0.00116 0.18946 -0.00231 C 0.18855 -0.00324 0.18737 -0.00115 0.18646 -0.00069 C 0.18672 0.00487 0.18451 0.01412 0.18737 0.01551 C 0.19948 0.02223 0.20651 0.0176 0.21576 0.01204 C 0.22058 0.01412 0.22513 0.01366 0.21485 0.02639 C 0.2125 0.02917 0.20938 0.02871 0.20664 0.0301 C 0.20079 0.03287 0.20638 0.03102 0.19857 0.03727 C 0.19662 0.03889 0.19454 0.03959 0.19245 0.04074 L 0.18946 0.0426 C 0.19454 0.04329 0.19961 0.04306 0.20469 0.04445 C 0.20677 0.04491 0.21068 0.04792 0.21068 0.04815 C 0.21146 0.05162 0.21329 0.0625 0.21276 0.0588 L 0.21068 0.04445 C 0.21042 0.03912 0.20977 0.03357 0.20977 0.02824 C 0.20977 0.02454 0.20951 0.01459 0.21068 0.01737 C 0.21276 0.02223 0.21211 0.0294 0.21276 0.03542 C 0.2125 0.03866 0.21185 0.05209 0.21068 0.05695 C 0.20964 0.06135 0.20756 0.06459 0.2056 0.06783 C 0.20261 0.06713 0.19922 0.06852 0.19649 0.06598 C 0.19558 0.06528 0.19662 0.06158 0.19753 0.06065 C 0.19857 0.05973 0.19961 0.06181 0.20065 0.0625 C 0.20326 0.05764 0.20586 0.05255 0.20873 0.04792 C 0.21094 0.04422 0.21342 0.04074 0.21576 0.03727 C 0.2168 0.03588 0.21784 0.03496 0.21888 0.03357 C 0.21993 0.03195 0.22084 0.0301 0.22188 0.02824 L 0.23711 0.0301 C 0.23842 0.03079 0.23737 0.03635 0.23607 0.03727 C 0.23412 0.03866 0.23204 0.03612 0.22995 0.03542 C 0.23138 0.03473 0.23269 0.03264 0.23399 0.03357 C 0.23881 0.03704 0.23204 0.0426 0.23204 0.04283 C 0.23164 0.04121 0.22891 0.03264 0.22891 0.0301 C 0.22891 0.0257 0.22904 0.0213 0.22995 0.01737 C 0.2306 0.01459 0.23477 0.01274 0.23607 0.01204 C 0.23946 0.0125 0.2431 0.01112 0.24623 0.01389 C 0.24831 0.01574 0.25026 0.02454 0.25026 0.02477 C 0.24987 0.03912 0.24987 0.05348 0.24922 0.06783 C 0.24909 0.07037 0.24961 0.07454 0.24818 0.075 C 0.24662 0.0757 0.24558 0.07153 0.24414 0.06968 C 0.24388 0.06667 0.2431 0.06366 0.2431 0.06065 C 0.2431 0.04977 0.24362 0.03889 0.24414 0.02824 C 0.24427 0.0257 0.24493 0.02338 0.24519 0.02107 C 0.24688 0.00787 0.24545 0.01621 0.24727 0.00672 C 0.24753 0.00232 0.24649 -0.00301 0.24818 -0.00601 C 0.24948 -0.0081 0.24883 -4.07407E-6 0.24922 0.00301 C 0.24948 0.00487 0.24987 0.00672 0.25026 0.00834 C 0.25391 0.00787 0.25834 0.01042 0.26133 0.00672 C 0.26302 0.0044 0.26042 -0.00787 0.26042 -0.00416 C 0.25964 0.02408 0.25977 0.05232 0.25938 0.08056 L 0.2573 0.06968 L 0.25638 0.06412 C 0.25508 0.04792 0.25456 0.04838 0.25638 0.02824 C 0.25664 0.02408 0.25834 0.01574 0.26042 0.01204 C 0.2612 0.01042 0.26237 0.00949 0.26342 0.00834 C 0.2681 0.00949 0.27292 0.01019 0.27761 0.01204 C 0.27904 0.0125 0.28021 0.01459 0.28164 0.01551 C 0.29037 0.02246 0.29948 0.02801 0.30795 0.03542 C 0.31068 0.03774 0.31263 0.04167 0.31511 0.04445 C 0.31576 0.04514 0.31641 0.04561 0.31719 0.0463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29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800"/>
                            </p:stCondLst>
                            <p:childTnLst>
                              <p:par>
                                <p:cTn id="3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FCDD00-6AF7-45E5-B14A-D1F9C34F25FF}"/>
              </a:ext>
            </a:extLst>
          </p:cNvPr>
          <p:cNvSpPr/>
          <p:nvPr/>
        </p:nvSpPr>
        <p:spPr>
          <a:xfrm>
            <a:off x="1656345" y="1026278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B3F7C-265D-4985-B1C9-01FE23D06279}"/>
              </a:ext>
            </a:extLst>
          </p:cNvPr>
          <p:cNvSpPr/>
          <p:nvPr/>
        </p:nvSpPr>
        <p:spPr>
          <a:xfrm>
            <a:off x="1959847" y="2987323"/>
            <a:ext cx="954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একত্রিত করে উপকরণ গুচ্ছগুলোর সংখ্যা বলতে ও লিখতে পারবে।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9AB39A-ECED-4F8D-8A46-EBB0F96C7BD9}"/>
              </a:ext>
            </a:extLst>
          </p:cNvPr>
          <p:cNvSpPr/>
          <p:nvPr/>
        </p:nvSpPr>
        <p:spPr>
          <a:xfrm>
            <a:off x="1959847" y="3779416"/>
            <a:ext cx="9778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উপকরণের সাহায্যে সংখ্যা যোগ করে প্রতীকের মাধ্যমে প্রকাশ করতে পারবে।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63ED0D-30A7-4D77-BBBD-3795E2B922AD}"/>
              </a:ext>
            </a:extLst>
          </p:cNvPr>
          <p:cNvSpPr/>
          <p:nvPr/>
        </p:nvSpPr>
        <p:spPr>
          <a:xfrm>
            <a:off x="1988201" y="4511930"/>
            <a:ext cx="7614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 দুইটি সংখ্যা পাশাপাশি যোগ করতে পারবে।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EF5798-30BA-4D9C-A0F0-DB94072D4DB1}"/>
              </a:ext>
            </a:extLst>
          </p:cNvPr>
          <p:cNvSpPr txBox="1"/>
          <p:nvPr/>
        </p:nvSpPr>
        <p:spPr>
          <a:xfrm>
            <a:off x="565965" y="2869072"/>
            <a:ext cx="139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৯.1.1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2C1A0-EB5C-4445-B868-D7FCC40F842A}"/>
              </a:ext>
            </a:extLst>
          </p:cNvPr>
          <p:cNvSpPr txBox="1"/>
          <p:nvPr/>
        </p:nvSpPr>
        <p:spPr>
          <a:xfrm>
            <a:off x="565965" y="3667586"/>
            <a:ext cx="139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৯.1.2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DEDB7E-3BCD-4272-9E76-1DB1320276B6}"/>
              </a:ext>
            </a:extLst>
          </p:cNvPr>
          <p:cNvSpPr txBox="1"/>
          <p:nvPr/>
        </p:nvSpPr>
        <p:spPr>
          <a:xfrm>
            <a:off x="569727" y="4408438"/>
            <a:ext cx="139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৯.৪.২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C4B7C5-4BF5-4518-8B4A-C0B262E491EE}"/>
              </a:ext>
            </a:extLst>
          </p:cNvPr>
          <p:cNvCxnSpPr/>
          <p:nvPr/>
        </p:nvCxnSpPr>
        <p:spPr>
          <a:xfrm>
            <a:off x="699131" y="2059314"/>
            <a:ext cx="615007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BA54AFD-C5B3-41B1-BAAC-6084610C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888" y="517678"/>
            <a:ext cx="2319157" cy="142068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3FFF52-E94A-49B8-AB1A-B1F16B9EBD96}"/>
              </a:ext>
            </a:extLst>
          </p:cNvPr>
          <p:cNvCxnSpPr/>
          <p:nvPr/>
        </p:nvCxnSpPr>
        <p:spPr>
          <a:xfrm>
            <a:off x="7993626" y="368710"/>
            <a:ext cx="3506501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40A623-1BEA-48A6-8D15-1FF78935F59E}"/>
              </a:ext>
            </a:extLst>
          </p:cNvPr>
          <p:cNvCxnSpPr/>
          <p:nvPr/>
        </p:nvCxnSpPr>
        <p:spPr>
          <a:xfrm>
            <a:off x="7993626" y="1938360"/>
            <a:ext cx="3506501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F2871D-396F-416D-9921-7EE7FBE85605}"/>
              </a:ext>
            </a:extLst>
          </p:cNvPr>
          <p:cNvCxnSpPr>
            <a:cxnSpLocks/>
          </p:cNvCxnSpPr>
          <p:nvPr/>
        </p:nvCxnSpPr>
        <p:spPr>
          <a:xfrm>
            <a:off x="7977664" y="308921"/>
            <a:ext cx="15962" cy="241953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81B873-9D28-4D89-BE91-84F5EB167668}"/>
              </a:ext>
            </a:extLst>
          </p:cNvPr>
          <p:cNvCxnSpPr>
            <a:cxnSpLocks/>
          </p:cNvCxnSpPr>
          <p:nvPr/>
        </p:nvCxnSpPr>
        <p:spPr>
          <a:xfrm>
            <a:off x="11526009" y="-345468"/>
            <a:ext cx="15962" cy="241953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49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FBDFC-65BF-4542-86E6-62C80BB35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03" y="811161"/>
            <a:ext cx="10117394" cy="4999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9D333-BF9B-4BD0-A923-E73DDD1C7BE5}"/>
              </a:ext>
            </a:extLst>
          </p:cNvPr>
          <p:cNvSpPr txBox="1"/>
          <p:nvPr/>
        </p:nvSpPr>
        <p:spPr>
          <a:xfrm>
            <a:off x="2551471" y="5015922"/>
            <a:ext cx="6533535" cy="646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58EE0-8ED8-407E-B1A5-C5F6FAC3081F}"/>
              </a:ext>
            </a:extLst>
          </p:cNvPr>
          <p:cNvSpPr txBox="1"/>
          <p:nvPr/>
        </p:nvSpPr>
        <p:spPr>
          <a:xfrm>
            <a:off x="3244646" y="5959477"/>
            <a:ext cx="5471651" cy="64633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47718"/>
              </a:avLst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দুইজনে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60B50-9EF5-4350-933D-8CFD3E567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29" y="3362360"/>
            <a:ext cx="1314323" cy="150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ADE1D-25F1-4486-96D8-12FF979A9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60" y="3637327"/>
            <a:ext cx="1314323" cy="150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41590-2138-4D47-B669-944B1A97D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52" y="3595909"/>
            <a:ext cx="1314323" cy="1504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A366F8-E494-4821-B06F-79D461CEF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61" y="3577616"/>
            <a:ext cx="1314323" cy="1504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D7297-DEBD-4716-9394-3374AAB11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08" y="3176452"/>
            <a:ext cx="1314323" cy="1504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545A74-B665-447C-92A0-20BA0D01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36" y="3362360"/>
            <a:ext cx="1314323" cy="1504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2E45EC-BEC6-4ED7-B51A-74B8421C4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99" y="3781817"/>
            <a:ext cx="1314323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9ECA6D-30F0-474E-93D4-E5CA045D7997}"/>
              </a:ext>
            </a:extLst>
          </p:cNvPr>
          <p:cNvSpPr txBox="1"/>
          <p:nvPr/>
        </p:nvSpPr>
        <p:spPr>
          <a:xfrm>
            <a:off x="1012266" y="5019424"/>
            <a:ext cx="356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B9F3A-5B09-47CF-971B-F6AAA2C5BDFB}"/>
              </a:ext>
            </a:extLst>
          </p:cNvPr>
          <p:cNvSpPr txBox="1"/>
          <p:nvPr/>
        </p:nvSpPr>
        <p:spPr>
          <a:xfrm>
            <a:off x="7769275" y="5024697"/>
            <a:ext cx="356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2018B5-71E5-42F1-AC75-41E2B99F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910" y="3555749"/>
            <a:ext cx="725505" cy="1015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6D919E-69FC-45B6-B3E5-DCCF2625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516" y="3778145"/>
            <a:ext cx="798540" cy="1117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31DFAE-0292-4CA8-A09A-197F53AA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200" y="3850178"/>
            <a:ext cx="695594" cy="973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BB0D3-C230-4D0B-8685-D94415E4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384" y="3505200"/>
            <a:ext cx="797749" cy="1116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5C28A-D1B4-4F25-B558-21FD3062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44" y="3642033"/>
            <a:ext cx="931908" cy="1304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3CC1BC-5BDA-463E-8215-2D05687D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65" y="3324049"/>
            <a:ext cx="821000" cy="11489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754AF5-0F2B-43DB-9B81-95913F21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94" y="3505200"/>
            <a:ext cx="886764" cy="1240952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F938A20D-C915-4334-BB5C-9F10FEACA440}"/>
              </a:ext>
            </a:extLst>
          </p:cNvPr>
          <p:cNvSpPr/>
          <p:nvPr/>
        </p:nvSpPr>
        <p:spPr>
          <a:xfrm>
            <a:off x="1305585" y="2092452"/>
            <a:ext cx="2798158" cy="282549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34CEA9-402A-4E28-801C-8450DBE8FAE2}"/>
              </a:ext>
            </a:extLst>
          </p:cNvPr>
          <p:cNvGrpSpPr/>
          <p:nvPr/>
        </p:nvGrpSpPr>
        <p:grpSpPr>
          <a:xfrm>
            <a:off x="2502573" y="1977476"/>
            <a:ext cx="479607" cy="3153839"/>
            <a:chOff x="2502573" y="1977476"/>
            <a:chExt cx="479607" cy="315383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917463-0570-49A2-97FD-AD6D5F260223}"/>
                </a:ext>
              </a:extLst>
            </p:cNvPr>
            <p:cNvSpPr/>
            <p:nvPr/>
          </p:nvSpPr>
          <p:spPr>
            <a:xfrm>
              <a:off x="2607276" y="1977476"/>
              <a:ext cx="374904" cy="3703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965DBE1-60B2-41E1-BD60-97F5963ACE94}"/>
                </a:ext>
              </a:extLst>
            </p:cNvPr>
            <p:cNvSpPr/>
            <p:nvPr/>
          </p:nvSpPr>
          <p:spPr>
            <a:xfrm>
              <a:off x="2502573" y="4761007"/>
              <a:ext cx="374904" cy="370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297CCA1D-1C09-4017-A308-AB5F108C3956}"/>
              </a:ext>
            </a:extLst>
          </p:cNvPr>
          <p:cNvSpPr/>
          <p:nvPr/>
        </p:nvSpPr>
        <p:spPr>
          <a:xfrm>
            <a:off x="8093539" y="2092452"/>
            <a:ext cx="2825496" cy="282549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6485DA-FEB1-404A-954F-CC19EB19B15C}"/>
              </a:ext>
            </a:extLst>
          </p:cNvPr>
          <p:cNvGrpSpPr/>
          <p:nvPr/>
        </p:nvGrpSpPr>
        <p:grpSpPr>
          <a:xfrm>
            <a:off x="9364285" y="1932209"/>
            <a:ext cx="374904" cy="3134989"/>
            <a:chOff x="9364285" y="1932209"/>
            <a:chExt cx="374904" cy="313498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13417D-9683-46FB-A159-5FA98D5F688A}"/>
                </a:ext>
              </a:extLst>
            </p:cNvPr>
            <p:cNvSpPr/>
            <p:nvPr/>
          </p:nvSpPr>
          <p:spPr>
            <a:xfrm>
              <a:off x="9364285" y="1932209"/>
              <a:ext cx="374904" cy="370308"/>
            </a:xfrm>
            <a:prstGeom prst="ellipse">
              <a:avLst/>
            </a:prstGeom>
            <a:solidFill>
              <a:srgbClr val="FFFF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945F78C-FEA8-4205-8DCB-C757CB62BA36}"/>
                </a:ext>
              </a:extLst>
            </p:cNvPr>
            <p:cNvSpPr/>
            <p:nvPr/>
          </p:nvSpPr>
          <p:spPr>
            <a:xfrm>
              <a:off x="9364285" y="4696890"/>
              <a:ext cx="374904" cy="370308"/>
            </a:xfrm>
            <a:prstGeom prst="ellipse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9FDD872-69B8-4224-A83A-3C6C922642C6}"/>
              </a:ext>
            </a:extLst>
          </p:cNvPr>
          <p:cNvSpPr/>
          <p:nvPr/>
        </p:nvSpPr>
        <p:spPr>
          <a:xfrm>
            <a:off x="1012265" y="700944"/>
            <a:ext cx="10615443" cy="1044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25AF0D-37BB-4012-A0B1-9E149FFC7E1D}"/>
              </a:ext>
            </a:extLst>
          </p:cNvPr>
          <p:cNvSpPr txBox="1"/>
          <p:nvPr/>
        </p:nvSpPr>
        <p:spPr>
          <a:xfrm>
            <a:off x="3742150" y="4373093"/>
            <a:ext cx="483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5A7AAAD-DDC6-4E5C-ACB0-382612282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66" y="817371"/>
            <a:ext cx="1077857" cy="9046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6AE7C79-C901-411C-B46B-3DE9F88B7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092" y="782454"/>
            <a:ext cx="1077857" cy="9046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E558CF2-3F59-46EB-B082-FD868E422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548" y="817370"/>
            <a:ext cx="1077857" cy="904651"/>
          </a:xfrm>
          <a:prstGeom prst="rect">
            <a:avLst/>
          </a:prstGeom>
        </p:spPr>
      </p:pic>
      <p:sp>
        <p:nvSpPr>
          <p:cNvPr id="43" name="Plus Sign 42">
            <a:extLst>
              <a:ext uri="{FF2B5EF4-FFF2-40B4-BE49-F238E27FC236}">
                <a16:creationId xmlns:a16="http://schemas.microsoft.com/office/drawing/2014/main" id="{E038845E-228D-47FB-BDF1-578A0019E134}"/>
              </a:ext>
            </a:extLst>
          </p:cNvPr>
          <p:cNvSpPr/>
          <p:nvPr/>
        </p:nvSpPr>
        <p:spPr>
          <a:xfrm>
            <a:off x="3139989" y="854308"/>
            <a:ext cx="711685" cy="65345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22E8E72-4B28-425E-808F-A98C5F626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555" y="834800"/>
            <a:ext cx="1077857" cy="9046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91FB91F-3AC6-4FE8-BF0F-890062FA0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880" y="817370"/>
            <a:ext cx="1077857" cy="90465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FB46B31-81C9-43C7-95A3-888CC5331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562" y="824081"/>
            <a:ext cx="1077857" cy="9046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4573766-BAAC-44D3-8551-1AF108738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068" y="840886"/>
            <a:ext cx="1077857" cy="904651"/>
          </a:xfrm>
          <a:prstGeom prst="rect">
            <a:avLst/>
          </a:prstGeom>
        </p:spPr>
      </p:pic>
      <p:sp>
        <p:nvSpPr>
          <p:cNvPr id="48" name="Equals 47">
            <a:extLst>
              <a:ext uri="{FF2B5EF4-FFF2-40B4-BE49-F238E27FC236}">
                <a16:creationId xmlns:a16="http://schemas.microsoft.com/office/drawing/2014/main" id="{3084F004-5593-4842-976A-807080B48D9B}"/>
              </a:ext>
            </a:extLst>
          </p:cNvPr>
          <p:cNvSpPr/>
          <p:nvPr/>
        </p:nvSpPr>
        <p:spPr>
          <a:xfrm>
            <a:off x="6522408" y="1026944"/>
            <a:ext cx="631749" cy="48082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8D4FFB1-CEF1-432A-B778-993EF2ABC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953" y="822953"/>
            <a:ext cx="1077857" cy="90465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7A8775A-9DC3-44F2-9419-776D4BDDC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844" y="854308"/>
            <a:ext cx="1077857" cy="90465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A61DECC-4960-4205-BCEF-F549C11B6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278" y="815028"/>
            <a:ext cx="1077857" cy="90465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C62665-A8E8-4F22-8D55-B29634FA1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815" y="866296"/>
            <a:ext cx="1077857" cy="90465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2D6CE95-BF66-4BF5-B1B3-C29E7FE28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386" y="854512"/>
            <a:ext cx="1077857" cy="90465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799743-B8AD-43E0-B59C-53D9410FB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930" y="822952"/>
            <a:ext cx="1077857" cy="9046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42979FC-9E1D-46A1-8EF8-5CB4BF349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788" y="800639"/>
            <a:ext cx="1077857" cy="90465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7F17953-A6BC-49DA-85E0-2ACED4327D67}"/>
              </a:ext>
            </a:extLst>
          </p:cNvPr>
          <p:cNvSpPr txBox="1"/>
          <p:nvPr/>
        </p:nvSpPr>
        <p:spPr>
          <a:xfrm>
            <a:off x="1358660" y="1639410"/>
            <a:ext cx="48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5051F2-3360-40A5-831B-85DCE4C1FEF6}"/>
              </a:ext>
            </a:extLst>
          </p:cNvPr>
          <p:cNvSpPr txBox="1"/>
          <p:nvPr/>
        </p:nvSpPr>
        <p:spPr>
          <a:xfrm>
            <a:off x="1930302" y="1657385"/>
            <a:ext cx="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65E111-71F8-4D17-8DD3-5DF8493DDB8C}"/>
              </a:ext>
            </a:extLst>
          </p:cNvPr>
          <p:cNvSpPr txBox="1"/>
          <p:nvPr/>
        </p:nvSpPr>
        <p:spPr>
          <a:xfrm>
            <a:off x="3979563" y="1715866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7D6BD9-C98B-4619-9604-B01FF1411006}"/>
              </a:ext>
            </a:extLst>
          </p:cNvPr>
          <p:cNvSpPr txBox="1"/>
          <p:nvPr/>
        </p:nvSpPr>
        <p:spPr>
          <a:xfrm>
            <a:off x="2675240" y="1617625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B82CDF-4E7E-428A-BB3E-34714420966A}"/>
              </a:ext>
            </a:extLst>
          </p:cNvPr>
          <p:cNvSpPr txBox="1"/>
          <p:nvPr/>
        </p:nvSpPr>
        <p:spPr>
          <a:xfrm>
            <a:off x="5285123" y="1744651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4B70DD-C6CA-4B36-8571-62531FC489A2}"/>
              </a:ext>
            </a:extLst>
          </p:cNvPr>
          <p:cNvSpPr txBox="1"/>
          <p:nvPr/>
        </p:nvSpPr>
        <p:spPr>
          <a:xfrm>
            <a:off x="4654248" y="1749963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415C7B4-707C-48F9-A316-CF2CC1E2470E}"/>
              </a:ext>
            </a:extLst>
          </p:cNvPr>
          <p:cNvSpPr txBox="1"/>
          <p:nvPr/>
        </p:nvSpPr>
        <p:spPr>
          <a:xfrm>
            <a:off x="7851813" y="1679658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7A427A7-913A-4ABC-9E2C-CFA153E5852B}"/>
              </a:ext>
            </a:extLst>
          </p:cNvPr>
          <p:cNvSpPr txBox="1"/>
          <p:nvPr/>
        </p:nvSpPr>
        <p:spPr>
          <a:xfrm>
            <a:off x="6024335" y="1715866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17CF915-D429-4257-A411-A872DE469D03}"/>
              </a:ext>
            </a:extLst>
          </p:cNvPr>
          <p:cNvSpPr txBox="1"/>
          <p:nvPr/>
        </p:nvSpPr>
        <p:spPr>
          <a:xfrm>
            <a:off x="7287403" y="1646527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78BFA8-BB1B-495B-A4C1-BAF8EAC175B8}"/>
              </a:ext>
            </a:extLst>
          </p:cNvPr>
          <p:cNvSpPr txBox="1"/>
          <p:nvPr/>
        </p:nvSpPr>
        <p:spPr>
          <a:xfrm>
            <a:off x="8886243" y="1677044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C091A4-1427-4BB5-8A51-218C7AE88D86}"/>
              </a:ext>
            </a:extLst>
          </p:cNvPr>
          <p:cNvSpPr txBox="1"/>
          <p:nvPr/>
        </p:nvSpPr>
        <p:spPr>
          <a:xfrm>
            <a:off x="8358397" y="1664096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41871F-39A9-4132-BFAD-5E929C1A8FD1}"/>
              </a:ext>
            </a:extLst>
          </p:cNvPr>
          <p:cNvSpPr txBox="1"/>
          <p:nvPr/>
        </p:nvSpPr>
        <p:spPr>
          <a:xfrm>
            <a:off x="10265822" y="1679658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54EDAF-5465-43FA-8A91-BBDCA740F003}"/>
              </a:ext>
            </a:extLst>
          </p:cNvPr>
          <p:cNvSpPr txBox="1"/>
          <p:nvPr/>
        </p:nvSpPr>
        <p:spPr>
          <a:xfrm>
            <a:off x="9625793" y="1617625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E3CB6D-08F7-4DB4-A726-4332CED25E81}"/>
              </a:ext>
            </a:extLst>
          </p:cNvPr>
          <p:cNvSpPr txBox="1"/>
          <p:nvPr/>
        </p:nvSpPr>
        <p:spPr>
          <a:xfrm>
            <a:off x="10892007" y="1713068"/>
            <a:ext cx="4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C4CD5-C628-4B80-8B7C-154448E99B33}"/>
              </a:ext>
            </a:extLst>
          </p:cNvPr>
          <p:cNvSpPr txBox="1"/>
          <p:nvPr/>
        </p:nvSpPr>
        <p:spPr>
          <a:xfrm>
            <a:off x="4649732" y="2398028"/>
            <a:ext cx="284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A84AA-5BFF-469E-8F35-B6920F26B746}"/>
              </a:ext>
            </a:extLst>
          </p:cNvPr>
          <p:cNvSpPr txBox="1"/>
          <p:nvPr/>
        </p:nvSpPr>
        <p:spPr>
          <a:xfrm>
            <a:off x="4486321" y="2919514"/>
            <a:ext cx="59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2D63BE-B696-46A2-B82F-C2BED2BF6627}"/>
              </a:ext>
            </a:extLst>
          </p:cNvPr>
          <p:cNvSpPr txBox="1"/>
          <p:nvPr/>
        </p:nvSpPr>
        <p:spPr>
          <a:xfrm>
            <a:off x="5115120" y="2935069"/>
            <a:ext cx="59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45BDBB-B3AC-4AAD-8CFF-C5C1E5FE12B6}"/>
              </a:ext>
            </a:extLst>
          </p:cNvPr>
          <p:cNvSpPr txBox="1"/>
          <p:nvPr/>
        </p:nvSpPr>
        <p:spPr>
          <a:xfrm>
            <a:off x="5696181" y="2958936"/>
            <a:ext cx="59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B87AAD-09CD-41BF-8A89-BCE8FDCE8F0C}"/>
              </a:ext>
            </a:extLst>
          </p:cNvPr>
          <p:cNvSpPr txBox="1"/>
          <p:nvPr/>
        </p:nvSpPr>
        <p:spPr>
          <a:xfrm>
            <a:off x="6241497" y="2938189"/>
            <a:ext cx="59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F772FEE-0B9B-483D-BB58-330A1B0E6A38}"/>
              </a:ext>
            </a:extLst>
          </p:cNvPr>
          <p:cNvSpPr txBox="1"/>
          <p:nvPr/>
        </p:nvSpPr>
        <p:spPr>
          <a:xfrm>
            <a:off x="6901490" y="2948254"/>
            <a:ext cx="59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     </a:t>
            </a:r>
          </a:p>
        </p:txBody>
      </p:sp>
    </p:spTree>
    <p:extLst>
      <p:ext uri="{BB962C8B-B14F-4D97-AF65-F5344CB8AC3E}">
        <p14:creationId xmlns:p14="http://schemas.microsoft.com/office/powerpoint/2010/main" val="3152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300"/>
                            </p:stCondLst>
                            <p:childTnLst>
                              <p:par>
                                <p:cTn id="2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800"/>
                            </p:stCondLst>
                            <p:childTnLst>
                              <p:par>
                                <p:cTn id="2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800"/>
                            </p:stCondLst>
                            <p:childTnLst>
                              <p:par>
                                <p:cTn id="3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8" grpId="0" animBg="1"/>
      <p:bldP spid="39" grpId="0"/>
      <p:bldP spid="43" grpId="0" animBg="1"/>
      <p:bldP spid="48" grpId="0" animBg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2" grpId="0"/>
      <p:bldP spid="63" grpId="0"/>
      <p:bldP spid="64" grpId="0"/>
      <p:bldP spid="65" grpId="0"/>
      <p:bldP spid="66" grpId="0"/>
      <p:bldP spid="66" grpId="1"/>
      <p:bldP spid="67" grpId="0"/>
      <p:bldP spid="68" grpId="0"/>
      <p:bldP spid="70" grpId="0"/>
      <p:bldP spid="2" grpId="0"/>
      <p:bldP spid="3" grpId="0"/>
      <p:bldP spid="69" grpId="0"/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30075">
              <a:srgbClr val="FFFF00"/>
            </a:gs>
            <a:gs pos="17686">
              <a:srgbClr val="F038D6"/>
            </a:gs>
            <a:gs pos="0">
              <a:schemeClr val="accent5">
                <a:lumMod val="5000"/>
                <a:lumOff val="95000"/>
              </a:schemeClr>
            </a:gs>
            <a:gs pos="82000">
              <a:srgbClr val="00B050">
                <a:lumMod val="72000"/>
                <a:alpha val="82000"/>
              </a:srgb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innerShdw blurRad="177800" dist="1079500" dir="8040000">
            <a:prstClr val="black">
              <a:alpha val="90000"/>
            </a:prstClr>
          </a:innerShdw>
        </a:effectLst>
        <a:scene3d>
          <a:camera prst="orthographicFront"/>
          <a:lightRig rig="threePt" dir="t"/>
        </a:scene3d>
        <a:sp3d contourW="12700" prstMaterial="matte">
          <a:contourClr>
            <a:srgbClr val="FFFFCC"/>
          </a:contourClr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537</Words>
  <Application>Microsoft Office PowerPoint</Application>
  <PresentationFormat>Widescreen</PresentationFormat>
  <Paragraphs>116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Beauty Hearts</vt:lpstr>
      <vt:lpstr>Calibri</vt:lpstr>
      <vt:lpstr>Calibri Light</vt:lpstr>
      <vt:lpstr>Impact</vt:lpstr>
      <vt:lpstr>NikoshBAN</vt:lpstr>
      <vt:lpstr>Qaddal Personal Use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ZILLUR RAHMAN</dc:creator>
  <cp:lastModifiedBy>ZILLUR RAHMAN</cp:lastModifiedBy>
  <cp:revision>148</cp:revision>
  <dcterms:created xsi:type="dcterms:W3CDTF">2022-01-17T05:55:51Z</dcterms:created>
  <dcterms:modified xsi:type="dcterms:W3CDTF">2022-03-13T02:58:00Z</dcterms:modified>
</cp:coreProperties>
</file>