
<file path=[Content_Types].xml><?xml version="1.0" encoding="utf-8"?>
<Types xmlns="http://schemas.openxmlformats.org/package/2006/content-types">
  <Default Extension="png" ContentType="image/png"/>
  <Default Extension="mp3" ContentType="audio/mpeg"/>
  <Default Extension="jfif" ContentType="image/j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audio2.wav" ContentType="audio/x-wav"/>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83" r:id="rId2"/>
    <p:sldId id="285" r:id="rId3"/>
    <p:sldId id="286" r:id="rId4"/>
    <p:sldId id="260" r:id="rId5"/>
    <p:sldId id="261" r:id="rId6"/>
    <p:sldId id="282" r:id="rId7"/>
    <p:sldId id="264" r:id="rId8"/>
    <p:sldId id="266" r:id="rId9"/>
    <p:sldId id="268" r:id="rId10"/>
    <p:sldId id="280" r:id="rId11"/>
    <p:sldId id="271" r:id="rId12"/>
    <p:sldId id="281" r:id="rId13"/>
    <p:sldId id="269" r:id="rId14"/>
    <p:sldId id="275" r:id="rId15"/>
    <p:sldId id="274" r:id="rId16"/>
    <p:sldId id="278"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A30D2-4D69-4F8A-A113-4E64B7C072AD}" type="datetimeFigureOut">
              <a:rPr lang="en-US" smtClean="0"/>
              <a:t>3/13/2022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5C9D0D-ECCF-4D60-B09C-2AD323152CD1}" type="slidenum">
              <a:rPr lang="en-US" smtClean="0"/>
              <a:t>‹#›</a:t>
            </a:fld>
            <a:endParaRPr lang="en-US"/>
          </a:p>
        </p:txBody>
      </p:sp>
    </p:spTree>
    <p:extLst>
      <p:ext uri="{BB962C8B-B14F-4D97-AF65-F5344CB8AC3E}">
        <p14:creationId xmlns:p14="http://schemas.microsoft.com/office/powerpoint/2010/main" val="2770127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78AC101-2B3A-4D36-944A-C76F8DC87720}" type="slidenum">
              <a:rPr lang="en-GB" smtClean="0"/>
              <a:t>2</a:t>
            </a:fld>
            <a:endParaRPr lang="en-GB"/>
          </a:p>
        </p:txBody>
      </p:sp>
    </p:spTree>
    <p:extLst>
      <p:ext uri="{BB962C8B-B14F-4D97-AF65-F5344CB8AC3E}">
        <p14:creationId xmlns:p14="http://schemas.microsoft.com/office/powerpoint/2010/main" val="3614023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027FA5-6133-42AF-A35A-709D25CB91AB}"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315335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27FA5-6133-42AF-A35A-709D25CB91AB}"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11804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27FA5-6133-42AF-A35A-709D25CB91AB}"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2839981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027FA5-6133-42AF-A35A-709D25CB91AB}"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423753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027FA5-6133-42AF-A35A-709D25CB91AB}" type="datetimeFigureOut">
              <a:rPr lang="en-GB" smtClean="0"/>
              <a:t>13/03/2022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41016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027FA5-6133-42AF-A35A-709D25CB91AB}" type="datetimeFigureOut">
              <a:rPr lang="en-GB" smtClean="0"/>
              <a:t>13/03/2022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428490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027FA5-6133-42AF-A35A-709D25CB91AB}" type="datetimeFigureOut">
              <a:rPr lang="en-GB" smtClean="0"/>
              <a:t>13/03/2022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38498828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027FA5-6133-42AF-A35A-709D25CB91AB}" type="datetimeFigureOut">
              <a:rPr lang="en-GB" smtClean="0"/>
              <a:t>13/03/2022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176011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027FA5-6133-42AF-A35A-709D25CB91AB}" type="datetimeFigureOut">
              <a:rPr lang="en-GB" smtClean="0"/>
              <a:t>13/03/2022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394752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27FA5-6133-42AF-A35A-709D25CB91AB}" type="datetimeFigureOut">
              <a:rPr lang="en-GB" smtClean="0"/>
              <a:t>13/03/2022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140569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027FA5-6133-42AF-A35A-709D25CB91AB}" type="datetimeFigureOut">
              <a:rPr lang="en-GB" smtClean="0"/>
              <a:t>13/03/2022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097273-E578-4B32-A4F0-4C17C3BA977D}" type="slidenum">
              <a:rPr lang="en-GB" smtClean="0"/>
              <a:t>‹#›</a:t>
            </a:fld>
            <a:endParaRPr lang="en-GB"/>
          </a:p>
        </p:txBody>
      </p:sp>
    </p:spTree>
    <p:extLst>
      <p:ext uri="{BB962C8B-B14F-4D97-AF65-F5344CB8AC3E}">
        <p14:creationId xmlns:p14="http://schemas.microsoft.com/office/powerpoint/2010/main" val="429229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027FA5-6133-42AF-A35A-709D25CB91AB}" type="datetimeFigureOut">
              <a:rPr lang="en-GB" smtClean="0"/>
              <a:t>13/03/2022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97273-E578-4B32-A4F0-4C17C3BA977D}" type="slidenum">
              <a:rPr lang="en-GB" smtClean="0"/>
              <a:t>‹#›</a:t>
            </a:fld>
            <a:endParaRPr lang="en-GB"/>
          </a:p>
        </p:txBody>
      </p:sp>
    </p:spTree>
    <p:extLst>
      <p:ext uri="{BB962C8B-B14F-4D97-AF65-F5344CB8AC3E}">
        <p14:creationId xmlns:p14="http://schemas.microsoft.com/office/powerpoint/2010/main" val="196697709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NULL"/><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gif"/><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4.jpe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8.pn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EB535A8-3EFF-455D-B62A-6FBC2227FEF8}"/>
              </a:ext>
            </a:extLst>
          </p:cNvPr>
          <p:cNvGrpSpPr/>
          <p:nvPr/>
        </p:nvGrpSpPr>
        <p:grpSpPr>
          <a:xfrm>
            <a:off x="-25791" y="93646"/>
            <a:ext cx="12060701" cy="478301"/>
            <a:chOff x="1645920" y="1195754"/>
            <a:chExt cx="10002129" cy="478301"/>
          </a:xfrm>
        </p:grpSpPr>
        <p:sp>
          <p:nvSpPr>
            <p:cNvPr id="7" name="Rectangle: Rounded Corners 6">
              <a:extLst>
                <a:ext uri="{FF2B5EF4-FFF2-40B4-BE49-F238E27FC236}">
                  <a16:creationId xmlns="" xmlns:a16="http://schemas.microsoft.com/office/drawing/2014/main" id="{B90A8810-3A59-4EFD-9842-40E88813304D}"/>
                </a:ext>
              </a:extLst>
            </p:cNvPr>
            <p:cNvSpPr/>
            <p:nvPr/>
          </p:nvSpPr>
          <p:spPr>
            <a:xfrm>
              <a:off x="1645920" y="1195754"/>
              <a:ext cx="10002129" cy="478301"/>
            </a:xfrm>
            <a:prstGeom prst="roundRect">
              <a:avLst>
                <a:gd name="adj" fmla="val 50000"/>
              </a:avLst>
            </a:prstGeom>
            <a:solidFill>
              <a:schemeClr val="bg1"/>
            </a:solidFill>
            <a:ln>
              <a:noFill/>
            </a:ln>
            <a:effectLst>
              <a:innerShdw blurRad="203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 xmlns:a16="http://schemas.microsoft.com/office/drawing/2014/main" id="{321C50F6-1AEF-43D1-931E-CC1E57CBB365}"/>
                </a:ext>
              </a:extLst>
            </p:cNvPr>
            <p:cNvSpPr/>
            <p:nvPr/>
          </p:nvSpPr>
          <p:spPr>
            <a:xfrm>
              <a:off x="1828799" y="1355333"/>
              <a:ext cx="9636369" cy="159142"/>
            </a:xfrm>
            <a:prstGeom prst="roundRect">
              <a:avLst>
                <a:gd name="adj" fmla="val 50000"/>
              </a:avLst>
            </a:prstGeom>
            <a:solidFill>
              <a:schemeClr val="bg2">
                <a:lumMod val="5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 xmlns:a16="http://schemas.microsoft.com/office/drawing/2014/main" id="{9DBA1502-4FF3-46ED-BB30-7E2F802C97D7}"/>
              </a:ext>
            </a:extLst>
          </p:cNvPr>
          <p:cNvGrpSpPr/>
          <p:nvPr/>
        </p:nvGrpSpPr>
        <p:grpSpPr>
          <a:xfrm>
            <a:off x="288325" y="151922"/>
            <a:ext cx="1891375" cy="4330166"/>
            <a:chOff x="618531" y="358282"/>
            <a:chExt cx="1891375" cy="4330166"/>
          </a:xfrm>
        </p:grpSpPr>
        <p:grpSp>
          <p:nvGrpSpPr>
            <p:cNvPr id="10" name="Group 9">
              <a:extLst>
                <a:ext uri="{FF2B5EF4-FFF2-40B4-BE49-F238E27FC236}">
                  <a16:creationId xmlns="" xmlns:a16="http://schemas.microsoft.com/office/drawing/2014/main" id="{AA255E76-D7BA-4477-9066-DCDB6B799DA2}"/>
                </a:ext>
              </a:extLst>
            </p:cNvPr>
            <p:cNvGrpSpPr/>
            <p:nvPr/>
          </p:nvGrpSpPr>
          <p:grpSpPr>
            <a:xfrm>
              <a:off x="618531" y="358282"/>
              <a:ext cx="1891375" cy="4330166"/>
              <a:chOff x="519048" y="323730"/>
              <a:chExt cx="1828800" cy="4238602"/>
            </a:xfrm>
            <a:effectLst>
              <a:outerShdw blurRad="50800" dist="38100" dir="5400000" algn="t" rotWithShape="0">
                <a:prstClr val="black">
                  <a:alpha val="0"/>
                </a:prstClr>
              </a:outerShdw>
            </a:effectLst>
          </p:grpSpPr>
          <p:grpSp>
            <p:nvGrpSpPr>
              <p:cNvPr id="12" name="Group 11">
                <a:extLst>
                  <a:ext uri="{FF2B5EF4-FFF2-40B4-BE49-F238E27FC236}">
                    <a16:creationId xmlns="" xmlns:a16="http://schemas.microsoft.com/office/drawing/2014/main" id="{A36EF929-8AC8-4549-8D8F-5671AA99A3B8}"/>
                  </a:ext>
                </a:extLst>
              </p:cNvPr>
              <p:cNvGrpSpPr/>
              <p:nvPr/>
            </p:nvGrpSpPr>
            <p:grpSpPr>
              <a:xfrm>
                <a:off x="1239129" y="323730"/>
                <a:ext cx="457200" cy="457200"/>
                <a:chOff x="2045679" y="1420836"/>
                <a:chExt cx="457200" cy="457200"/>
              </a:xfrm>
            </p:grpSpPr>
            <p:sp>
              <p:nvSpPr>
                <p:cNvPr id="15" name="Oval 14">
                  <a:extLst>
                    <a:ext uri="{FF2B5EF4-FFF2-40B4-BE49-F238E27FC236}">
                      <a16:creationId xmlns="" xmlns:a16="http://schemas.microsoft.com/office/drawing/2014/main" id="{4FE88CEA-5CA8-4839-B687-B76093E18660}"/>
                    </a:ext>
                  </a:extLst>
                </p:cNvPr>
                <p:cNvSpPr/>
                <p:nvPr/>
              </p:nvSpPr>
              <p:spPr>
                <a:xfrm>
                  <a:off x="2045679" y="1420836"/>
                  <a:ext cx="457200" cy="457200"/>
                </a:xfrm>
                <a:prstGeom prst="ellipse">
                  <a:avLst/>
                </a:prstGeom>
                <a:solidFill>
                  <a:srgbClr val="66FF66"/>
                </a:solidFill>
                <a:ln>
                  <a:noFill/>
                </a:ln>
                <a:effectLst>
                  <a:reflection blurRad="6350" stA="140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 xmlns:a16="http://schemas.microsoft.com/office/drawing/2014/main" id="{6A29BE9B-862C-4AB7-A807-1936D0CF15DD}"/>
                    </a:ext>
                  </a:extLst>
                </p:cNvPr>
                <p:cNvSpPr/>
                <p:nvPr/>
              </p:nvSpPr>
              <p:spPr>
                <a:xfrm>
                  <a:off x="2199832" y="1561688"/>
                  <a:ext cx="116071" cy="126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Shape 12">
                <a:extLst>
                  <a:ext uri="{FF2B5EF4-FFF2-40B4-BE49-F238E27FC236}">
                    <a16:creationId xmlns="" xmlns:a16="http://schemas.microsoft.com/office/drawing/2014/main" id="{92B02F10-2C0A-485C-B44B-3EA49DA95B00}"/>
                  </a:ext>
                </a:extLst>
              </p:cNvPr>
              <p:cNvSpPr/>
              <p:nvPr/>
            </p:nvSpPr>
            <p:spPr>
              <a:xfrm>
                <a:off x="519048" y="2733532"/>
                <a:ext cx="1828800" cy="1828800"/>
              </a:xfrm>
              <a:custGeom>
                <a:avLst/>
                <a:gdLst>
                  <a:gd name="connsiteX0" fmla="*/ 914400 w 1828800"/>
                  <a:gd name="connsiteY0" fmla="*/ 126609 h 1828800"/>
                  <a:gd name="connsiteX1" fmla="*/ 815926 w 1828800"/>
                  <a:gd name="connsiteY1" fmla="*/ 225083 h 1828800"/>
                  <a:gd name="connsiteX2" fmla="*/ 914400 w 1828800"/>
                  <a:gd name="connsiteY2" fmla="*/ 323557 h 1828800"/>
                  <a:gd name="connsiteX3" fmla="*/ 1012874 w 1828800"/>
                  <a:gd name="connsiteY3" fmla="*/ 225083 h 1828800"/>
                  <a:gd name="connsiteX4" fmla="*/ 914400 w 1828800"/>
                  <a:gd name="connsiteY4" fmla="*/ 126609 h 1828800"/>
                  <a:gd name="connsiteX5" fmla="*/ 914400 w 1828800"/>
                  <a:gd name="connsiteY5" fmla="*/ 0 h 1828800"/>
                  <a:gd name="connsiteX6" fmla="*/ 1828800 w 1828800"/>
                  <a:gd name="connsiteY6" fmla="*/ 914400 h 1828800"/>
                  <a:gd name="connsiteX7" fmla="*/ 914400 w 1828800"/>
                  <a:gd name="connsiteY7" fmla="*/ 1828800 h 1828800"/>
                  <a:gd name="connsiteX8" fmla="*/ 0 w 1828800"/>
                  <a:gd name="connsiteY8" fmla="*/ 914400 h 1828800"/>
                  <a:gd name="connsiteX9" fmla="*/ 914400 w 18288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828800">
                    <a:moveTo>
                      <a:pt x="914400" y="126609"/>
                    </a:moveTo>
                    <a:cubicBezTo>
                      <a:pt x="860014" y="126609"/>
                      <a:pt x="815926" y="170697"/>
                      <a:pt x="815926" y="225083"/>
                    </a:cubicBezTo>
                    <a:cubicBezTo>
                      <a:pt x="815926" y="279469"/>
                      <a:pt x="860014" y="323557"/>
                      <a:pt x="914400" y="323557"/>
                    </a:cubicBezTo>
                    <a:cubicBezTo>
                      <a:pt x="968786" y="323557"/>
                      <a:pt x="1012874" y="279469"/>
                      <a:pt x="1012874" y="225083"/>
                    </a:cubicBezTo>
                    <a:cubicBezTo>
                      <a:pt x="1012874" y="170697"/>
                      <a:pt x="968786" y="126609"/>
                      <a:pt x="914400" y="126609"/>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rgbClr val="66FF66">
                  <a:alpha val="94000"/>
                </a:srgbClr>
              </a:solidFill>
              <a:ln>
                <a:noFill/>
              </a:ln>
              <a:effectLst>
                <a:reflection blurRad="6350" stA="140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4" name="Straight Connector 13">
                <a:extLst>
                  <a:ext uri="{FF2B5EF4-FFF2-40B4-BE49-F238E27FC236}">
                    <a16:creationId xmlns="" xmlns:a16="http://schemas.microsoft.com/office/drawing/2014/main" id="{093F4EBC-3389-4C58-A7BD-715400A8491F}"/>
                  </a:ext>
                </a:extLst>
              </p:cNvPr>
              <p:cNvCxnSpPr>
                <a:cxnSpLocks/>
              </p:cNvCxnSpPr>
              <p:nvPr/>
            </p:nvCxnSpPr>
            <p:spPr>
              <a:xfrm flipH="1">
                <a:off x="1443704" y="609568"/>
                <a:ext cx="15226" cy="2133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 xmlns:a16="http://schemas.microsoft.com/office/drawing/2014/main" id="{FCC7506D-89DC-41A7-9050-BED3D4984E11}"/>
                </a:ext>
              </a:extLst>
            </p:cNvPr>
            <p:cNvSpPr txBox="1"/>
            <p:nvPr/>
          </p:nvSpPr>
          <p:spPr>
            <a:xfrm>
              <a:off x="995386" y="2946635"/>
              <a:ext cx="1137508" cy="1569660"/>
            </a:xfrm>
            <a:prstGeom prst="rect">
              <a:avLst/>
            </a:prstGeom>
            <a:noFill/>
          </p:spPr>
          <p:txBody>
            <a:bodyPr wrap="square" rtlCol="0">
              <a:spAutoFit/>
              <a:scene3d>
                <a:camera prst="orthographicFront"/>
                <a:lightRig rig="threePt" dir="t"/>
              </a:scene3d>
              <a:sp3d extrusionH="57150" contourW="38100">
                <a:bevelT w="476250" h="463550" prst="divot"/>
                <a:bevelB w="25400"/>
              </a:sp3d>
            </a:bodyPr>
            <a:lstStyle/>
            <a:p>
              <a:r>
                <a:rPr lang="en-US" sz="9600" b="1" dirty="0">
                  <a:solidFill>
                    <a:srgbClr val="00B0F0"/>
                  </a:solidFill>
                  <a:effectLst/>
                  <a:latin typeface="Times New Roman" panose="02020603050405020304" pitchFamily="18" charset="0"/>
                  <a:cs typeface="Times New Roman" panose="02020603050405020304" pitchFamily="18" charset="0"/>
                </a:rPr>
                <a:t>W</a:t>
              </a:r>
            </a:p>
          </p:txBody>
        </p:sp>
      </p:grpSp>
      <p:grpSp>
        <p:nvGrpSpPr>
          <p:cNvPr id="17" name="Group 16">
            <a:extLst>
              <a:ext uri="{FF2B5EF4-FFF2-40B4-BE49-F238E27FC236}">
                <a16:creationId xmlns="" xmlns:a16="http://schemas.microsoft.com/office/drawing/2014/main" id="{9818BF20-F56A-43B4-8032-A88BFF4DF4A6}"/>
              </a:ext>
            </a:extLst>
          </p:cNvPr>
          <p:cNvGrpSpPr/>
          <p:nvPr/>
        </p:nvGrpSpPr>
        <p:grpSpPr>
          <a:xfrm>
            <a:off x="2037047" y="4689"/>
            <a:ext cx="1828800" cy="5131901"/>
            <a:chOff x="2490804" y="327271"/>
            <a:chExt cx="1828800" cy="5131901"/>
          </a:xfrm>
        </p:grpSpPr>
        <p:grpSp>
          <p:nvGrpSpPr>
            <p:cNvPr id="18" name="Group 17">
              <a:extLst>
                <a:ext uri="{FF2B5EF4-FFF2-40B4-BE49-F238E27FC236}">
                  <a16:creationId xmlns="" xmlns:a16="http://schemas.microsoft.com/office/drawing/2014/main" id="{F3D23273-CFEC-4F0A-8361-7418848586FD}"/>
                </a:ext>
              </a:extLst>
            </p:cNvPr>
            <p:cNvGrpSpPr/>
            <p:nvPr/>
          </p:nvGrpSpPr>
          <p:grpSpPr>
            <a:xfrm>
              <a:off x="2490804" y="327271"/>
              <a:ext cx="1828800" cy="5131901"/>
              <a:chOff x="2233241" y="354500"/>
              <a:chExt cx="1828800" cy="5131901"/>
            </a:xfrm>
          </p:grpSpPr>
          <p:sp>
            <p:nvSpPr>
              <p:cNvPr id="20" name="Freeform: Shape 19">
                <a:extLst>
                  <a:ext uri="{FF2B5EF4-FFF2-40B4-BE49-F238E27FC236}">
                    <a16:creationId xmlns="" xmlns:a16="http://schemas.microsoft.com/office/drawing/2014/main" id="{8E20BF8E-A1CA-4E4E-9654-835953C725AF}"/>
                  </a:ext>
                </a:extLst>
              </p:cNvPr>
              <p:cNvSpPr/>
              <p:nvPr/>
            </p:nvSpPr>
            <p:spPr>
              <a:xfrm>
                <a:off x="2233241" y="3657601"/>
                <a:ext cx="1828800" cy="1828800"/>
              </a:xfrm>
              <a:custGeom>
                <a:avLst/>
                <a:gdLst>
                  <a:gd name="connsiteX0" fmla="*/ 914400 w 1828800"/>
                  <a:gd name="connsiteY0" fmla="*/ 126609 h 1828800"/>
                  <a:gd name="connsiteX1" fmla="*/ 815926 w 1828800"/>
                  <a:gd name="connsiteY1" fmla="*/ 225083 h 1828800"/>
                  <a:gd name="connsiteX2" fmla="*/ 914400 w 1828800"/>
                  <a:gd name="connsiteY2" fmla="*/ 323557 h 1828800"/>
                  <a:gd name="connsiteX3" fmla="*/ 1012874 w 1828800"/>
                  <a:gd name="connsiteY3" fmla="*/ 225083 h 1828800"/>
                  <a:gd name="connsiteX4" fmla="*/ 914400 w 1828800"/>
                  <a:gd name="connsiteY4" fmla="*/ 126609 h 1828800"/>
                  <a:gd name="connsiteX5" fmla="*/ 914400 w 1828800"/>
                  <a:gd name="connsiteY5" fmla="*/ 0 h 1828800"/>
                  <a:gd name="connsiteX6" fmla="*/ 1828800 w 1828800"/>
                  <a:gd name="connsiteY6" fmla="*/ 914400 h 1828800"/>
                  <a:gd name="connsiteX7" fmla="*/ 914400 w 1828800"/>
                  <a:gd name="connsiteY7" fmla="*/ 1828800 h 1828800"/>
                  <a:gd name="connsiteX8" fmla="*/ 0 w 1828800"/>
                  <a:gd name="connsiteY8" fmla="*/ 914400 h 1828800"/>
                  <a:gd name="connsiteX9" fmla="*/ 914400 w 18288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828800">
                    <a:moveTo>
                      <a:pt x="914400" y="126609"/>
                    </a:moveTo>
                    <a:cubicBezTo>
                      <a:pt x="860014" y="126609"/>
                      <a:pt x="815926" y="170697"/>
                      <a:pt x="815926" y="225083"/>
                    </a:cubicBezTo>
                    <a:cubicBezTo>
                      <a:pt x="815926" y="279469"/>
                      <a:pt x="860014" y="323557"/>
                      <a:pt x="914400" y="323557"/>
                    </a:cubicBezTo>
                    <a:cubicBezTo>
                      <a:pt x="968786" y="323557"/>
                      <a:pt x="1012874" y="279469"/>
                      <a:pt x="1012874" y="225083"/>
                    </a:cubicBezTo>
                    <a:cubicBezTo>
                      <a:pt x="1012874" y="170697"/>
                      <a:pt x="968786" y="126609"/>
                      <a:pt x="914400" y="126609"/>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rgbClr val="FF66FF">
                  <a:alpha val="92000"/>
                </a:srgbClr>
              </a:solidFill>
              <a:ln>
                <a:noFill/>
              </a:ln>
              <a:effectLst>
                <a:reflection blurRad="6350" stA="140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 xmlns:a16="http://schemas.microsoft.com/office/drawing/2014/main" id="{1B999C79-9370-40C5-86FA-6F8BBD703904}"/>
                  </a:ext>
                </a:extLst>
              </p:cNvPr>
              <p:cNvGrpSpPr/>
              <p:nvPr/>
            </p:nvGrpSpPr>
            <p:grpSpPr>
              <a:xfrm>
                <a:off x="2956572" y="354500"/>
                <a:ext cx="457200" cy="457200"/>
                <a:chOff x="2751994" y="1420836"/>
                <a:chExt cx="457200" cy="457200"/>
              </a:xfrm>
            </p:grpSpPr>
            <p:sp>
              <p:nvSpPr>
                <p:cNvPr id="23" name="Oval 22">
                  <a:extLst>
                    <a:ext uri="{FF2B5EF4-FFF2-40B4-BE49-F238E27FC236}">
                      <a16:creationId xmlns="" xmlns:a16="http://schemas.microsoft.com/office/drawing/2014/main" id="{0F651E66-8C4F-4455-A444-63D44115237A}"/>
                    </a:ext>
                  </a:extLst>
                </p:cNvPr>
                <p:cNvSpPr/>
                <p:nvPr/>
              </p:nvSpPr>
              <p:spPr>
                <a:xfrm>
                  <a:off x="2751994" y="1420836"/>
                  <a:ext cx="457200" cy="457200"/>
                </a:xfrm>
                <a:prstGeom prst="ellipse">
                  <a:avLst/>
                </a:prstGeom>
                <a:solidFill>
                  <a:srgbClr val="FF66FF">
                    <a:alpha val="92000"/>
                  </a:srgbClr>
                </a:solidFill>
                <a:ln>
                  <a:noFill/>
                </a:ln>
                <a:effectLst>
                  <a:reflection blurRad="6350" stA="140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Oval 23">
                  <a:extLst>
                    <a:ext uri="{FF2B5EF4-FFF2-40B4-BE49-F238E27FC236}">
                      <a16:creationId xmlns="" xmlns:a16="http://schemas.microsoft.com/office/drawing/2014/main" id="{879F5AFF-89BB-4567-ADEE-C172A2F53019}"/>
                    </a:ext>
                  </a:extLst>
                </p:cNvPr>
                <p:cNvSpPr/>
                <p:nvPr/>
              </p:nvSpPr>
              <p:spPr>
                <a:xfrm>
                  <a:off x="2906147" y="1561688"/>
                  <a:ext cx="116071" cy="126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2" name="Straight Connector 21">
                <a:extLst>
                  <a:ext uri="{FF2B5EF4-FFF2-40B4-BE49-F238E27FC236}">
                    <a16:creationId xmlns="" xmlns:a16="http://schemas.microsoft.com/office/drawing/2014/main" id="{DC08B5F6-FED5-4C1E-B7AF-D9BA1508E872}"/>
                  </a:ext>
                </a:extLst>
              </p:cNvPr>
              <p:cNvCxnSpPr>
                <a:cxnSpLocks/>
              </p:cNvCxnSpPr>
              <p:nvPr/>
            </p:nvCxnSpPr>
            <p:spPr>
              <a:xfrm flipH="1">
                <a:off x="3147641" y="502829"/>
                <a:ext cx="21119" cy="3270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 xmlns:a16="http://schemas.microsoft.com/office/drawing/2014/main" id="{FF02E5F7-E6BD-4413-A1DF-3976AFDF59FD}"/>
                </a:ext>
              </a:extLst>
            </p:cNvPr>
            <p:cNvSpPr txBox="1"/>
            <p:nvPr/>
          </p:nvSpPr>
          <p:spPr>
            <a:xfrm>
              <a:off x="2915233" y="3243181"/>
              <a:ext cx="1137508" cy="2215991"/>
            </a:xfrm>
            <a:prstGeom prst="rect">
              <a:avLst/>
            </a:prstGeom>
            <a:noFill/>
          </p:spPr>
          <p:txBody>
            <a:bodyPr wrap="square" rtlCol="0">
              <a:spAutoFit/>
              <a:scene3d>
                <a:camera prst="orthographicFront"/>
                <a:lightRig rig="threePt" dir="t"/>
              </a:scene3d>
              <a:sp3d extrusionH="57150" contourW="38100">
                <a:bevelT w="476250" h="463550" prst="divot"/>
                <a:bevelB w="25400"/>
              </a:sp3d>
            </a:bodyPr>
            <a:lstStyle/>
            <a:p>
              <a:r>
                <a:rPr lang="en-US" sz="13800" b="1" dirty="0">
                  <a:solidFill>
                    <a:srgbClr val="FF66FF"/>
                  </a:solidFill>
                  <a:effectLst/>
                  <a:latin typeface="Times New Roman" panose="02020603050405020304" pitchFamily="18" charset="0"/>
                  <a:cs typeface="Times New Roman" panose="02020603050405020304" pitchFamily="18" charset="0"/>
                </a:rPr>
                <a:t>e</a:t>
              </a:r>
            </a:p>
          </p:txBody>
        </p:sp>
      </p:grpSp>
      <p:grpSp>
        <p:nvGrpSpPr>
          <p:cNvPr id="25" name="Group 24">
            <a:extLst>
              <a:ext uri="{FF2B5EF4-FFF2-40B4-BE49-F238E27FC236}">
                <a16:creationId xmlns="" xmlns:a16="http://schemas.microsoft.com/office/drawing/2014/main" id="{862772FB-DB1B-4FF3-AA05-E5BBC0FDA341}"/>
              </a:ext>
            </a:extLst>
          </p:cNvPr>
          <p:cNvGrpSpPr/>
          <p:nvPr/>
        </p:nvGrpSpPr>
        <p:grpSpPr>
          <a:xfrm>
            <a:off x="3755800" y="168655"/>
            <a:ext cx="1828800" cy="5470589"/>
            <a:chOff x="4645928" y="323730"/>
            <a:chExt cx="1828800" cy="5470589"/>
          </a:xfrm>
        </p:grpSpPr>
        <p:grpSp>
          <p:nvGrpSpPr>
            <p:cNvPr id="26" name="Group 25">
              <a:extLst>
                <a:ext uri="{FF2B5EF4-FFF2-40B4-BE49-F238E27FC236}">
                  <a16:creationId xmlns="" xmlns:a16="http://schemas.microsoft.com/office/drawing/2014/main" id="{876117BE-60D9-4461-93D7-800988B94B1F}"/>
                </a:ext>
              </a:extLst>
            </p:cNvPr>
            <p:cNvGrpSpPr/>
            <p:nvPr/>
          </p:nvGrpSpPr>
          <p:grpSpPr>
            <a:xfrm>
              <a:off x="4645928" y="323730"/>
              <a:ext cx="1828800" cy="5412548"/>
              <a:chOff x="4273524" y="298848"/>
              <a:chExt cx="1828800" cy="5412548"/>
            </a:xfrm>
          </p:grpSpPr>
          <p:sp>
            <p:nvSpPr>
              <p:cNvPr id="28" name="Freeform: Shape 27">
                <a:extLst>
                  <a:ext uri="{FF2B5EF4-FFF2-40B4-BE49-F238E27FC236}">
                    <a16:creationId xmlns="" xmlns:a16="http://schemas.microsoft.com/office/drawing/2014/main" id="{8BF8BE05-6D29-4F22-AE5D-0A549F402AB6}"/>
                  </a:ext>
                </a:extLst>
              </p:cNvPr>
              <p:cNvSpPr/>
              <p:nvPr/>
            </p:nvSpPr>
            <p:spPr>
              <a:xfrm>
                <a:off x="4273524" y="3882596"/>
                <a:ext cx="1828800" cy="1828800"/>
              </a:xfrm>
              <a:custGeom>
                <a:avLst/>
                <a:gdLst>
                  <a:gd name="connsiteX0" fmla="*/ 914400 w 1828800"/>
                  <a:gd name="connsiteY0" fmla="*/ 126609 h 1828800"/>
                  <a:gd name="connsiteX1" fmla="*/ 815926 w 1828800"/>
                  <a:gd name="connsiteY1" fmla="*/ 225083 h 1828800"/>
                  <a:gd name="connsiteX2" fmla="*/ 914400 w 1828800"/>
                  <a:gd name="connsiteY2" fmla="*/ 323557 h 1828800"/>
                  <a:gd name="connsiteX3" fmla="*/ 1012874 w 1828800"/>
                  <a:gd name="connsiteY3" fmla="*/ 225083 h 1828800"/>
                  <a:gd name="connsiteX4" fmla="*/ 914400 w 1828800"/>
                  <a:gd name="connsiteY4" fmla="*/ 126609 h 1828800"/>
                  <a:gd name="connsiteX5" fmla="*/ 914400 w 1828800"/>
                  <a:gd name="connsiteY5" fmla="*/ 0 h 1828800"/>
                  <a:gd name="connsiteX6" fmla="*/ 1828800 w 1828800"/>
                  <a:gd name="connsiteY6" fmla="*/ 914400 h 1828800"/>
                  <a:gd name="connsiteX7" fmla="*/ 914400 w 1828800"/>
                  <a:gd name="connsiteY7" fmla="*/ 1828800 h 1828800"/>
                  <a:gd name="connsiteX8" fmla="*/ 0 w 1828800"/>
                  <a:gd name="connsiteY8" fmla="*/ 914400 h 1828800"/>
                  <a:gd name="connsiteX9" fmla="*/ 914400 w 18288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828800">
                    <a:moveTo>
                      <a:pt x="914400" y="126609"/>
                    </a:moveTo>
                    <a:cubicBezTo>
                      <a:pt x="860014" y="126609"/>
                      <a:pt x="815926" y="170697"/>
                      <a:pt x="815926" y="225083"/>
                    </a:cubicBezTo>
                    <a:cubicBezTo>
                      <a:pt x="815926" y="279469"/>
                      <a:pt x="860014" y="323557"/>
                      <a:pt x="914400" y="323557"/>
                    </a:cubicBezTo>
                    <a:cubicBezTo>
                      <a:pt x="968786" y="323557"/>
                      <a:pt x="1012874" y="279469"/>
                      <a:pt x="1012874" y="225083"/>
                    </a:cubicBezTo>
                    <a:cubicBezTo>
                      <a:pt x="1012874" y="170697"/>
                      <a:pt x="968786" y="126609"/>
                      <a:pt x="914400" y="126609"/>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rgbClr val="FFC000">
                  <a:alpha val="91000"/>
                </a:srgbClr>
              </a:solidFill>
              <a:ln>
                <a:noFill/>
              </a:ln>
              <a:effectLst>
                <a:reflection stA="22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9" name="Group 28">
                <a:extLst>
                  <a:ext uri="{FF2B5EF4-FFF2-40B4-BE49-F238E27FC236}">
                    <a16:creationId xmlns="" xmlns:a16="http://schemas.microsoft.com/office/drawing/2014/main" id="{AAAC4867-333D-4710-8BCC-2F59F64DC889}"/>
                  </a:ext>
                </a:extLst>
              </p:cNvPr>
              <p:cNvGrpSpPr/>
              <p:nvPr/>
            </p:nvGrpSpPr>
            <p:grpSpPr>
              <a:xfrm>
                <a:off x="4902171" y="298848"/>
                <a:ext cx="457200" cy="457200"/>
                <a:chOff x="3645879" y="1420836"/>
                <a:chExt cx="457200" cy="457200"/>
              </a:xfrm>
            </p:grpSpPr>
            <p:sp>
              <p:nvSpPr>
                <p:cNvPr id="31" name="Oval 30">
                  <a:extLst>
                    <a:ext uri="{FF2B5EF4-FFF2-40B4-BE49-F238E27FC236}">
                      <a16:creationId xmlns="" xmlns:a16="http://schemas.microsoft.com/office/drawing/2014/main" id="{E5509B08-14FE-4443-8DFB-F73236FE31EC}"/>
                    </a:ext>
                  </a:extLst>
                </p:cNvPr>
                <p:cNvSpPr/>
                <p:nvPr/>
              </p:nvSpPr>
              <p:spPr>
                <a:xfrm>
                  <a:off x="3645879" y="1420836"/>
                  <a:ext cx="457200" cy="457200"/>
                </a:xfrm>
                <a:prstGeom prst="ellipse">
                  <a:avLst/>
                </a:prstGeom>
                <a:solidFill>
                  <a:srgbClr val="FFC000">
                    <a:alpha val="91000"/>
                  </a:srgbClr>
                </a:solidFill>
                <a:ln>
                  <a:noFill/>
                </a:ln>
                <a:effectLst>
                  <a:reflection stA="22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Oval 31">
                  <a:extLst>
                    <a:ext uri="{FF2B5EF4-FFF2-40B4-BE49-F238E27FC236}">
                      <a16:creationId xmlns="" xmlns:a16="http://schemas.microsoft.com/office/drawing/2014/main" id="{952298DE-22D7-4D2C-9CC1-9F3F7716538A}"/>
                    </a:ext>
                  </a:extLst>
                </p:cNvPr>
                <p:cNvSpPr/>
                <p:nvPr/>
              </p:nvSpPr>
              <p:spPr>
                <a:xfrm>
                  <a:off x="3800032" y="1561688"/>
                  <a:ext cx="116071" cy="126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 xmlns:a16="http://schemas.microsoft.com/office/drawing/2014/main" id="{785A4142-2C7E-40BB-B1DA-C935D20B500C}"/>
                  </a:ext>
                </a:extLst>
              </p:cNvPr>
              <p:cNvCxnSpPr>
                <a:cxnSpLocks/>
              </p:cNvCxnSpPr>
              <p:nvPr/>
            </p:nvCxnSpPr>
            <p:spPr>
              <a:xfrm>
                <a:off x="5133574" y="590752"/>
                <a:ext cx="38821" cy="32918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 xmlns:a16="http://schemas.microsoft.com/office/drawing/2014/main" id="{D5D2D8AE-B41F-4A0E-87B4-DEC4BA8381C1}"/>
                </a:ext>
              </a:extLst>
            </p:cNvPr>
            <p:cNvSpPr txBox="1"/>
            <p:nvPr/>
          </p:nvSpPr>
          <p:spPr>
            <a:xfrm>
              <a:off x="5274575" y="3932271"/>
              <a:ext cx="1137508" cy="1862048"/>
            </a:xfrm>
            <a:prstGeom prst="rect">
              <a:avLst/>
            </a:prstGeom>
            <a:noFill/>
          </p:spPr>
          <p:txBody>
            <a:bodyPr wrap="square" rtlCol="0">
              <a:spAutoFit/>
              <a:scene3d>
                <a:camera prst="orthographicFront"/>
                <a:lightRig rig="threePt" dir="t"/>
              </a:scene3d>
              <a:sp3d extrusionH="57150" contourW="38100">
                <a:bevelT w="476250" h="463550" prst="divot"/>
                <a:bevelB w="25400"/>
              </a:sp3d>
            </a:bodyPr>
            <a:lstStyle/>
            <a:p>
              <a:r>
                <a:rPr lang="en-US" sz="11500" b="1" dirty="0">
                  <a:solidFill>
                    <a:schemeClr val="accent4">
                      <a:lumMod val="60000"/>
                      <a:lumOff val="40000"/>
                    </a:schemeClr>
                  </a:solidFill>
                  <a:effectLst/>
                  <a:latin typeface="Times New Roman" panose="02020603050405020304" pitchFamily="18" charset="0"/>
                  <a:cs typeface="Times New Roman" panose="02020603050405020304" pitchFamily="18" charset="0"/>
                </a:rPr>
                <a:t>l</a:t>
              </a:r>
            </a:p>
          </p:txBody>
        </p:sp>
      </p:grpSp>
      <p:grpSp>
        <p:nvGrpSpPr>
          <p:cNvPr id="33" name="Group 32">
            <a:extLst>
              <a:ext uri="{FF2B5EF4-FFF2-40B4-BE49-F238E27FC236}">
                <a16:creationId xmlns="" xmlns:a16="http://schemas.microsoft.com/office/drawing/2014/main" id="{3DEC3202-9288-4A52-BBCA-D0044C6B0C70}"/>
              </a:ext>
            </a:extLst>
          </p:cNvPr>
          <p:cNvGrpSpPr/>
          <p:nvPr/>
        </p:nvGrpSpPr>
        <p:grpSpPr>
          <a:xfrm>
            <a:off x="5534742" y="202036"/>
            <a:ext cx="1828800" cy="5495649"/>
            <a:chOff x="6872649" y="323730"/>
            <a:chExt cx="1828800" cy="5229691"/>
          </a:xfrm>
        </p:grpSpPr>
        <p:grpSp>
          <p:nvGrpSpPr>
            <p:cNvPr id="34" name="Group 33">
              <a:extLst>
                <a:ext uri="{FF2B5EF4-FFF2-40B4-BE49-F238E27FC236}">
                  <a16:creationId xmlns="" xmlns:a16="http://schemas.microsoft.com/office/drawing/2014/main" id="{BB6AE7A3-D377-4BEA-A60C-D3D62838E479}"/>
                </a:ext>
              </a:extLst>
            </p:cNvPr>
            <p:cNvGrpSpPr/>
            <p:nvPr/>
          </p:nvGrpSpPr>
          <p:grpSpPr>
            <a:xfrm>
              <a:off x="6872649" y="323730"/>
              <a:ext cx="1828800" cy="5229691"/>
              <a:chOff x="6582218" y="298848"/>
              <a:chExt cx="1828800" cy="5229691"/>
            </a:xfrm>
          </p:grpSpPr>
          <p:sp>
            <p:nvSpPr>
              <p:cNvPr id="36" name="Freeform: Shape 35">
                <a:extLst>
                  <a:ext uri="{FF2B5EF4-FFF2-40B4-BE49-F238E27FC236}">
                    <a16:creationId xmlns="" xmlns:a16="http://schemas.microsoft.com/office/drawing/2014/main" id="{2ED3240B-B11D-46F9-BE68-6321586E6A66}"/>
                  </a:ext>
                </a:extLst>
              </p:cNvPr>
              <p:cNvSpPr/>
              <p:nvPr/>
            </p:nvSpPr>
            <p:spPr>
              <a:xfrm>
                <a:off x="6582218" y="3699739"/>
                <a:ext cx="1828800" cy="1828800"/>
              </a:xfrm>
              <a:custGeom>
                <a:avLst/>
                <a:gdLst>
                  <a:gd name="connsiteX0" fmla="*/ 914400 w 1828800"/>
                  <a:gd name="connsiteY0" fmla="*/ 126609 h 1828800"/>
                  <a:gd name="connsiteX1" fmla="*/ 815926 w 1828800"/>
                  <a:gd name="connsiteY1" fmla="*/ 225083 h 1828800"/>
                  <a:gd name="connsiteX2" fmla="*/ 914400 w 1828800"/>
                  <a:gd name="connsiteY2" fmla="*/ 323557 h 1828800"/>
                  <a:gd name="connsiteX3" fmla="*/ 1012874 w 1828800"/>
                  <a:gd name="connsiteY3" fmla="*/ 225083 h 1828800"/>
                  <a:gd name="connsiteX4" fmla="*/ 914400 w 1828800"/>
                  <a:gd name="connsiteY4" fmla="*/ 126609 h 1828800"/>
                  <a:gd name="connsiteX5" fmla="*/ 914400 w 1828800"/>
                  <a:gd name="connsiteY5" fmla="*/ 0 h 1828800"/>
                  <a:gd name="connsiteX6" fmla="*/ 1828800 w 1828800"/>
                  <a:gd name="connsiteY6" fmla="*/ 914400 h 1828800"/>
                  <a:gd name="connsiteX7" fmla="*/ 914400 w 1828800"/>
                  <a:gd name="connsiteY7" fmla="*/ 1828800 h 1828800"/>
                  <a:gd name="connsiteX8" fmla="*/ 0 w 1828800"/>
                  <a:gd name="connsiteY8" fmla="*/ 914400 h 1828800"/>
                  <a:gd name="connsiteX9" fmla="*/ 914400 w 18288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828800">
                    <a:moveTo>
                      <a:pt x="914400" y="126609"/>
                    </a:moveTo>
                    <a:cubicBezTo>
                      <a:pt x="860014" y="126609"/>
                      <a:pt x="815926" y="170697"/>
                      <a:pt x="815926" y="225083"/>
                    </a:cubicBezTo>
                    <a:cubicBezTo>
                      <a:pt x="815926" y="279469"/>
                      <a:pt x="860014" y="323557"/>
                      <a:pt x="914400" y="323557"/>
                    </a:cubicBezTo>
                    <a:cubicBezTo>
                      <a:pt x="968786" y="323557"/>
                      <a:pt x="1012874" y="279469"/>
                      <a:pt x="1012874" y="225083"/>
                    </a:cubicBezTo>
                    <a:cubicBezTo>
                      <a:pt x="1012874" y="170697"/>
                      <a:pt x="968786" y="126609"/>
                      <a:pt x="914400" y="126609"/>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rgbClr val="9966FF">
                  <a:alpha val="90000"/>
                </a:srgbClr>
              </a:solidFill>
              <a:ln>
                <a:noFill/>
              </a:ln>
              <a:effectLst>
                <a:reflection stA="27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7" name="Group 36">
                <a:extLst>
                  <a:ext uri="{FF2B5EF4-FFF2-40B4-BE49-F238E27FC236}">
                    <a16:creationId xmlns="" xmlns:a16="http://schemas.microsoft.com/office/drawing/2014/main" id="{1EECE1C8-3CBE-48B0-A666-8568EB24AEA1}"/>
                  </a:ext>
                </a:extLst>
              </p:cNvPr>
              <p:cNvGrpSpPr/>
              <p:nvPr/>
            </p:nvGrpSpPr>
            <p:grpSpPr>
              <a:xfrm>
                <a:off x="7206761" y="298848"/>
                <a:ext cx="457200" cy="457200"/>
                <a:chOff x="4632961" y="1435079"/>
                <a:chExt cx="457200" cy="457200"/>
              </a:xfrm>
            </p:grpSpPr>
            <p:sp>
              <p:nvSpPr>
                <p:cNvPr id="39" name="Oval 38">
                  <a:extLst>
                    <a:ext uri="{FF2B5EF4-FFF2-40B4-BE49-F238E27FC236}">
                      <a16:creationId xmlns="" xmlns:a16="http://schemas.microsoft.com/office/drawing/2014/main" id="{545AE129-FE96-4E73-BA46-59B90BC9AAAA}"/>
                    </a:ext>
                  </a:extLst>
                </p:cNvPr>
                <p:cNvSpPr/>
                <p:nvPr/>
              </p:nvSpPr>
              <p:spPr>
                <a:xfrm>
                  <a:off x="4632961" y="1435079"/>
                  <a:ext cx="457200" cy="457200"/>
                </a:xfrm>
                <a:prstGeom prst="ellipse">
                  <a:avLst/>
                </a:prstGeom>
                <a:solidFill>
                  <a:srgbClr val="9966FF">
                    <a:alpha val="90000"/>
                  </a:srgbClr>
                </a:solidFill>
                <a:ln>
                  <a:noFill/>
                </a:ln>
                <a:effectLst>
                  <a:reflection stA="27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Oval 39">
                  <a:extLst>
                    <a:ext uri="{FF2B5EF4-FFF2-40B4-BE49-F238E27FC236}">
                      <a16:creationId xmlns="" xmlns:a16="http://schemas.microsoft.com/office/drawing/2014/main" id="{3ECBB7CA-F46E-473B-8FA0-82107BDC0310}"/>
                    </a:ext>
                  </a:extLst>
                </p:cNvPr>
                <p:cNvSpPr/>
                <p:nvPr/>
              </p:nvSpPr>
              <p:spPr>
                <a:xfrm>
                  <a:off x="4787114" y="1575931"/>
                  <a:ext cx="116071" cy="126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8" name="Straight Connector 37">
                <a:extLst>
                  <a:ext uri="{FF2B5EF4-FFF2-40B4-BE49-F238E27FC236}">
                    <a16:creationId xmlns="" xmlns:a16="http://schemas.microsoft.com/office/drawing/2014/main" id="{F5D375FE-FACE-40B3-937D-E598514B1098}"/>
                  </a:ext>
                </a:extLst>
              </p:cNvPr>
              <p:cNvCxnSpPr>
                <a:cxnSpLocks/>
                <a:endCxn id="36" idx="5"/>
              </p:cNvCxnSpPr>
              <p:nvPr/>
            </p:nvCxnSpPr>
            <p:spPr>
              <a:xfrm>
                <a:off x="7490901" y="776158"/>
                <a:ext cx="5717" cy="29235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TextBox 34">
              <a:extLst>
                <a:ext uri="{FF2B5EF4-FFF2-40B4-BE49-F238E27FC236}">
                  <a16:creationId xmlns="" xmlns:a16="http://schemas.microsoft.com/office/drawing/2014/main" id="{5BA162A2-A5E2-4505-BB2D-6E96D2B70F24}"/>
                </a:ext>
              </a:extLst>
            </p:cNvPr>
            <p:cNvSpPr txBox="1"/>
            <p:nvPr/>
          </p:nvSpPr>
          <p:spPr>
            <a:xfrm>
              <a:off x="7178284" y="3687999"/>
              <a:ext cx="1137508" cy="1862048"/>
            </a:xfrm>
            <a:prstGeom prst="rect">
              <a:avLst/>
            </a:prstGeom>
            <a:noFill/>
          </p:spPr>
          <p:txBody>
            <a:bodyPr wrap="square" rtlCol="0">
              <a:spAutoFit/>
              <a:scene3d>
                <a:camera prst="orthographicFront"/>
                <a:lightRig rig="threePt" dir="t"/>
              </a:scene3d>
              <a:sp3d extrusionH="57150" contourW="38100">
                <a:bevelT w="476250" h="463550" prst="divot"/>
                <a:bevelB w="25400"/>
              </a:sp3d>
            </a:bodyPr>
            <a:lstStyle/>
            <a:p>
              <a:r>
                <a:rPr lang="en-US" sz="11500" b="1" dirty="0">
                  <a:solidFill>
                    <a:srgbClr val="FF0000"/>
                  </a:solidFill>
                  <a:effectLst/>
                  <a:latin typeface="Times New Roman" panose="02020603050405020304" pitchFamily="18" charset="0"/>
                  <a:cs typeface="Times New Roman" panose="02020603050405020304" pitchFamily="18" charset="0"/>
                </a:rPr>
                <a:t>C</a:t>
              </a:r>
            </a:p>
          </p:txBody>
        </p:sp>
      </p:grpSp>
      <p:grpSp>
        <p:nvGrpSpPr>
          <p:cNvPr id="41" name="Group 40">
            <a:extLst>
              <a:ext uri="{FF2B5EF4-FFF2-40B4-BE49-F238E27FC236}">
                <a16:creationId xmlns="" xmlns:a16="http://schemas.microsoft.com/office/drawing/2014/main" id="{88D130B4-B6AB-40B3-BC67-BCC4B6ED157E}"/>
              </a:ext>
            </a:extLst>
          </p:cNvPr>
          <p:cNvGrpSpPr/>
          <p:nvPr/>
        </p:nvGrpSpPr>
        <p:grpSpPr>
          <a:xfrm>
            <a:off x="7162839" y="363911"/>
            <a:ext cx="1785177" cy="4504253"/>
            <a:chOff x="8786796" y="358282"/>
            <a:chExt cx="1828800" cy="4294975"/>
          </a:xfrm>
        </p:grpSpPr>
        <p:grpSp>
          <p:nvGrpSpPr>
            <p:cNvPr id="42" name="Group 41">
              <a:extLst>
                <a:ext uri="{FF2B5EF4-FFF2-40B4-BE49-F238E27FC236}">
                  <a16:creationId xmlns="" xmlns:a16="http://schemas.microsoft.com/office/drawing/2014/main" id="{BD9567C4-3EF0-4930-B5E1-AD2F2BCDA3A7}"/>
                </a:ext>
              </a:extLst>
            </p:cNvPr>
            <p:cNvGrpSpPr/>
            <p:nvPr/>
          </p:nvGrpSpPr>
          <p:grpSpPr>
            <a:xfrm>
              <a:off x="8786796" y="358282"/>
              <a:ext cx="1828800" cy="4273065"/>
              <a:chOff x="8643278" y="298848"/>
              <a:chExt cx="1828800" cy="4273065"/>
            </a:xfrm>
          </p:grpSpPr>
          <p:sp>
            <p:nvSpPr>
              <p:cNvPr id="44" name="Freeform: Shape 43">
                <a:extLst>
                  <a:ext uri="{FF2B5EF4-FFF2-40B4-BE49-F238E27FC236}">
                    <a16:creationId xmlns="" xmlns:a16="http://schemas.microsoft.com/office/drawing/2014/main" id="{8DFABE70-49D1-4A4C-B522-49FB5169DC9E}"/>
                  </a:ext>
                </a:extLst>
              </p:cNvPr>
              <p:cNvSpPr/>
              <p:nvPr/>
            </p:nvSpPr>
            <p:spPr>
              <a:xfrm>
                <a:off x="8643278" y="2743113"/>
                <a:ext cx="1828800" cy="1828800"/>
              </a:xfrm>
              <a:custGeom>
                <a:avLst/>
                <a:gdLst>
                  <a:gd name="connsiteX0" fmla="*/ 914400 w 1828800"/>
                  <a:gd name="connsiteY0" fmla="*/ 126609 h 1828800"/>
                  <a:gd name="connsiteX1" fmla="*/ 815926 w 1828800"/>
                  <a:gd name="connsiteY1" fmla="*/ 225083 h 1828800"/>
                  <a:gd name="connsiteX2" fmla="*/ 914400 w 1828800"/>
                  <a:gd name="connsiteY2" fmla="*/ 323557 h 1828800"/>
                  <a:gd name="connsiteX3" fmla="*/ 1012874 w 1828800"/>
                  <a:gd name="connsiteY3" fmla="*/ 225083 h 1828800"/>
                  <a:gd name="connsiteX4" fmla="*/ 914400 w 1828800"/>
                  <a:gd name="connsiteY4" fmla="*/ 126609 h 1828800"/>
                  <a:gd name="connsiteX5" fmla="*/ 914400 w 1828800"/>
                  <a:gd name="connsiteY5" fmla="*/ 0 h 1828800"/>
                  <a:gd name="connsiteX6" fmla="*/ 1828800 w 1828800"/>
                  <a:gd name="connsiteY6" fmla="*/ 914400 h 1828800"/>
                  <a:gd name="connsiteX7" fmla="*/ 914400 w 1828800"/>
                  <a:gd name="connsiteY7" fmla="*/ 1828800 h 1828800"/>
                  <a:gd name="connsiteX8" fmla="*/ 0 w 1828800"/>
                  <a:gd name="connsiteY8" fmla="*/ 914400 h 1828800"/>
                  <a:gd name="connsiteX9" fmla="*/ 914400 w 18288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828800">
                    <a:moveTo>
                      <a:pt x="914400" y="126609"/>
                    </a:moveTo>
                    <a:cubicBezTo>
                      <a:pt x="860014" y="126609"/>
                      <a:pt x="815926" y="170697"/>
                      <a:pt x="815926" y="225083"/>
                    </a:cubicBezTo>
                    <a:cubicBezTo>
                      <a:pt x="815926" y="279469"/>
                      <a:pt x="860014" y="323557"/>
                      <a:pt x="914400" y="323557"/>
                    </a:cubicBezTo>
                    <a:cubicBezTo>
                      <a:pt x="968786" y="323557"/>
                      <a:pt x="1012874" y="279469"/>
                      <a:pt x="1012874" y="225083"/>
                    </a:cubicBezTo>
                    <a:cubicBezTo>
                      <a:pt x="1012874" y="170697"/>
                      <a:pt x="968786" y="126609"/>
                      <a:pt x="914400" y="126609"/>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rgbClr val="800080">
                  <a:alpha val="78000"/>
                </a:srgbClr>
              </a:solidFill>
              <a:ln>
                <a:noFill/>
              </a:ln>
              <a:effectLst>
                <a:reflection stA="21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5" name="Group 44">
                <a:extLst>
                  <a:ext uri="{FF2B5EF4-FFF2-40B4-BE49-F238E27FC236}">
                    <a16:creationId xmlns="" xmlns:a16="http://schemas.microsoft.com/office/drawing/2014/main" id="{474E340E-432E-49BA-B961-864FFC316735}"/>
                  </a:ext>
                </a:extLst>
              </p:cNvPr>
              <p:cNvGrpSpPr/>
              <p:nvPr/>
            </p:nvGrpSpPr>
            <p:grpSpPr>
              <a:xfrm>
                <a:off x="9259307" y="298848"/>
                <a:ext cx="515537" cy="478301"/>
                <a:chOff x="5547361" y="1522827"/>
                <a:chExt cx="457200" cy="457200"/>
              </a:xfrm>
            </p:grpSpPr>
            <p:sp>
              <p:nvSpPr>
                <p:cNvPr id="47" name="Oval 46">
                  <a:extLst>
                    <a:ext uri="{FF2B5EF4-FFF2-40B4-BE49-F238E27FC236}">
                      <a16:creationId xmlns="" xmlns:a16="http://schemas.microsoft.com/office/drawing/2014/main" id="{EE8C95A8-9B04-42B8-BB29-375E7528C7FA}"/>
                    </a:ext>
                  </a:extLst>
                </p:cNvPr>
                <p:cNvSpPr/>
                <p:nvPr/>
              </p:nvSpPr>
              <p:spPr>
                <a:xfrm>
                  <a:off x="5547361" y="1522827"/>
                  <a:ext cx="457200" cy="457200"/>
                </a:xfrm>
                <a:prstGeom prst="ellipse">
                  <a:avLst/>
                </a:prstGeom>
                <a:solidFill>
                  <a:srgbClr val="800080">
                    <a:alpha val="78000"/>
                  </a:srgbClr>
                </a:solidFill>
                <a:ln>
                  <a:noFill/>
                </a:ln>
                <a:effectLst>
                  <a:reflection stA="21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Oval 47">
                  <a:extLst>
                    <a:ext uri="{FF2B5EF4-FFF2-40B4-BE49-F238E27FC236}">
                      <a16:creationId xmlns="" xmlns:a16="http://schemas.microsoft.com/office/drawing/2014/main" id="{98AFEFDA-6667-4255-8F15-2EB92F1213EB}"/>
                    </a:ext>
                  </a:extLst>
                </p:cNvPr>
                <p:cNvSpPr/>
                <p:nvPr/>
              </p:nvSpPr>
              <p:spPr>
                <a:xfrm>
                  <a:off x="5701514" y="1663679"/>
                  <a:ext cx="116071" cy="126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6" name="Straight Connector 45">
                <a:extLst>
                  <a:ext uri="{FF2B5EF4-FFF2-40B4-BE49-F238E27FC236}">
                    <a16:creationId xmlns="" xmlns:a16="http://schemas.microsoft.com/office/drawing/2014/main" id="{735EA585-720E-4FE3-9EA5-DB61CB1A6384}"/>
                  </a:ext>
                </a:extLst>
              </p:cNvPr>
              <p:cNvCxnSpPr>
                <a:cxnSpLocks/>
              </p:cNvCxnSpPr>
              <p:nvPr/>
            </p:nvCxnSpPr>
            <p:spPr>
              <a:xfrm flipH="1">
                <a:off x="9517982" y="609480"/>
                <a:ext cx="15226" cy="21336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 xmlns:a16="http://schemas.microsoft.com/office/drawing/2014/main" id="{33CD5FD7-802E-4B8D-B2C2-BBCC65B8093F}"/>
                </a:ext>
              </a:extLst>
            </p:cNvPr>
            <p:cNvSpPr txBox="1"/>
            <p:nvPr/>
          </p:nvSpPr>
          <p:spPr>
            <a:xfrm>
              <a:off x="9159162" y="2437266"/>
              <a:ext cx="1137508" cy="2215991"/>
            </a:xfrm>
            <a:prstGeom prst="rect">
              <a:avLst/>
            </a:prstGeom>
            <a:noFill/>
          </p:spPr>
          <p:txBody>
            <a:bodyPr wrap="square" rtlCol="0">
              <a:spAutoFit/>
              <a:scene3d>
                <a:camera prst="orthographicFront"/>
                <a:lightRig rig="threePt" dir="t"/>
              </a:scene3d>
              <a:sp3d extrusionH="57150" contourW="38100">
                <a:bevelT w="476250" h="463550" prst="divot"/>
                <a:bevelB w="25400"/>
              </a:sp3d>
            </a:bodyPr>
            <a:lstStyle/>
            <a:p>
              <a:r>
                <a:rPr lang="en-US" sz="13800" b="1" dirty="0">
                  <a:solidFill>
                    <a:srgbClr val="66FF66"/>
                  </a:solidFill>
                  <a:effectLst/>
                  <a:latin typeface="Times New Roman" panose="02020603050405020304" pitchFamily="18" charset="0"/>
                  <a:cs typeface="Times New Roman" panose="02020603050405020304" pitchFamily="18" charset="0"/>
                </a:rPr>
                <a:t>o</a:t>
              </a:r>
            </a:p>
          </p:txBody>
        </p:sp>
      </p:grpSp>
      <p:grpSp>
        <p:nvGrpSpPr>
          <p:cNvPr id="49" name="Group 48">
            <a:extLst>
              <a:ext uri="{FF2B5EF4-FFF2-40B4-BE49-F238E27FC236}">
                <a16:creationId xmlns="" xmlns:a16="http://schemas.microsoft.com/office/drawing/2014/main" id="{D7B32C94-603C-452D-B7CA-7FB7D053A557}"/>
              </a:ext>
            </a:extLst>
          </p:cNvPr>
          <p:cNvGrpSpPr/>
          <p:nvPr/>
        </p:nvGrpSpPr>
        <p:grpSpPr>
          <a:xfrm>
            <a:off x="8859812" y="120360"/>
            <a:ext cx="1828800" cy="5220802"/>
            <a:chOff x="6817109" y="323730"/>
            <a:chExt cx="1828800" cy="5220802"/>
          </a:xfrm>
        </p:grpSpPr>
        <p:grpSp>
          <p:nvGrpSpPr>
            <p:cNvPr id="50" name="Group 49">
              <a:extLst>
                <a:ext uri="{FF2B5EF4-FFF2-40B4-BE49-F238E27FC236}">
                  <a16:creationId xmlns="" xmlns:a16="http://schemas.microsoft.com/office/drawing/2014/main" id="{8088A8D3-8A6D-44D1-AC4C-7549890B1A43}"/>
                </a:ext>
              </a:extLst>
            </p:cNvPr>
            <p:cNvGrpSpPr/>
            <p:nvPr/>
          </p:nvGrpSpPr>
          <p:grpSpPr>
            <a:xfrm>
              <a:off x="6817109" y="323730"/>
              <a:ext cx="1828800" cy="5187554"/>
              <a:chOff x="6526678" y="298848"/>
              <a:chExt cx="1828800" cy="5187554"/>
            </a:xfrm>
          </p:grpSpPr>
          <p:sp>
            <p:nvSpPr>
              <p:cNvPr id="52" name="Freeform: Shape 51">
                <a:extLst>
                  <a:ext uri="{FF2B5EF4-FFF2-40B4-BE49-F238E27FC236}">
                    <a16:creationId xmlns="" xmlns:a16="http://schemas.microsoft.com/office/drawing/2014/main" id="{927B8E8A-155F-45BC-BB63-CE5FAE817C1A}"/>
                  </a:ext>
                </a:extLst>
              </p:cNvPr>
              <p:cNvSpPr/>
              <p:nvPr/>
            </p:nvSpPr>
            <p:spPr>
              <a:xfrm>
                <a:off x="6526678" y="3657602"/>
                <a:ext cx="1828800" cy="1828800"/>
              </a:xfrm>
              <a:custGeom>
                <a:avLst/>
                <a:gdLst>
                  <a:gd name="connsiteX0" fmla="*/ 914400 w 1828800"/>
                  <a:gd name="connsiteY0" fmla="*/ 126609 h 1828800"/>
                  <a:gd name="connsiteX1" fmla="*/ 815926 w 1828800"/>
                  <a:gd name="connsiteY1" fmla="*/ 225083 h 1828800"/>
                  <a:gd name="connsiteX2" fmla="*/ 914400 w 1828800"/>
                  <a:gd name="connsiteY2" fmla="*/ 323557 h 1828800"/>
                  <a:gd name="connsiteX3" fmla="*/ 1012874 w 1828800"/>
                  <a:gd name="connsiteY3" fmla="*/ 225083 h 1828800"/>
                  <a:gd name="connsiteX4" fmla="*/ 914400 w 1828800"/>
                  <a:gd name="connsiteY4" fmla="*/ 126609 h 1828800"/>
                  <a:gd name="connsiteX5" fmla="*/ 914400 w 1828800"/>
                  <a:gd name="connsiteY5" fmla="*/ 0 h 1828800"/>
                  <a:gd name="connsiteX6" fmla="*/ 1828800 w 1828800"/>
                  <a:gd name="connsiteY6" fmla="*/ 914400 h 1828800"/>
                  <a:gd name="connsiteX7" fmla="*/ 914400 w 1828800"/>
                  <a:gd name="connsiteY7" fmla="*/ 1828800 h 1828800"/>
                  <a:gd name="connsiteX8" fmla="*/ 0 w 1828800"/>
                  <a:gd name="connsiteY8" fmla="*/ 914400 h 1828800"/>
                  <a:gd name="connsiteX9" fmla="*/ 914400 w 18288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828800">
                    <a:moveTo>
                      <a:pt x="914400" y="126609"/>
                    </a:moveTo>
                    <a:cubicBezTo>
                      <a:pt x="860014" y="126609"/>
                      <a:pt x="815926" y="170697"/>
                      <a:pt x="815926" y="225083"/>
                    </a:cubicBezTo>
                    <a:cubicBezTo>
                      <a:pt x="815926" y="279469"/>
                      <a:pt x="860014" y="323557"/>
                      <a:pt x="914400" y="323557"/>
                    </a:cubicBezTo>
                    <a:cubicBezTo>
                      <a:pt x="968786" y="323557"/>
                      <a:pt x="1012874" y="279469"/>
                      <a:pt x="1012874" y="225083"/>
                    </a:cubicBezTo>
                    <a:cubicBezTo>
                      <a:pt x="1012874" y="170697"/>
                      <a:pt x="968786" y="126609"/>
                      <a:pt x="914400" y="126609"/>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rgbClr val="00B0F0">
                  <a:alpha val="90000"/>
                </a:srgbClr>
              </a:solidFill>
              <a:ln>
                <a:noFill/>
              </a:ln>
              <a:effectLst>
                <a:reflection stA="27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3" name="Group 52">
                <a:extLst>
                  <a:ext uri="{FF2B5EF4-FFF2-40B4-BE49-F238E27FC236}">
                    <a16:creationId xmlns="" xmlns:a16="http://schemas.microsoft.com/office/drawing/2014/main" id="{AAFFF138-D617-48F5-9BF8-C3FDC6ADE33A}"/>
                  </a:ext>
                </a:extLst>
              </p:cNvPr>
              <p:cNvGrpSpPr/>
              <p:nvPr/>
            </p:nvGrpSpPr>
            <p:grpSpPr>
              <a:xfrm>
                <a:off x="7206761" y="298848"/>
                <a:ext cx="457200" cy="457200"/>
                <a:chOff x="4632961" y="1435079"/>
                <a:chExt cx="457200" cy="457200"/>
              </a:xfrm>
            </p:grpSpPr>
            <p:sp>
              <p:nvSpPr>
                <p:cNvPr id="55" name="Oval 54">
                  <a:extLst>
                    <a:ext uri="{FF2B5EF4-FFF2-40B4-BE49-F238E27FC236}">
                      <a16:creationId xmlns="" xmlns:a16="http://schemas.microsoft.com/office/drawing/2014/main" id="{3B886363-5B81-4AE6-9899-F64A758AEED7}"/>
                    </a:ext>
                  </a:extLst>
                </p:cNvPr>
                <p:cNvSpPr/>
                <p:nvPr/>
              </p:nvSpPr>
              <p:spPr>
                <a:xfrm>
                  <a:off x="4632961" y="1435079"/>
                  <a:ext cx="457200" cy="457200"/>
                </a:xfrm>
                <a:prstGeom prst="ellipse">
                  <a:avLst/>
                </a:prstGeom>
                <a:solidFill>
                  <a:srgbClr val="00B0F0">
                    <a:alpha val="90000"/>
                  </a:srgbClr>
                </a:solidFill>
                <a:ln>
                  <a:noFill/>
                </a:ln>
                <a:effectLst>
                  <a:reflection stA="27000" endPos="65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 xmlns:a16="http://schemas.microsoft.com/office/drawing/2014/main" id="{105ED947-728A-4C6C-8BA5-A2D5D86B85DA}"/>
                    </a:ext>
                  </a:extLst>
                </p:cNvPr>
                <p:cNvSpPr/>
                <p:nvPr/>
              </p:nvSpPr>
              <p:spPr>
                <a:xfrm>
                  <a:off x="4787114" y="1575931"/>
                  <a:ext cx="116071" cy="126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Connector 53">
                <a:extLst>
                  <a:ext uri="{FF2B5EF4-FFF2-40B4-BE49-F238E27FC236}">
                    <a16:creationId xmlns="" xmlns:a16="http://schemas.microsoft.com/office/drawing/2014/main" id="{CE52BF0D-40D6-4C1F-BA3D-CD46E731CE62}"/>
                  </a:ext>
                </a:extLst>
              </p:cNvPr>
              <p:cNvCxnSpPr>
                <a:cxnSpLocks/>
                <a:endCxn id="52" idx="5"/>
              </p:cNvCxnSpPr>
              <p:nvPr/>
            </p:nvCxnSpPr>
            <p:spPr>
              <a:xfrm>
                <a:off x="7435361" y="734021"/>
                <a:ext cx="5717" cy="292358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 xmlns:a16="http://schemas.microsoft.com/office/drawing/2014/main" id="{AA82291C-1B70-46E0-842F-D524BBEC57D4}"/>
                </a:ext>
              </a:extLst>
            </p:cNvPr>
            <p:cNvSpPr txBox="1"/>
            <p:nvPr/>
          </p:nvSpPr>
          <p:spPr>
            <a:xfrm>
              <a:off x="6928438" y="3682484"/>
              <a:ext cx="1137508" cy="1862048"/>
            </a:xfrm>
            <a:prstGeom prst="rect">
              <a:avLst/>
            </a:prstGeom>
            <a:noFill/>
          </p:spPr>
          <p:txBody>
            <a:bodyPr wrap="square" rtlCol="0">
              <a:spAutoFit/>
              <a:scene3d>
                <a:camera prst="orthographicFront"/>
                <a:lightRig rig="threePt" dir="t"/>
              </a:scene3d>
              <a:sp3d extrusionH="57150" contourW="38100">
                <a:bevelT w="476250" h="463550" prst="divot"/>
                <a:bevelB w="25400"/>
              </a:sp3d>
            </a:bodyPr>
            <a:lstStyle/>
            <a:p>
              <a:r>
                <a:rPr lang="en-US" sz="11500" b="1" dirty="0">
                  <a:solidFill>
                    <a:srgbClr val="FF0000"/>
                  </a:solidFill>
                  <a:latin typeface="Times New Roman" panose="02020603050405020304" pitchFamily="18" charset="0"/>
                  <a:cs typeface="Times New Roman" panose="02020603050405020304" pitchFamily="18" charset="0"/>
                </a:rPr>
                <a:t>M</a:t>
              </a:r>
              <a:endParaRPr lang="en-US" sz="11500" b="1" dirty="0">
                <a:solidFill>
                  <a:srgbClr val="FF0000"/>
                </a:solidFill>
                <a:effectLst/>
                <a:latin typeface="Times New Roman" panose="02020603050405020304" pitchFamily="18" charset="0"/>
                <a:cs typeface="Times New Roman" panose="02020603050405020304" pitchFamily="18" charset="0"/>
              </a:endParaRPr>
            </a:p>
          </p:txBody>
        </p:sp>
      </p:grpSp>
      <p:grpSp>
        <p:nvGrpSpPr>
          <p:cNvPr id="57" name="Group 56">
            <a:extLst>
              <a:ext uri="{FF2B5EF4-FFF2-40B4-BE49-F238E27FC236}">
                <a16:creationId xmlns="" xmlns:a16="http://schemas.microsoft.com/office/drawing/2014/main" id="{CC39ACB3-402C-4797-9B47-87E576FE568A}"/>
              </a:ext>
            </a:extLst>
          </p:cNvPr>
          <p:cNvGrpSpPr/>
          <p:nvPr/>
        </p:nvGrpSpPr>
        <p:grpSpPr>
          <a:xfrm>
            <a:off x="10504190" y="151922"/>
            <a:ext cx="1828800" cy="5131901"/>
            <a:chOff x="2490804" y="327271"/>
            <a:chExt cx="1828800" cy="5131901"/>
          </a:xfrm>
        </p:grpSpPr>
        <p:grpSp>
          <p:nvGrpSpPr>
            <p:cNvPr id="58" name="Group 57">
              <a:extLst>
                <a:ext uri="{FF2B5EF4-FFF2-40B4-BE49-F238E27FC236}">
                  <a16:creationId xmlns="" xmlns:a16="http://schemas.microsoft.com/office/drawing/2014/main" id="{8D986841-2A57-47C0-8189-9D83BF162C54}"/>
                </a:ext>
              </a:extLst>
            </p:cNvPr>
            <p:cNvGrpSpPr/>
            <p:nvPr/>
          </p:nvGrpSpPr>
          <p:grpSpPr>
            <a:xfrm>
              <a:off x="2490804" y="327271"/>
              <a:ext cx="1828800" cy="5131901"/>
              <a:chOff x="2233241" y="354500"/>
              <a:chExt cx="1828800" cy="5131901"/>
            </a:xfrm>
          </p:grpSpPr>
          <p:sp>
            <p:nvSpPr>
              <p:cNvPr id="60" name="Freeform: Shape 59">
                <a:extLst>
                  <a:ext uri="{FF2B5EF4-FFF2-40B4-BE49-F238E27FC236}">
                    <a16:creationId xmlns="" xmlns:a16="http://schemas.microsoft.com/office/drawing/2014/main" id="{E63ECC6E-3F93-45F1-99A0-109DFCB095A7}"/>
                  </a:ext>
                </a:extLst>
              </p:cNvPr>
              <p:cNvSpPr/>
              <p:nvPr/>
            </p:nvSpPr>
            <p:spPr>
              <a:xfrm>
                <a:off x="2233241" y="3657601"/>
                <a:ext cx="1828800" cy="1828800"/>
              </a:xfrm>
              <a:custGeom>
                <a:avLst/>
                <a:gdLst>
                  <a:gd name="connsiteX0" fmla="*/ 914400 w 1828800"/>
                  <a:gd name="connsiteY0" fmla="*/ 126609 h 1828800"/>
                  <a:gd name="connsiteX1" fmla="*/ 815926 w 1828800"/>
                  <a:gd name="connsiteY1" fmla="*/ 225083 h 1828800"/>
                  <a:gd name="connsiteX2" fmla="*/ 914400 w 1828800"/>
                  <a:gd name="connsiteY2" fmla="*/ 323557 h 1828800"/>
                  <a:gd name="connsiteX3" fmla="*/ 1012874 w 1828800"/>
                  <a:gd name="connsiteY3" fmla="*/ 225083 h 1828800"/>
                  <a:gd name="connsiteX4" fmla="*/ 914400 w 1828800"/>
                  <a:gd name="connsiteY4" fmla="*/ 126609 h 1828800"/>
                  <a:gd name="connsiteX5" fmla="*/ 914400 w 1828800"/>
                  <a:gd name="connsiteY5" fmla="*/ 0 h 1828800"/>
                  <a:gd name="connsiteX6" fmla="*/ 1828800 w 1828800"/>
                  <a:gd name="connsiteY6" fmla="*/ 914400 h 1828800"/>
                  <a:gd name="connsiteX7" fmla="*/ 914400 w 1828800"/>
                  <a:gd name="connsiteY7" fmla="*/ 1828800 h 1828800"/>
                  <a:gd name="connsiteX8" fmla="*/ 0 w 1828800"/>
                  <a:gd name="connsiteY8" fmla="*/ 914400 h 1828800"/>
                  <a:gd name="connsiteX9" fmla="*/ 914400 w 1828800"/>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828800">
                    <a:moveTo>
                      <a:pt x="914400" y="126609"/>
                    </a:moveTo>
                    <a:cubicBezTo>
                      <a:pt x="860014" y="126609"/>
                      <a:pt x="815926" y="170697"/>
                      <a:pt x="815926" y="225083"/>
                    </a:cubicBezTo>
                    <a:cubicBezTo>
                      <a:pt x="815926" y="279469"/>
                      <a:pt x="860014" y="323557"/>
                      <a:pt x="914400" y="323557"/>
                    </a:cubicBezTo>
                    <a:cubicBezTo>
                      <a:pt x="968786" y="323557"/>
                      <a:pt x="1012874" y="279469"/>
                      <a:pt x="1012874" y="225083"/>
                    </a:cubicBezTo>
                    <a:cubicBezTo>
                      <a:pt x="1012874" y="170697"/>
                      <a:pt x="968786" y="126609"/>
                      <a:pt x="914400" y="126609"/>
                    </a:cubicBezTo>
                    <a:close/>
                    <a:moveTo>
                      <a:pt x="914400" y="0"/>
                    </a:moveTo>
                    <a:cubicBezTo>
                      <a:pt x="1419409" y="0"/>
                      <a:pt x="1828800" y="409391"/>
                      <a:pt x="1828800" y="914400"/>
                    </a:cubicBezTo>
                    <a:cubicBezTo>
                      <a:pt x="1828800" y="1419409"/>
                      <a:pt x="1419409" y="1828800"/>
                      <a:pt x="914400" y="1828800"/>
                    </a:cubicBezTo>
                    <a:cubicBezTo>
                      <a:pt x="409391" y="1828800"/>
                      <a:pt x="0" y="1419409"/>
                      <a:pt x="0" y="914400"/>
                    </a:cubicBezTo>
                    <a:cubicBezTo>
                      <a:pt x="0" y="409391"/>
                      <a:pt x="409391" y="0"/>
                      <a:pt x="914400" y="0"/>
                    </a:cubicBezTo>
                    <a:close/>
                  </a:path>
                </a:pathLst>
              </a:custGeom>
              <a:solidFill>
                <a:srgbClr val="FF66FF">
                  <a:alpha val="92000"/>
                </a:srgbClr>
              </a:solidFill>
              <a:ln>
                <a:noFill/>
              </a:ln>
              <a:effectLst>
                <a:reflection blurRad="6350" stA="140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1" name="Group 60">
                <a:extLst>
                  <a:ext uri="{FF2B5EF4-FFF2-40B4-BE49-F238E27FC236}">
                    <a16:creationId xmlns="" xmlns:a16="http://schemas.microsoft.com/office/drawing/2014/main" id="{5FBABDD2-5681-49F0-8CB7-7DC92A341E06}"/>
                  </a:ext>
                </a:extLst>
              </p:cNvPr>
              <p:cNvGrpSpPr/>
              <p:nvPr/>
            </p:nvGrpSpPr>
            <p:grpSpPr>
              <a:xfrm>
                <a:off x="2956572" y="354500"/>
                <a:ext cx="457200" cy="457200"/>
                <a:chOff x="2751994" y="1420836"/>
                <a:chExt cx="457200" cy="457200"/>
              </a:xfrm>
            </p:grpSpPr>
            <p:sp>
              <p:nvSpPr>
                <p:cNvPr id="63" name="Oval 62">
                  <a:extLst>
                    <a:ext uri="{FF2B5EF4-FFF2-40B4-BE49-F238E27FC236}">
                      <a16:creationId xmlns="" xmlns:a16="http://schemas.microsoft.com/office/drawing/2014/main" id="{ADF93DF7-28AF-4776-B77E-B7D0D29A7848}"/>
                    </a:ext>
                  </a:extLst>
                </p:cNvPr>
                <p:cNvSpPr/>
                <p:nvPr/>
              </p:nvSpPr>
              <p:spPr>
                <a:xfrm>
                  <a:off x="2751994" y="1420836"/>
                  <a:ext cx="457200" cy="457200"/>
                </a:xfrm>
                <a:prstGeom prst="ellipse">
                  <a:avLst/>
                </a:prstGeom>
                <a:solidFill>
                  <a:srgbClr val="FF66FF">
                    <a:alpha val="92000"/>
                  </a:srgbClr>
                </a:solidFill>
                <a:ln>
                  <a:noFill/>
                </a:ln>
                <a:effectLst>
                  <a:reflection blurRad="6350" stA="140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Oval 63">
                  <a:extLst>
                    <a:ext uri="{FF2B5EF4-FFF2-40B4-BE49-F238E27FC236}">
                      <a16:creationId xmlns="" xmlns:a16="http://schemas.microsoft.com/office/drawing/2014/main" id="{8E6DFC32-9674-496F-A786-27E8026AFD38}"/>
                    </a:ext>
                  </a:extLst>
                </p:cNvPr>
                <p:cNvSpPr/>
                <p:nvPr/>
              </p:nvSpPr>
              <p:spPr>
                <a:xfrm>
                  <a:off x="2906147" y="1561688"/>
                  <a:ext cx="116071" cy="12625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2" name="Straight Connector 61">
                <a:extLst>
                  <a:ext uri="{FF2B5EF4-FFF2-40B4-BE49-F238E27FC236}">
                    <a16:creationId xmlns="" xmlns:a16="http://schemas.microsoft.com/office/drawing/2014/main" id="{DC933964-E511-4227-A775-E1EEE9C0EC90}"/>
                  </a:ext>
                </a:extLst>
              </p:cNvPr>
              <p:cNvCxnSpPr>
                <a:cxnSpLocks/>
              </p:cNvCxnSpPr>
              <p:nvPr/>
            </p:nvCxnSpPr>
            <p:spPr>
              <a:xfrm flipH="1">
                <a:off x="3147641" y="502829"/>
                <a:ext cx="21119" cy="327036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 xmlns:a16="http://schemas.microsoft.com/office/drawing/2014/main" id="{39D06BA8-D2F9-48CB-A5D8-8092EF000134}"/>
                </a:ext>
              </a:extLst>
            </p:cNvPr>
            <p:cNvSpPr txBox="1"/>
            <p:nvPr/>
          </p:nvSpPr>
          <p:spPr>
            <a:xfrm>
              <a:off x="2915233" y="3243181"/>
              <a:ext cx="1137508" cy="2215991"/>
            </a:xfrm>
            <a:prstGeom prst="rect">
              <a:avLst/>
            </a:prstGeom>
            <a:noFill/>
          </p:spPr>
          <p:txBody>
            <a:bodyPr wrap="square" rtlCol="0">
              <a:spAutoFit/>
              <a:scene3d>
                <a:camera prst="orthographicFront"/>
                <a:lightRig rig="threePt" dir="t"/>
              </a:scene3d>
              <a:sp3d extrusionH="57150" contourW="38100">
                <a:bevelT w="476250" h="463550" prst="divot"/>
                <a:bevelB w="25400"/>
              </a:sp3d>
            </a:bodyPr>
            <a:lstStyle/>
            <a:p>
              <a:r>
                <a:rPr lang="en-US" sz="13800" b="1" dirty="0">
                  <a:solidFill>
                    <a:srgbClr val="FF66FF"/>
                  </a:solidFill>
                  <a:effectLst/>
                  <a:latin typeface="Times New Roman" panose="02020603050405020304" pitchFamily="18" charset="0"/>
                  <a:cs typeface="Times New Roman" panose="02020603050405020304" pitchFamily="18" charset="0"/>
                </a:rPr>
                <a:t>e</a:t>
              </a:r>
            </a:p>
          </p:txBody>
        </p:sp>
      </p:grpSp>
    </p:spTree>
    <p:extLst>
      <p:ext uri="{BB962C8B-B14F-4D97-AF65-F5344CB8AC3E}">
        <p14:creationId xmlns:p14="http://schemas.microsoft.com/office/powerpoint/2010/main" val="3392339094"/>
      </p:ext>
    </p:extLst>
  </p:cSld>
  <p:clrMapOvr>
    <a:masterClrMapping/>
  </p:clrMapOvr>
  <p:transition spd="slow">
    <p:wheel spokes="8"/>
    <p:sndAc>
      <p:stSnd>
        <p:snd r:embed="rId2" name="chimes.wav"/>
      </p:stSnd>
    </p:sndAc>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14:presetBounceEnd="44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44000">
                                          <p:cBhvr additive="base">
                                            <p:cTn id="11" dur="500" fill="hold"/>
                                            <p:tgtEl>
                                              <p:spTgt spid="9"/>
                                            </p:tgtEl>
                                            <p:attrNameLst>
                                              <p:attrName>ppt_x</p:attrName>
                                            </p:attrNameLst>
                                          </p:cBhvr>
                                          <p:tavLst>
                                            <p:tav tm="0">
                                              <p:val>
                                                <p:strVal val="#ppt_x"/>
                                              </p:val>
                                            </p:tav>
                                            <p:tav tm="100000">
                                              <p:val>
                                                <p:strVal val="#ppt_x"/>
                                              </p:val>
                                            </p:tav>
                                          </p:tavLst>
                                        </p:anim>
                                        <p:anim calcmode="lin" valueType="num" p14:bounceEnd="44000">
                                          <p:cBhvr additive="base">
                                            <p:cTn id="12" dur="5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breeze.wav"/>
                                            </p:tgtEl>
                                          </p:cMediaNode>
                                        </p:audio>
                                      </p:subTnLst>
                                    </p:cTn>
                                  </p:par>
                                  <p:par>
                                    <p:cTn id="13" presetID="2" presetClass="entr" presetSubtype="1" fill="hold" nodeType="withEffect" p14:presetBounceEnd="42000">
                                      <p:stCondLst>
                                        <p:cond delay="750"/>
                                      </p:stCondLst>
                                      <p:childTnLst>
                                        <p:set>
                                          <p:cBhvr>
                                            <p:cTn id="14" dur="1" fill="hold">
                                              <p:stCondLst>
                                                <p:cond delay="0"/>
                                              </p:stCondLst>
                                            </p:cTn>
                                            <p:tgtEl>
                                              <p:spTgt spid="17"/>
                                            </p:tgtEl>
                                            <p:attrNameLst>
                                              <p:attrName>style.visibility</p:attrName>
                                            </p:attrNameLst>
                                          </p:cBhvr>
                                          <p:to>
                                            <p:strVal val="visible"/>
                                          </p:to>
                                        </p:set>
                                        <p:anim calcmode="lin" valueType="num" p14:bounceEnd="42000">
                                          <p:cBhvr additive="base">
                                            <p:cTn id="15" dur="500" fill="hold"/>
                                            <p:tgtEl>
                                              <p:spTgt spid="17"/>
                                            </p:tgtEl>
                                            <p:attrNameLst>
                                              <p:attrName>ppt_x</p:attrName>
                                            </p:attrNameLst>
                                          </p:cBhvr>
                                          <p:tavLst>
                                            <p:tav tm="0">
                                              <p:val>
                                                <p:strVal val="#ppt_x"/>
                                              </p:val>
                                            </p:tav>
                                            <p:tav tm="100000">
                                              <p:val>
                                                <p:strVal val="#ppt_x"/>
                                              </p:val>
                                            </p:tav>
                                          </p:tavLst>
                                        </p:anim>
                                        <p:anim calcmode="lin" valueType="num" p14:bounceEnd="42000">
                                          <p:cBhvr additive="base">
                                            <p:cTn id="16" dur="500" fill="hold"/>
                                            <p:tgtEl>
                                              <p:spTgt spid="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breeze.wav"/>
                                            </p:tgtEl>
                                          </p:cMediaNode>
                                        </p:audio>
                                      </p:subTnLst>
                                    </p:cTn>
                                  </p:par>
                                  <p:par>
                                    <p:cTn id="17" presetID="2" presetClass="entr" presetSubtype="1" fill="hold" nodeType="withEffect" p14:presetBounceEnd="42000">
                                      <p:stCondLst>
                                        <p:cond delay="1500"/>
                                      </p:stCondLst>
                                      <p:childTnLst>
                                        <p:set>
                                          <p:cBhvr>
                                            <p:cTn id="18" dur="1" fill="hold">
                                              <p:stCondLst>
                                                <p:cond delay="0"/>
                                              </p:stCondLst>
                                            </p:cTn>
                                            <p:tgtEl>
                                              <p:spTgt spid="25"/>
                                            </p:tgtEl>
                                            <p:attrNameLst>
                                              <p:attrName>style.visibility</p:attrName>
                                            </p:attrNameLst>
                                          </p:cBhvr>
                                          <p:to>
                                            <p:strVal val="visible"/>
                                          </p:to>
                                        </p:set>
                                        <p:anim calcmode="lin" valueType="num" p14:bounceEnd="42000">
                                          <p:cBhvr additive="base">
                                            <p:cTn id="19" dur="500" fill="hold"/>
                                            <p:tgtEl>
                                              <p:spTgt spid="25"/>
                                            </p:tgtEl>
                                            <p:attrNameLst>
                                              <p:attrName>ppt_x</p:attrName>
                                            </p:attrNameLst>
                                          </p:cBhvr>
                                          <p:tavLst>
                                            <p:tav tm="0">
                                              <p:val>
                                                <p:strVal val="#ppt_x"/>
                                              </p:val>
                                            </p:tav>
                                            <p:tav tm="100000">
                                              <p:val>
                                                <p:strVal val="#ppt_x"/>
                                              </p:val>
                                            </p:tav>
                                          </p:tavLst>
                                        </p:anim>
                                        <p:anim calcmode="lin" valueType="num" p14:bounceEnd="42000">
                                          <p:cBhvr additive="base">
                                            <p:cTn id="20" dur="5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breeze.wav"/>
                                            </p:tgtEl>
                                          </p:cMediaNode>
                                        </p:audio>
                                      </p:subTnLst>
                                    </p:cTn>
                                  </p:par>
                                  <p:par>
                                    <p:cTn id="21" presetID="2" presetClass="entr" presetSubtype="1" fill="hold" nodeType="withEffect" p14:presetBounceEnd="42000">
                                      <p:stCondLst>
                                        <p:cond delay="2250"/>
                                      </p:stCondLst>
                                      <p:childTnLst>
                                        <p:set>
                                          <p:cBhvr>
                                            <p:cTn id="22" dur="1" fill="hold">
                                              <p:stCondLst>
                                                <p:cond delay="0"/>
                                              </p:stCondLst>
                                            </p:cTn>
                                            <p:tgtEl>
                                              <p:spTgt spid="33"/>
                                            </p:tgtEl>
                                            <p:attrNameLst>
                                              <p:attrName>style.visibility</p:attrName>
                                            </p:attrNameLst>
                                          </p:cBhvr>
                                          <p:to>
                                            <p:strVal val="visible"/>
                                          </p:to>
                                        </p:set>
                                        <p:anim calcmode="lin" valueType="num" p14:bounceEnd="42000">
                                          <p:cBhvr additive="base">
                                            <p:cTn id="23" dur="500" fill="hold"/>
                                            <p:tgtEl>
                                              <p:spTgt spid="33"/>
                                            </p:tgtEl>
                                            <p:attrNameLst>
                                              <p:attrName>ppt_x</p:attrName>
                                            </p:attrNameLst>
                                          </p:cBhvr>
                                          <p:tavLst>
                                            <p:tav tm="0">
                                              <p:val>
                                                <p:strVal val="#ppt_x"/>
                                              </p:val>
                                            </p:tav>
                                            <p:tav tm="100000">
                                              <p:val>
                                                <p:strVal val="#ppt_x"/>
                                              </p:val>
                                            </p:tav>
                                          </p:tavLst>
                                        </p:anim>
                                        <p:anim calcmode="lin" valueType="num" p14:bounceEnd="42000">
                                          <p:cBhvr additive="base">
                                            <p:cTn id="24" dur="500" fill="hold"/>
                                            <p:tgtEl>
                                              <p:spTgt spid="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breeze.wav"/>
                                            </p:tgtEl>
                                          </p:cMediaNode>
                                        </p:audio>
                                      </p:subTnLst>
                                    </p:cTn>
                                  </p:par>
                                  <p:par>
                                    <p:cTn id="25" presetID="2" presetClass="entr" presetSubtype="1" fill="hold" nodeType="withEffect" p14:presetBounceEnd="42000">
                                      <p:stCondLst>
                                        <p:cond delay="3000"/>
                                      </p:stCondLst>
                                      <p:childTnLst>
                                        <p:set>
                                          <p:cBhvr>
                                            <p:cTn id="26" dur="1" fill="hold">
                                              <p:stCondLst>
                                                <p:cond delay="0"/>
                                              </p:stCondLst>
                                            </p:cTn>
                                            <p:tgtEl>
                                              <p:spTgt spid="41"/>
                                            </p:tgtEl>
                                            <p:attrNameLst>
                                              <p:attrName>style.visibility</p:attrName>
                                            </p:attrNameLst>
                                          </p:cBhvr>
                                          <p:to>
                                            <p:strVal val="visible"/>
                                          </p:to>
                                        </p:set>
                                        <p:anim calcmode="lin" valueType="num" p14:bounceEnd="42000">
                                          <p:cBhvr additive="base">
                                            <p:cTn id="27" dur="500" fill="hold"/>
                                            <p:tgtEl>
                                              <p:spTgt spid="41"/>
                                            </p:tgtEl>
                                            <p:attrNameLst>
                                              <p:attrName>ppt_x</p:attrName>
                                            </p:attrNameLst>
                                          </p:cBhvr>
                                          <p:tavLst>
                                            <p:tav tm="0">
                                              <p:val>
                                                <p:strVal val="#ppt_x"/>
                                              </p:val>
                                            </p:tav>
                                            <p:tav tm="100000">
                                              <p:val>
                                                <p:strVal val="#ppt_x"/>
                                              </p:val>
                                            </p:tav>
                                          </p:tavLst>
                                        </p:anim>
                                        <p:anim calcmode="lin" valueType="num" p14:bounceEnd="42000">
                                          <p:cBhvr additive="base">
                                            <p:cTn id="28" dur="500" fill="hold"/>
                                            <p:tgtEl>
                                              <p:spTgt spid="4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breeze.wav"/>
                                            </p:tgtEl>
                                          </p:cMediaNode>
                                        </p:audio>
                                      </p:subTnLst>
                                    </p:cTn>
                                  </p:par>
                                  <p:par>
                                    <p:cTn id="29" presetID="2" presetClass="entr" presetSubtype="1" fill="hold" nodeType="withEffect" p14:presetBounceEnd="42000">
                                      <p:stCondLst>
                                        <p:cond delay="2250"/>
                                      </p:stCondLst>
                                      <p:childTnLst>
                                        <p:set>
                                          <p:cBhvr>
                                            <p:cTn id="30" dur="1" fill="hold">
                                              <p:stCondLst>
                                                <p:cond delay="0"/>
                                              </p:stCondLst>
                                            </p:cTn>
                                            <p:tgtEl>
                                              <p:spTgt spid="49"/>
                                            </p:tgtEl>
                                            <p:attrNameLst>
                                              <p:attrName>style.visibility</p:attrName>
                                            </p:attrNameLst>
                                          </p:cBhvr>
                                          <p:to>
                                            <p:strVal val="visible"/>
                                          </p:to>
                                        </p:set>
                                        <p:anim calcmode="lin" valueType="num" p14:bounceEnd="42000">
                                          <p:cBhvr additive="base">
                                            <p:cTn id="31" dur="500" fill="hold"/>
                                            <p:tgtEl>
                                              <p:spTgt spid="49"/>
                                            </p:tgtEl>
                                            <p:attrNameLst>
                                              <p:attrName>ppt_x</p:attrName>
                                            </p:attrNameLst>
                                          </p:cBhvr>
                                          <p:tavLst>
                                            <p:tav tm="0">
                                              <p:val>
                                                <p:strVal val="#ppt_x"/>
                                              </p:val>
                                            </p:tav>
                                            <p:tav tm="100000">
                                              <p:val>
                                                <p:strVal val="#ppt_x"/>
                                              </p:val>
                                            </p:tav>
                                          </p:tavLst>
                                        </p:anim>
                                        <p:anim calcmode="lin" valueType="num" p14:bounceEnd="42000">
                                          <p:cBhvr additive="base">
                                            <p:cTn id="32" dur="500" fill="hold"/>
                                            <p:tgtEl>
                                              <p:spTgt spid="4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breeze.wav"/>
                                            </p:tgtEl>
                                          </p:cMediaNode>
                                        </p:audio>
                                      </p:subTnLst>
                                    </p:cTn>
                                  </p:par>
                                  <p:par>
                                    <p:cTn id="33" presetID="2" presetClass="entr" presetSubtype="1" fill="hold" nodeType="withEffect" p14:presetBounceEnd="42000">
                                      <p:stCondLst>
                                        <p:cond delay="750"/>
                                      </p:stCondLst>
                                      <p:childTnLst>
                                        <p:set>
                                          <p:cBhvr>
                                            <p:cTn id="34" dur="1" fill="hold">
                                              <p:stCondLst>
                                                <p:cond delay="0"/>
                                              </p:stCondLst>
                                            </p:cTn>
                                            <p:tgtEl>
                                              <p:spTgt spid="57"/>
                                            </p:tgtEl>
                                            <p:attrNameLst>
                                              <p:attrName>style.visibility</p:attrName>
                                            </p:attrNameLst>
                                          </p:cBhvr>
                                          <p:to>
                                            <p:strVal val="visible"/>
                                          </p:to>
                                        </p:set>
                                        <p:anim calcmode="lin" valueType="num" p14:bounceEnd="42000">
                                          <p:cBhvr additive="base">
                                            <p:cTn id="35" dur="500" fill="hold"/>
                                            <p:tgtEl>
                                              <p:spTgt spid="57"/>
                                            </p:tgtEl>
                                            <p:attrNameLst>
                                              <p:attrName>ppt_x</p:attrName>
                                            </p:attrNameLst>
                                          </p:cBhvr>
                                          <p:tavLst>
                                            <p:tav tm="0">
                                              <p:val>
                                                <p:strVal val="#ppt_x"/>
                                              </p:val>
                                            </p:tav>
                                            <p:tav tm="100000">
                                              <p:val>
                                                <p:strVal val="#ppt_x"/>
                                              </p:val>
                                            </p:tav>
                                          </p:tavLst>
                                        </p:anim>
                                        <p:anim calcmode="lin" valueType="num" p14:bounceEnd="42000">
                                          <p:cBhvr additive="base">
                                            <p:cTn id="36" dur="500" fill="hold"/>
                                            <p:tgtEl>
                                              <p:spTgt spid="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5" name="breeze.wav"/>
                                            </p:tgtEl>
                                          </p:cMediaNode>
                                        </p:audio>
                                      </p:subTnLst>
                                    </p:cTn>
                                  </p:par>
                                  <p:par>
                                    <p:cTn id="13" presetID="2" presetClass="entr" presetSubtype="1" fill="hold" nodeType="withEffect">
                                      <p:stCondLst>
                                        <p:cond delay="7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5" name="breeze.wav"/>
                                            </p:tgtEl>
                                          </p:cMediaNode>
                                        </p:audio>
                                      </p:subTnLst>
                                    </p:cTn>
                                  </p:par>
                                  <p:par>
                                    <p:cTn id="17" presetID="2" presetClass="entr" presetSubtype="1" fill="hold" nodeType="withEffect">
                                      <p:stCondLst>
                                        <p:cond delay="150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breeze.wav"/>
                                            </p:tgtEl>
                                          </p:cMediaNode>
                                        </p:audio>
                                      </p:subTnLst>
                                    </p:cTn>
                                  </p:par>
                                  <p:par>
                                    <p:cTn id="21" presetID="2" presetClass="entr" presetSubtype="1" fill="hold" nodeType="withEffect">
                                      <p:stCondLst>
                                        <p:cond delay="225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ppt_x"/>
                                              </p:val>
                                            </p:tav>
                                            <p:tav tm="100000">
                                              <p:val>
                                                <p:strVal val="#ppt_x"/>
                                              </p:val>
                                            </p:tav>
                                          </p:tavLst>
                                        </p:anim>
                                        <p:anim calcmode="lin" valueType="num">
                                          <p:cBhvr additive="base">
                                            <p:cTn id="24" dur="500" fill="hold"/>
                                            <p:tgtEl>
                                              <p:spTgt spid="33"/>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5" name="breeze.wav"/>
                                            </p:tgtEl>
                                          </p:cMediaNode>
                                        </p:audio>
                                      </p:subTnLst>
                                    </p:cTn>
                                  </p:par>
                                  <p:par>
                                    <p:cTn id="25" presetID="2" presetClass="entr" presetSubtype="1" fill="hold" nodeType="withEffect">
                                      <p:stCondLst>
                                        <p:cond delay="300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breeze.wav"/>
                                            </p:tgtEl>
                                          </p:cMediaNode>
                                        </p:audio>
                                      </p:subTnLst>
                                    </p:cTn>
                                  </p:par>
                                  <p:par>
                                    <p:cTn id="29" presetID="2" presetClass="entr" presetSubtype="1" fill="hold" nodeType="withEffect">
                                      <p:stCondLst>
                                        <p:cond delay="225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breeze.wav"/>
                                            </p:tgtEl>
                                          </p:cMediaNode>
                                        </p:audio>
                                      </p:subTnLst>
                                    </p:cTn>
                                  </p:par>
                                  <p:par>
                                    <p:cTn id="33" presetID="2" presetClass="entr" presetSubtype="1" fill="hold" nodeType="withEffect">
                                      <p:stCondLst>
                                        <p:cond delay="750"/>
                                      </p:stCondLst>
                                      <p:childTnLst>
                                        <p:set>
                                          <p:cBhvr>
                                            <p:cTn id="34" dur="1" fill="hold">
                                              <p:stCondLst>
                                                <p:cond delay="0"/>
                                              </p:stCondLst>
                                            </p:cTn>
                                            <p:tgtEl>
                                              <p:spTgt spid="57"/>
                                            </p:tgtEl>
                                            <p:attrNameLst>
                                              <p:attrName>style.visibility</p:attrName>
                                            </p:attrNameLst>
                                          </p:cBhvr>
                                          <p:to>
                                            <p:strVal val="visible"/>
                                          </p:to>
                                        </p:set>
                                        <p:anim calcmode="lin" valueType="num">
                                          <p:cBhvr additive="base">
                                            <p:cTn id="35" dur="500" fill="hold"/>
                                            <p:tgtEl>
                                              <p:spTgt spid="57"/>
                                            </p:tgtEl>
                                            <p:attrNameLst>
                                              <p:attrName>ppt_x</p:attrName>
                                            </p:attrNameLst>
                                          </p:cBhvr>
                                          <p:tavLst>
                                            <p:tav tm="0">
                                              <p:val>
                                                <p:strVal val="#ppt_x"/>
                                              </p:val>
                                            </p:tav>
                                            <p:tav tm="100000">
                                              <p:val>
                                                <p:strVal val="#ppt_x"/>
                                              </p:val>
                                            </p:tav>
                                          </p:tavLst>
                                        </p:anim>
                                        <p:anim calcmode="lin" valueType="num">
                                          <p:cBhvr additive="base">
                                            <p:cTn id="36" dur="500" fill="hold"/>
                                            <p:tgtEl>
                                              <p:spTgt spid="5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5"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2C35197E-58E4-4805-9B1A-3EAD437F2B3D}"/>
              </a:ext>
            </a:extLst>
          </p:cNvPr>
          <p:cNvGrpSpPr/>
          <p:nvPr/>
        </p:nvGrpSpPr>
        <p:grpSpPr>
          <a:xfrm>
            <a:off x="0" y="5513237"/>
            <a:ext cx="12495096" cy="1637566"/>
            <a:chOff x="239019" y="5830284"/>
            <a:chExt cx="12271986" cy="1401400"/>
          </a:xfrm>
        </p:grpSpPr>
        <p:pic>
          <p:nvPicPr>
            <p:cNvPr id="9" name="Picture 8">
              <a:extLst>
                <a:ext uri="{FF2B5EF4-FFF2-40B4-BE49-F238E27FC236}">
                  <a16:creationId xmlns="" xmlns:a16="http://schemas.microsoft.com/office/drawing/2014/main" id="{BE1B71FA-7D52-4720-BEFD-93C06362E0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019" y="5830284"/>
              <a:ext cx="6505575" cy="1401400"/>
            </a:xfrm>
            <a:prstGeom prst="rect">
              <a:avLst/>
            </a:prstGeom>
          </p:spPr>
        </p:pic>
        <p:pic>
          <p:nvPicPr>
            <p:cNvPr id="10" name="Picture 9">
              <a:extLst>
                <a:ext uri="{FF2B5EF4-FFF2-40B4-BE49-F238E27FC236}">
                  <a16:creationId xmlns="" xmlns:a16="http://schemas.microsoft.com/office/drawing/2014/main" id="{2BFD9AC3-30A6-4448-9241-847BEC810D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5930" y="5830284"/>
              <a:ext cx="7005075" cy="1401400"/>
            </a:xfrm>
            <a:prstGeom prst="rect">
              <a:avLst/>
            </a:prstGeom>
          </p:spPr>
        </p:pic>
      </p:grpSp>
      <p:sp>
        <p:nvSpPr>
          <p:cNvPr id="4" name="TextBox 3"/>
          <p:cNvSpPr txBox="1"/>
          <p:nvPr/>
        </p:nvSpPr>
        <p:spPr>
          <a:xfrm>
            <a:off x="3652909" y="171450"/>
            <a:ext cx="4643438"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Look, listen and say. </a:t>
            </a:r>
            <a:endParaRPr lang="en-GB"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056185" y="5101908"/>
            <a:ext cx="3652270"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Stand up.</a:t>
            </a:r>
            <a:endParaRPr lang="en-GB" sz="36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8106" t="14583" r="18957" b="17172"/>
          <a:stretch/>
        </p:blipFill>
        <p:spPr>
          <a:xfrm>
            <a:off x="177688" y="1456642"/>
            <a:ext cx="6635674" cy="3597655"/>
          </a:xfrm>
          <a:prstGeom prst="rect">
            <a:avLst/>
          </a:prstGeom>
        </p:spPr>
      </p:pic>
      <p:sp>
        <p:nvSpPr>
          <p:cNvPr id="11" name="TextBox 10"/>
          <p:cNvSpPr txBox="1"/>
          <p:nvPr/>
        </p:nvSpPr>
        <p:spPr>
          <a:xfrm>
            <a:off x="8330465" y="5074368"/>
            <a:ext cx="2343150"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Sit down.</a:t>
            </a:r>
            <a:endParaRPr lang="en-GB" sz="3600" b="1"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43276" t="11929" r="16684" b="14664"/>
          <a:stretch/>
        </p:blipFill>
        <p:spPr>
          <a:xfrm>
            <a:off x="6985476" y="1069311"/>
            <a:ext cx="4292130" cy="3934452"/>
          </a:xfrm>
          <a:prstGeom prst="rect">
            <a:avLst/>
          </a:prstGeom>
        </p:spPr>
      </p:pic>
    </p:spTree>
    <p:extLst>
      <p:ext uri="{BB962C8B-B14F-4D97-AF65-F5344CB8AC3E}">
        <p14:creationId xmlns:p14="http://schemas.microsoft.com/office/powerpoint/2010/main" val="127415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088196" y="4910086"/>
            <a:ext cx="3657600"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Go to the door.</a:t>
            </a:r>
            <a:endParaRPr lang="en-GB"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244543" y="166544"/>
            <a:ext cx="4643438" cy="646331"/>
          </a:xfrm>
          <a:prstGeom prst="rect">
            <a:avLst/>
          </a:prstGeom>
          <a:solidFill>
            <a:schemeClr val="bg1"/>
          </a:solid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Look, listen and say. </a:t>
            </a:r>
            <a:endParaRPr lang="en-GB" sz="36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17643" t="14039" r="17479" b="13525"/>
          <a:stretch/>
        </p:blipFill>
        <p:spPr>
          <a:xfrm>
            <a:off x="126558" y="1294172"/>
            <a:ext cx="6235970" cy="3481245"/>
          </a:xfrm>
          <a:prstGeom prst="rect">
            <a:avLst/>
          </a:prstGeom>
        </p:spPr>
      </p:pic>
      <p:sp>
        <p:nvSpPr>
          <p:cNvPr id="9" name="TextBox 8"/>
          <p:cNvSpPr txBox="1"/>
          <p:nvPr/>
        </p:nvSpPr>
        <p:spPr>
          <a:xfrm>
            <a:off x="6733036" y="4910087"/>
            <a:ext cx="4371976"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Point to the window</a:t>
            </a:r>
            <a:endParaRPr lang="en-GB" sz="36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57174" t="21250" b="10000"/>
          <a:stretch/>
        </p:blipFill>
        <p:spPr>
          <a:xfrm>
            <a:off x="7614881" y="1292795"/>
            <a:ext cx="2608286" cy="3590426"/>
          </a:xfrm>
          <a:prstGeom prst="rect">
            <a:avLst/>
          </a:prstGeom>
        </p:spPr>
      </p:pic>
      <p:grpSp>
        <p:nvGrpSpPr>
          <p:cNvPr id="12" name="Group 11">
            <a:extLst>
              <a:ext uri="{FF2B5EF4-FFF2-40B4-BE49-F238E27FC236}">
                <a16:creationId xmlns="" xmlns:a16="http://schemas.microsoft.com/office/drawing/2014/main" id="{2C35197E-58E4-4805-9B1A-3EAD437F2B3D}"/>
              </a:ext>
            </a:extLst>
          </p:cNvPr>
          <p:cNvGrpSpPr/>
          <p:nvPr/>
        </p:nvGrpSpPr>
        <p:grpSpPr>
          <a:xfrm>
            <a:off x="-177426" y="5255293"/>
            <a:ext cx="12546852" cy="1637566"/>
            <a:chOff x="121168" y="5787038"/>
            <a:chExt cx="12322817" cy="1401400"/>
          </a:xfrm>
        </p:grpSpPr>
        <p:pic>
          <p:nvPicPr>
            <p:cNvPr id="13" name="Picture 12">
              <a:extLst>
                <a:ext uri="{FF2B5EF4-FFF2-40B4-BE49-F238E27FC236}">
                  <a16:creationId xmlns="" xmlns:a16="http://schemas.microsoft.com/office/drawing/2014/main" id="{BE1B71FA-7D52-4720-BEFD-93C06362E0A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14" name="Picture 13">
              <a:extLst>
                <a:ext uri="{FF2B5EF4-FFF2-40B4-BE49-F238E27FC236}">
                  <a16:creationId xmlns="" xmlns:a16="http://schemas.microsoft.com/office/drawing/2014/main" id="{2BFD9AC3-30A6-4448-9241-847BEC810D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263108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28976" y="157163"/>
            <a:ext cx="4643438" cy="646331"/>
          </a:xfrm>
          <a:prstGeom prst="rect">
            <a:avLst/>
          </a:prstGeom>
          <a:solidFill>
            <a:schemeClr val="bg1"/>
          </a:solid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Look, listen and say. </a:t>
            </a:r>
            <a:endParaRPr lang="en-GB" sz="36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7492" t="15923" r="17649" b="17320"/>
          <a:stretch/>
        </p:blipFill>
        <p:spPr>
          <a:xfrm>
            <a:off x="1858440" y="1326632"/>
            <a:ext cx="7121786" cy="3665187"/>
          </a:xfrm>
          <a:prstGeom prst="rect">
            <a:avLst/>
          </a:prstGeom>
        </p:spPr>
      </p:pic>
      <p:grpSp>
        <p:nvGrpSpPr>
          <p:cNvPr id="4" name="Group 3">
            <a:extLst>
              <a:ext uri="{FF2B5EF4-FFF2-40B4-BE49-F238E27FC236}">
                <a16:creationId xmlns="" xmlns:a16="http://schemas.microsoft.com/office/drawing/2014/main" id="{2C35197E-58E4-4805-9B1A-3EAD437F2B3D}"/>
              </a:ext>
            </a:extLst>
          </p:cNvPr>
          <p:cNvGrpSpPr/>
          <p:nvPr/>
        </p:nvGrpSpPr>
        <p:grpSpPr>
          <a:xfrm>
            <a:off x="-177426" y="5255293"/>
            <a:ext cx="12546852" cy="1637566"/>
            <a:chOff x="121168" y="5787038"/>
            <a:chExt cx="12322817" cy="1401400"/>
          </a:xfrm>
        </p:grpSpPr>
        <p:pic>
          <p:nvPicPr>
            <p:cNvPr id="5" name="Picture 4">
              <a:extLst>
                <a:ext uri="{FF2B5EF4-FFF2-40B4-BE49-F238E27FC236}">
                  <a16:creationId xmlns="" xmlns:a16="http://schemas.microsoft.com/office/drawing/2014/main" id="{BE1B71FA-7D52-4720-BEFD-93C06362E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6" name="Picture 5">
              <a:extLst>
                <a:ext uri="{FF2B5EF4-FFF2-40B4-BE49-F238E27FC236}">
                  <a16:creationId xmlns="" xmlns:a16="http://schemas.microsoft.com/office/drawing/2014/main" id="{2BFD9AC3-30A6-4448-9241-847BEC810D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3008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29829" y="103212"/>
            <a:ext cx="4643438"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 Listen, say and do. </a:t>
            </a:r>
            <a:endParaRPr lang="en-GB" sz="3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17775" t="14922" r="18318" b="17507"/>
          <a:stretch/>
        </p:blipFill>
        <p:spPr>
          <a:xfrm>
            <a:off x="1017400" y="926964"/>
            <a:ext cx="9089409" cy="4805229"/>
          </a:xfrm>
          <a:prstGeom prst="rect">
            <a:avLst/>
          </a:prstGeom>
        </p:spPr>
      </p:pic>
      <p:pic>
        <p:nvPicPr>
          <p:cNvPr id="3" name="L1-3C_U05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62105" y="2946779"/>
            <a:ext cx="609600" cy="609600"/>
          </a:xfrm>
          <a:prstGeom prst="rect">
            <a:avLst/>
          </a:prstGeom>
        </p:spPr>
      </p:pic>
      <p:grpSp>
        <p:nvGrpSpPr>
          <p:cNvPr id="5" name="Group 4">
            <a:extLst>
              <a:ext uri="{FF2B5EF4-FFF2-40B4-BE49-F238E27FC236}">
                <a16:creationId xmlns="" xmlns:a16="http://schemas.microsoft.com/office/drawing/2014/main" id="{2C35197E-58E4-4805-9B1A-3EAD437F2B3D}"/>
              </a:ext>
            </a:extLst>
          </p:cNvPr>
          <p:cNvGrpSpPr/>
          <p:nvPr/>
        </p:nvGrpSpPr>
        <p:grpSpPr>
          <a:xfrm>
            <a:off x="-177426" y="5255293"/>
            <a:ext cx="12546852" cy="1637566"/>
            <a:chOff x="121168" y="5787038"/>
            <a:chExt cx="12322817" cy="1401400"/>
          </a:xfrm>
        </p:grpSpPr>
        <p:pic>
          <p:nvPicPr>
            <p:cNvPr id="6" name="Picture 5">
              <a:extLst>
                <a:ext uri="{FF2B5EF4-FFF2-40B4-BE49-F238E27FC236}">
                  <a16:creationId xmlns="" xmlns:a16="http://schemas.microsoft.com/office/drawing/2014/main" id="{BE1B71FA-7D52-4720-BEFD-93C06362E0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7" name="Picture 6">
              <a:extLst>
                <a:ext uri="{FF2B5EF4-FFF2-40B4-BE49-F238E27FC236}">
                  <a16:creationId xmlns="" xmlns:a16="http://schemas.microsoft.com/office/drawing/2014/main" id="{2BFD9AC3-30A6-4448-9241-847BEC810D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1681165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45984" fill="hold"/>
                                        <p:tgtEl>
                                          <p:spTgt spid="3"/>
                                        </p:tgtEl>
                                      </p:cBhvr>
                                    </p:cmd>
                                  </p:childTnLst>
                                </p:cTn>
                              </p:par>
                            </p:childTnLst>
                          </p:cTn>
                        </p:par>
                      </p:childTnLst>
                    </p:cTn>
                  </p:par>
                </p:childTnLst>
              </p:cTn>
              <p:nextCondLst>
                <p:cond evt="onClick" delay="0">
                  <p:tgtEl>
                    <p:spTgt spid="3"/>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422142" y="292923"/>
            <a:ext cx="2528887" cy="646331"/>
          </a:xfrm>
          <a:prstGeom prst="rect">
            <a:avLst/>
          </a:prstGeom>
          <a:solidFill>
            <a:schemeClr val="bg1"/>
          </a:solid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Pair work. </a:t>
            </a:r>
            <a:endParaRPr lang="en-GB" sz="36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1861641" y="77479"/>
            <a:ext cx="8172450" cy="1077218"/>
          </a:xfrm>
          <a:prstGeom prst="rect">
            <a:avLst/>
          </a:prstGeom>
          <a:solidFill>
            <a:schemeClr val="bg1"/>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tudent-1 do commands “Stand up”</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Studend-2 act the command</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6743" t="24012" r="40992" b="17172"/>
          <a:stretch/>
        </p:blipFill>
        <p:spPr>
          <a:xfrm>
            <a:off x="6715551" y="1444241"/>
            <a:ext cx="3150499" cy="4161342"/>
          </a:xfrm>
          <a:prstGeom prst="rect">
            <a:avLst/>
          </a:prstGeom>
        </p:spPr>
      </p:pic>
      <p:sp>
        <p:nvSpPr>
          <p:cNvPr id="8" name="TextBox 7"/>
          <p:cNvSpPr txBox="1"/>
          <p:nvPr/>
        </p:nvSpPr>
        <p:spPr>
          <a:xfrm>
            <a:off x="332879" y="5983335"/>
            <a:ext cx="3150499" cy="584775"/>
          </a:xfrm>
          <a:prstGeom prst="rect">
            <a:avLst/>
          </a:prstGeom>
          <a:solidFill>
            <a:schemeClr val="bg1"/>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tudent-1</a:t>
            </a:r>
            <a:endParaRPr lang="en-US" sz="32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715552" y="5926207"/>
            <a:ext cx="3150499" cy="584775"/>
          </a:xfrm>
          <a:prstGeom prst="rect">
            <a:avLst/>
          </a:prstGeom>
          <a:solidFill>
            <a:schemeClr val="bg1"/>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tudent-2</a:t>
            </a:r>
            <a:endParaRPr lang="en-US" sz="3200" dirty="0" smtClean="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6103" t="24398" r="47559" b="28015"/>
          <a:stretch/>
        </p:blipFill>
        <p:spPr>
          <a:xfrm>
            <a:off x="382031" y="1370141"/>
            <a:ext cx="2959219" cy="4309543"/>
          </a:xfrm>
          <a:prstGeom prst="rect">
            <a:avLst/>
          </a:prstGeom>
        </p:spPr>
      </p:pic>
    </p:spTree>
    <p:extLst>
      <p:ext uri="{BB962C8B-B14F-4D97-AF65-F5344CB8AC3E}">
        <p14:creationId xmlns:p14="http://schemas.microsoft.com/office/powerpoint/2010/main" val="177281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197541" y="402131"/>
            <a:ext cx="2528887" cy="646331"/>
          </a:xfrm>
          <a:prstGeom prst="rect">
            <a:avLst/>
          </a:prstGeom>
          <a:solidFill>
            <a:schemeClr val="bg1"/>
          </a:solid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Pair </a:t>
            </a:r>
            <a:r>
              <a:rPr lang="en-US" sz="3600" dirty="0" smtClean="0">
                <a:latin typeface="Times New Roman" panose="02020603050405020304" pitchFamily="18" charset="0"/>
                <a:cs typeface="Times New Roman" panose="02020603050405020304" pitchFamily="18" charset="0"/>
              </a:rPr>
              <a:t>work</a:t>
            </a:r>
            <a:endParaRPr lang="en-GB" sz="36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704477" y="24880"/>
            <a:ext cx="8172450" cy="1077218"/>
          </a:xfrm>
          <a:prstGeom prst="rect">
            <a:avLst/>
          </a:prstGeom>
          <a:solidFill>
            <a:schemeClr val="bg1"/>
          </a:solidFill>
        </p:spPr>
        <p:txBody>
          <a:bodyPr wrap="square" rtlCol="0">
            <a:spAutoFit/>
          </a:bodyPr>
          <a:lstStyle/>
          <a:p>
            <a:r>
              <a:rPr lang="en-US" sz="3200" dirty="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tudent-2 do commands “point to a book”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Studend-1 </a:t>
            </a:r>
            <a:r>
              <a:rPr lang="en-US" sz="3200" dirty="0" smtClean="0">
                <a:latin typeface="Times New Roman" panose="02020603050405020304" pitchFamily="18" charset="0"/>
                <a:cs typeface="Times New Roman" panose="02020603050405020304" pitchFamily="18" charset="0"/>
              </a:rPr>
              <a:t>act the command</a:t>
            </a: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33414" t="23437" r="38605" b="17173"/>
          <a:stretch/>
        </p:blipFill>
        <p:spPr>
          <a:xfrm>
            <a:off x="185098" y="1606987"/>
            <a:ext cx="3553109" cy="3770743"/>
          </a:xfrm>
          <a:prstGeom prst="rect">
            <a:avLst/>
          </a:prstGeom>
        </p:spPr>
      </p:pic>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27445" t="24398" r="47968" b="18666"/>
          <a:stretch/>
        </p:blipFill>
        <p:spPr>
          <a:xfrm>
            <a:off x="6308145" y="1606987"/>
            <a:ext cx="3286231" cy="3804789"/>
          </a:xfrm>
          <a:prstGeom prst="rect">
            <a:avLst/>
          </a:prstGeom>
        </p:spPr>
      </p:pic>
      <p:sp>
        <p:nvSpPr>
          <p:cNvPr id="15" name="TextBox 14"/>
          <p:cNvSpPr txBox="1"/>
          <p:nvPr/>
        </p:nvSpPr>
        <p:spPr>
          <a:xfrm>
            <a:off x="587708" y="5720686"/>
            <a:ext cx="3150499" cy="584775"/>
          </a:xfrm>
          <a:prstGeom prst="rect">
            <a:avLst/>
          </a:prstGeom>
          <a:solidFill>
            <a:schemeClr val="bg1"/>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tudent-2</a:t>
            </a:r>
            <a:endParaRPr lang="en-US" sz="3200" dirty="0" smtClean="0">
              <a:latin typeface="Times New Roman" panose="02020603050405020304" pitchFamily="18" charset="0"/>
              <a:cs typeface="Times New Roman" panose="02020603050405020304" pitchFamily="18" charset="0"/>
            </a:endParaRPr>
          </a:p>
        </p:txBody>
      </p:sp>
      <p:sp>
        <p:nvSpPr>
          <p:cNvPr id="18" name="TextBox 17"/>
          <p:cNvSpPr txBox="1"/>
          <p:nvPr/>
        </p:nvSpPr>
        <p:spPr>
          <a:xfrm>
            <a:off x="6726428" y="5624277"/>
            <a:ext cx="3150499" cy="584775"/>
          </a:xfrm>
          <a:prstGeom prst="rect">
            <a:avLst/>
          </a:prstGeom>
          <a:solidFill>
            <a:schemeClr val="bg1"/>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tudent-1</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36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0-#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P spid="15"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574745"/>
            <a:ext cx="4371976"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Point to the floor</a:t>
            </a:r>
            <a:endParaRPr lang="en-GB" sz="3600" b="1"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8666" t="11512" r="18270" b="15123"/>
          <a:stretch/>
        </p:blipFill>
        <p:spPr>
          <a:xfrm>
            <a:off x="4462557" y="910397"/>
            <a:ext cx="3139088" cy="1825923"/>
          </a:xfrm>
          <a:prstGeom prst="rect">
            <a:avLst/>
          </a:prstGeom>
        </p:spPr>
      </p:pic>
      <p:sp>
        <p:nvSpPr>
          <p:cNvPr id="11" name="TextBox 10"/>
          <p:cNvSpPr txBox="1"/>
          <p:nvPr/>
        </p:nvSpPr>
        <p:spPr>
          <a:xfrm>
            <a:off x="-164091" y="3548684"/>
            <a:ext cx="4371976"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Point to a book.</a:t>
            </a:r>
            <a:endParaRPr lang="en-GB" sz="3600" b="1"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18360" t="16462" r="17325" b="13796"/>
          <a:stretch/>
        </p:blipFill>
        <p:spPr>
          <a:xfrm>
            <a:off x="4391117" y="2732266"/>
            <a:ext cx="3304999" cy="1791951"/>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17643" t="14039" r="17479" b="13525"/>
          <a:stretch/>
        </p:blipFill>
        <p:spPr>
          <a:xfrm>
            <a:off x="4371976" y="4558189"/>
            <a:ext cx="3421669" cy="1910155"/>
          </a:xfrm>
          <a:prstGeom prst="rect">
            <a:avLst/>
          </a:prstGeom>
        </p:spPr>
      </p:pic>
      <p:sp>
        <p:nvSpPr>
          <p:cNvPr id="14" name="TextBox 13"/>
          <p:cNvSpPr txBox="1"/>
          <p:nvPr/>
        </p:nvSpPr>
        <p:spPr>
          <a:xfrm>
            <a:off x="193097" y="5373104"/>
            <a:ext cx="3657600"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Go to the door.</a:t>
            </a:r>
            <a:endParaRPr lang="en-GB" sz="3600" b="1"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703020" y="71987"/>
            <a:ext cx="3304999" cy="646331"/>
          </a:xfrm>
          <a:prstGeom prst="rect">
            <a:avLst/>
          </a:prstGeom>
          <a:solidFill>
            <a:schemeClr val="bg1"/>
          </a:solid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Evaluation</a:t>
            </a:r>
            <a:endParaRPr lang="en-GB" sz="3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51459" y="84036"/>
            <a:ext cx="8172450" cy="1077218"/>
          </a:xfrm>
          <a:prstGeom prst="rect">
            <a:avLst/>
          </a:prstGeom>
          <a:solidFill>
            <a:schemeClr val="bg1"/>
          </a:solid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Teacher do commands to the students</a:t>
            </a:r>
            <a:endParaRPr lang="en-US" sz="3200" dirty="0" smtClean="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Students will </a:t>
            </a:r>
            <a:r>
              <a:rPr lang="en-US" sz="3200" dirty="0" smtClean="0">
                <a:latin typeface="Times New Roman" panose="02020603050405020304" pitchFamily="18" charset="0"/>
                <a:cs typeface="Times New Roman" panose="02020603050405020304" pitchFamily="18" charset="0"/>
              </a:rPr>
              <a:t>act the </a:t>
            </a:r>
            <a:r>
              <a:rPr lang="en-US" sz="3200" dirty="0" smtClean="0">
                <a:latin typeface="Times New Roman" panose="02020603050405020304" pitchFamily="18" charset="0"/>
                <a:cs typeface="Times New Roman" panose="02020603050405020304" pitchFamily="18" charset="0"/>
              </a:rPr>
              <a:t>command.</a:t>
            </a:r>
            <a:endParaRPr lang="en-US" sz="3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15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314" y="116114"/>
            <a:ext cx="3759201" cy="6400800"/>
          </a:xfrm>
          <a:prstGeom prst="rect">
            <a:avLst/>
          </a:prstGeom>
        </p:spPr>
      </p:pic>
      <p:grpSp>
        <p:nvGrpSpPr>
          <p:cNvPr id="3" name="Group 2">
            <a:extLst>
              <a:ext uri="{FF2B5EF4-FFF2-40B4-BE49-F238E27FC236}">
                <a16:creationId xmlns="" xmlns:a16="http://schemas.microsoft.com/office/drawing/2014/main" id="{2C35197E-58E4-4805-9B1A-3EAD437F2B3D}"/>
              </a:ext>
            </a:extLst>
          </p:cNvPr>
          <p:cNvGrpSpPr/>
          <p:nvPr/>
        </p:nvGrpSpPr>
        <p:grpSpPr>
          <a:xfrm>
            <a:off x="-177426" y="5255293"/>
            <a:ext cx="12546852" cy="1637566"/>
            <a:chOff x="121168" y="5787038"/>
            <a:chExt cx="12322817" cy="1401400"/>
          </a:xfrm>
        </p:grpSpPr>
        <p:pic>
          <p:nvPicPr>
            <p:cNvPr id="4" name="Picture 3">
              <a:extLst>
                <a:ext uri="{FF2B5EF4-FFF2-40B4-BE49-F238E27FC236}">
                  <a16:creationId xmlns="" xmlns:a16="http://schemas.microsoft.com/office/drawing/2014/main" id="{BE1B71FA-7D52-4720-BEFD-93C06362E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5" name="Picture 4">
              <a:extLst>
                <a:ext uri="{FF2B5EF4-FFF2-40B4-BE49-F238E27FC236}">
                  <a16:creationId xmlns="" xmlns:a16="http://schemas.microsoft.com/office/drawing/2014/main" id="{2BFD9AC3-30A6-4448-9241-847BEC810D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145898013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0.00703 0.03168 L 0.64505 0.01341 " pathEditMode="relative" rAng="0" ptsTypes="AA">
                                      <p:cBhvr>
                                        <p:cTn id="6" dur="2000" fill="hold"/>
                                        <p:tgtEl>
                                          <p:spTgt spid="2"/>
                                        </p:tgtEl>
                                        <p:attrNameLst>
                                          <p:attrName>ppt_x</p:attrName>
                                          <p:attrName>ppt_y</p:attrName>
                                        </p:attrNameLst>
                                      </p:cBhvr>
                                      <p:rCtr x="31901" y="-9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657B93A2-0664-47B7-948F-597BB2BD69AC}"/>
              </a:ext>
            </a:extLst>
          </p:cNvPr>
          <p:cNvGrpSpPr/>
          <p:nvPr/>
        </p:nvGrpSpPr>
        <p:grpSpPr>
          <a:xfrm>
            <a:off x="9551341" y="505842"/>
            <a:ext cx="2640659" cy="5486969"/>
            <a:chOff x="7066450" y="1285023"/>
            <a:chExt cx="3767170" cy="4592960"/>
          </a:xfrm>
        </p:grpSpPr>
        <p:pic>
          <p:nvPicPr>
            <p:cNvPr id="9" name="Picture 2" descr="http://www.cliparthut.com/clip-arts/1506/tree-branch-1506013.png">
              <a:extLst>
                <a:ext uri="{FF2B5EF4-FFF2-40B4-BE49-F238E27FC236}">
                  <a16:creationId xmlns="" xmlns:a16="http://schemas.microsoft.com/office/drawing/2014/main" id="{A201E4E8-42F5-4BD8-BC39-FC94398B257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r="3661"/>
            <a:stretch/>
          </p:blipFill>
          <p:spPr bwMode="auto">
            <a:xfrm rot="5400000">
              <a:off x="6755382" y="2270166"/>
              <a:ext cx="4389306" cy="28263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 xmlns:a16="http://schemas.microsoft.com/office/drawing/2014/main" id="{21E4353B-C2B0-417E-9FEB-2F60EF3624B5}"/>
                </a:ext>
              </a:extLst>
            </p:cNvPr>
            <p:cNvSpPr/>
            <p:nvPr/>
          </p:nvSpPr>
          <p:spPr>
            <a:xfrm>
              <a:off x="7066450" y="1285023"/>
              <a:ext cx="3767170" cy="4592960"/>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grpSp>
      <p:sp>
        <p:nvSpPr>
          <p:cNvPr id="11" name="Freeform: Shape 19">
            <a:extLst>
              <a:ext uri="{FF2B5EF4-FFF2-40B4-BE49-F238E27FC236}">
                <a16:creationId xmlns="" xmlns:a16="http://schemas.microsoft.com/office/drawing/2014/main" id="{63FB8BD8-998C-4FBF-BD22-D48BE7840347}"/>
              </a:ext>
            </a:extLst>
          </p:cNvPr>
          <p:cNvSpPr/>
          <p:nvPr/>
        </p:nvSpPr>
        <p:spPr>
          <a:xfrm>
            <a:off x="10747790" y="477896"/>
            <a:ext cx="451051" cy="515192"/>
          </a:xfrm>
          <a:custGeom>
            <a:avLst/>
            <a:gdLst>
              <a:gd name="connsiteX0" fmla="*/ 265071 w 451051"/>
              <a:gd name="connsiteY0" fmla="*/ 261825 h 515192"/>
              <a:gd name="connsiteX1" fmla="*/ 203078 w 451051"/>
              <a:gd name="connsiteY1" fmla="*/ 339317 h 515192"/>
              <a:gd name="connsiteX2" fmla="*/ 32596 w 451051"/>
              <a:gd name="connsiteY2" fmla="*/ 308320 h 515192"/>
              <a:gd name="connsiteX3" fmla="*/ 1600 w 451051"/>
              <a:gd name="connsiteY3" fmla="*/ 246327 h 515192"/>
              <a:gd name="connsiteX4" fmla="*/ 79091 w 451051"/>
              <a:gd name="connsiteY4" fmla="*/ 168836 h 515192"/>
              <a:gd name="connsiteX5" fmla="*/ 125586 w 451051"/>
              <a:gd name="connsiteY5" fmla="*/ 153337 h 515192"/>
              <a:gd name="connsiteX6" fmla="*/ 249573 w 451051"/>
              <a:gd name="connsiteY6" fmla="*/ 230829 h 515192"/>
              <a:gd name="connsiteX7" fmla="*/ 234074 w 451051"/>
              <a:gd name="connsiteY7" fmla="*/ 277324 h 515192"/>
              <a:gd name="connsiteX8" fmla="*/ 203078 w 451051"/>
              <a:gd name="connsiteY8" fmla="*/ 230829 h 515192"/>
              <a:gd name="connsiteX9" fmla="*/ 187579 w 451051"/>
              <a:gd name="connsiteY9" fmla="*/ 184334 h 515192"/>
              <a:gd name="connsiteX10" fmla="*/ 141085 w 451051"/>
              <a:gd name="connsiteY10" fmla="*/ 137839 h 515192"/>
              <a:gd name="connsiteX11" fmla="*/ 110088 w 451051"/>
              <a:gd name="connsiteY11" fmla="*/ 91344 h 515192"/>
              <a:gd name="connsiteX12" fmla="*/ 265071 w 451051"/>
              <a:gd name="connsiteY12" fmla="*/ 44849 h 515192"/>
              <a:gd name="connsiteX13" fmla="*/ 296068 w 451051"/>
              <a:gd name="connsiteY13" fmla="*/ 137839 h 515192"/>
              <a:gd name="connsiteX14" fmla="*/ 280569 w 451051"/>
              <a:gd name="connsiteY14" fmla="*/ 199832 h 515192"/>
              <a:gd name="connsiteX15" fmla="*/ 249573 w 451051"/>
              <a:gd name="connsiteY15" fmla="*/ 246327 h 515192"/>
              <a:gd name="connsiteX16" fmla="*/ 342563 w 451051"/>
              <a:gd name="connsiteY16" fmla="*/ 215331 h 515192"/>
              <a:gd name="connsiteX17" fmla="*/ 435552 w 451051"/>
              <a:gd name="connsiteY17" fmla="*/ 168836 h 515192"/>
              <a:gd name="connsiteX18" fmla="*/ 451051 w 451051"/>
              <a:gd name="connsiteY18" fmla="*/ 215331 h 515192"/>
              <a:gd name="connsiteX19" fmla="*/ 435552 w 451051"/>
              <a:gd name="connsiteY19" fmla="*/ 277324 h 515192"/>
              <a:gd name="connsiteX20" fmla="*/ 358061 w 451051"/>
              <a:gd name="connsiteY20" fmla="*/ 354815 h 515192"/>
              <a:gd name="connsiteX21" fmla="*/ 311566 w 451051"/>
              <a:gd name="connsiteY21" fmla="*/ 370314 h 515192"/>
              <a:gd name="connsiteX22" fmla="*/ 280569 w 451051"/>
              <a:gd name="connsiteY22" fmla="*/ 292822 h 515192"/>
              <a:gd name="connsiteX23" fmla="*/ 265071 w 451051"/>
              <a:gd name="connsiteY23" fmla="*/ 246327 h 515192"/>
              <a:gd name="connsiteX24" fmla="*/ 280569 w 451051"/>
              <a:gd name="connsiteY24" fmla="*/ 106842 h 515192"/>
              <a:gd name="connsiteX25" fmla="*/ 327064 w 451051"/>
              <a:gd name="connsiteY25" fmla="*/ 75846 h 515192"/>
              <a:gd name="connsiteX26" fmla="*/ 373559 w 451051"/>
              <a:gd name="connsiteY26" fmla="*/ 215331 h 515192"/>
              <a:gd name="connsiteX27" fmla="*/ 327064 w 451051"/>
              <a:gd name="connsiteY27" fmla="*/ 230829 h 515192"/>
              <a:gd name="connsiteX28" fmla="*/ 249573 w 451051"/>
              <a:gd name="connsiteY28" fmla="*/ 246327 h 515192"/>
              <a:gd name="connsiteX29" fmla="*/ 218576 w 451051"/>
              <a:gd name="connsiteY29" fmla="*/ 292822 h 515192"/>
              <a:gd name="connsiteX30" fmla="*/ 234074 w 451051"/>
              <a:gd name="connsiteY30" fmla="*/ 509798 h 515192"/>
              <a:gd name="connsiteX31" fmla="*/ 373559 w 451051"/>
              <a:gd name="connsiteY31" fmla="*/ 385812 h 515192"/>
              <a:gd name="connsiteX32" fmla="*/ 373559 w 451051"/>
              <a:gd name="connsiteY32" fmla="*/ 339317 h 51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1051" h="515192">
                <a:moveTo>
                  <a:pt x="265071" y="261825"/>
                </a:moveTo>
                <a:cubicBezTo>
                  <a:pt x="244407" y="287656"/>
                  <a:pt x="234460" y="328856"/>
                  <a:pt x="203078" y="339317"/>
                </a:cubicBezTo>
                <a:cubicBezTo>
                  <a:pt x="159264" y="353922"/>
                  <a:pt x="80799" y="324388"/>
                  <a:pt x="32596" y="308320"/>
                </a:cubicBezTo>
                <a:cubicBezTo>
                  <a:pt x="22264" y="287656"/>
                  <a:pt x="4466" y="269252"/>
                  <a:pt x="1600" y="246327"/>
                </a:cubicBezTo>
                <a:cubicBezTo>
                  <a:pt x="-8020" y="169370"/>
                  <a:pt x="26717" y="183800"/>
                  <a:pt x="79091" y="168836"/>
                </a:cubicBezTo>
                <a:cubicBezTo>
                  <a:pt x="94799" y="164348"/>
                  <a:pt x="110088" y="158503"/>
                  <a:pt x="125586" y="153337"/>
                </a:cubicBezTo>
                <a:cubicBezTo>
                  <a:pt x="213385" y="165880"/>
                  <a:pt x="249573" y="136877"/>
                  <a:pt x="249573" y="230829"/>
                </a:cubicBezTo>
                <a:cubicBezTo>
                  <a:pt x="249573" y="247166"/>
                  <a:pt x="239240" y="261826"/>
                  <a:pt x="234074" y="277324"/>
                </a:cubicBezTo>
                <a:cubicBezTo>
                  <a:pt x="223742" y="261826"/>
                  <a:pt x="211408" y="247489"/>
                  <a:pt x="203078" y="230829"/>
                </a:cubicBezTo>
                <a:cubicBezTo>
                  <a:pt x="195772" y="216217"/>
                  <a:pt x="196641" y="197927"/>
                  <a:pt x="187579" y="184334"/>
                </a:cubicBezTo>
                <a:cubicBezTo>
                  <a:pt x="175421" y="166097"/>
                  <a:pt x="155116" y="154677"/>
                  <a:pt x="141085" y="137839"/>
                </a:cubicBezTo>
                <a:cubicBezTo>
                  <a:pt x="129161" y="123529"/>
                  <a:pt x="120420" y="106842"/>
                  <a:pt x="110088" y="91344"/>
                </a:cubicBezTo>
                <a:cubicBezTo>
                  <a:pt x="128645" y="17115"/>
                  <a:pt x="122616" y="-45804"/>
                  <a:pt x="265071" y="44849"/>
                </a:cubicBezTo>
                <a:cubicBezTo>
                  <a:pt x="292636" y="62390"/>
                  <a:pt x="285736" y="106842"/>
                  <a:pt x="296068" y="137839"/>
                </a:cubicBezTo>
                <a:cubicBezTo>
                  <a:pt x="290902" y="158503"/>
                  <a:pt x="288960" y="180254"/>
                  <a:pt x="280569" y="199832"/>
                </a:cubicBezTo>
                <a:cubicBezTo>
                  <a:pt x="273232" y="216952"/>
                  <a:pt x="231503" y="241809"/>
                  <a:pt x="249573" y="246327"/>
                </a:cubicBezTo>
                <a:cubicBezTo>
                  <a:pt x="281271" y="254252"/>
                  <a:pt x="342563" y="215331"/>
                  <a:pt x="342563" y="215331"/>
                </a:cubicBezTo>
                <a:cubicBezTo>
                  <a:pt x="350394" y="210110"/>
                  <a:pt x="417218" y="159669"/>
                  <a:pt x="435552" y="168836"/>
                </a:cubicBezTo>
                <a:cubicBezTo>
                  <a:pt x="450164" y="176142"/>
                  <a:pt x="445885" y="199833"/>
                  <a:pt x="451051" y="215331"/>
                </a:cubicBezTo>
                <a:cubicBezTo>
                  <a:pt x="445885" y="235995"/>
                  <a:pt x="443943" y="257746"/>
                  <a:pt x="435552" y="277324"/>
                </a:cubicBezTo>
                <a:cubicBezTo>
                  <a:pt x="418644" y="316776"/>
                  <a:pt x="395634" y="336028"/>
                  <a:pt x="358061" y="354815"/>
                </a:cubicBezTo>
                <a:cubicBezTo>
                  <a:pt x="343449" y="362121"/>
                  <a:pt x="327064" y="365148"/>
                  <a:pt x="311566" y="370314"/>
                </a:cubicBezTo>
                <a:cubicBezTo>
                  <a:pt x="301234" y="344483"/>
                  <a:pt x="290337" y="318871"/>
                  <a:pt x="280569" y="292822"/>
                </a:cubicBezTo>
                <a:cubicBezTo>
                  <a:pt x="274833" y="277526"/>
                  <a:pt x="265071" y="262664"/>
                  <a:pt x="265071" y="246327"/>
                </a:cubicBezTo>
                <a:cubicBezTo>
                  <a:pt x="265071" y="199546"/>
                  <a:pt x="264582" y="150807"/>
                  <a:pt x="280569" y="106842"/>
                </a:cubicBezTo>
                <a:cubicBezTo>
                  <a:pt x="286934" y="89337"/>
                  <a:pt x="311566" y="86178"/>
                  <a:pt x="327064" y="75846"/>
                </a:cubicBezTo>
                <a:cubicBezTo>
                  <a:pt x="408127" y="96111"/>
                  <a:pt x="433422" y="80639"/>
                  <a:pt x="373559" y="215331"/>
                </a:cubicBezTo>
                <a:cubicBezTo>
                  <a:pt x="366924" y="230260"/>
                  <a:pt x="342913" y="226867"/>
                  <a:pt x="327064" y="230829"/>
                </a:cubicBezTo>
                <a:cubicBezTo>
                  <a:pt x="301509" y="237218"/>
                  <a:pt x="275403" y="241161"/>
                  <a:pt x="249573" y="246327"/>
                </a:cubicBezTo>
                <a:cubicBezTo>
                  <a:pt x="239241" y="261825"/>
                  <a:pt x="219670" y="274227"/>
                  <a:pt x="218576" y="292822"/>
                </a:cubicBezTo>
                <a:cubicBezTo>
                  <a:pt x="214318" y="365206"/>
                  <a:pt x="192493" y="450396"/>
                  <a:pt x="234074" y="509798"/>
                </a:cubicBezTo>
                <a:cubicBezTo>
                  <a:pt x="258400" y="544549"/>
                  <a:pt x="367224" y="400593"/>
                  <a:pt x="373559" y="385812"/>
                </a:cubicBezTo>
                <a:cubicBezTo>
                  <a:pt x="379664" y="371567"/>
                  <a:pt x="373559" y="354815"/>
                  <a:pt x="373559" y="339317"/>
                </a:cubicBezTo>
              </a:path>
            </a:pathLst>
          </a:custGeom>
          <a:solidFill>
            <a:srgbClr val="FF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 xmlns:a16="http://schemas.microsoft.com/office/drawing/2014/main" id="{F04E96DB-3F46-4757-BCF5-949E1E3EE045}"/>
              </a:ext>
            </a:extLst>
          </p:cNvPr>
          <p:cNvGrpSpPr/>
          <p:nvPr/>
        </p:nvGrpSpPr>
        <p:grpSpPr>
          <a:xfrm>
            <a:off x="11594065" y="3486959"/>
            <a:ext cx="437496" cy="505165"/>
            <a:chOff x="5423658" y="4441589"/>
            <a:chExt cx="437496" cy="505165"/>
          </a:xfrm>
        </p:grpSpPr>
        <p:sp>
          <p:nvSpPr>
            <p:cNvPr id="13" name="Freeform: Shape 15">
              <a:extLst>
                <a:ext uri="{FF2B5EF4-FFF2-40B4-BE49-F238E27FC236}">
                  <a16:creationId xmlns="" xmlns:a16="http://schemas.microsoft.com/office/drawing/2014/main" id="{E140012D-2FA2-4AF4-A889-A4660B4BCF7A}"/>
                </a:ext>
              </a:extLst>
            </p:cNvPr>
            <p:cNvSpPr/>
            <p:nvPr/>
          </p:nvSpPr>
          <p:spPr>
            <a:xfrm>
              <a:off x="5423658" y="4441589"/>
              <a:ext cx="294468" cy="487302"/>
            </a:xfrm>
            <a:custGeom>
              <a:avLst/>
              <a:gdLst>
                <a:gd name="connsiteX0" fmla="*/ 139485 w 294468"/>
                <a:gd name="connsiteY0" fmla="*/ 155818 h 487302"/>
                <a:gd name="connsiteX1" fmla="*/ 216977 w 294468"/>
                <a:gd name="connsiteY1" fmla="*/ 124821 h 487302"/>
                <a:gd name="connsiteX2" fmla="*/ 263472 w 294468"/>
                <a:gd name="connsiteY2" fmla="*/ 109323 h 487302"/>
                <a:gd name="connsiteX3" fmla="*/ 294468 w 294468"/>
                <a:gd name="connsiteY3" fmla="*/ 171316 h 487302"/>
                <a:gd name="connsiteX4" fmla="*/ 278970 w 294468"/>
                <a:gd name="connsiteY4" fmla="*/ 264306 h 487302"/>
                <a:gd name="connsiteX5" fmla="*/ 123987 w 294468"/>
                <a:gd name="connsiteY5" fmla="*/ 264306 h 487302"/>
                <a:gd name="connsiteX6" fmla="*/ 263472 w 294468"/>
                <a:gd name="connsiteY6" fmla="*/ 264306 h 487302"/>
                <a:gd name="connsiteX7" fmla="*/ 278970 w 294468"/>
                <a:gd name="connsiteY7" fmla="*/ 310801 h 487302"/>
                <a:gd name="connsiteX8" fmla="*/ 263472 w 294468"/>
                <a:gd name="connsiteY8" fmla="*/ 434787 h 487302"/>
                <a:gd name="connsiteX9" fmla="*/ 216977 w 294468"/>
                <a:gd name="connsiteY9" fmla="*/ 450286 h 487302"/>
                <a:gd name="connsiteX10" fmla="*/ 123987 w 294468"/>
                <a:gd name="connsiteY10" fmla="*/ 434787 h 487302"/>
                <a:gd name="connsiteX11" fmla="*/ 123987 w 294468"/>
                <a:gd name="connsiteY11" fmla="*/ 279804 h 487302"/>
                <a:gd name="connsiteX12" fmla="*/ 170482 w 294468"/>
                <a:gd name="connsiteY12" fmla="*/ 295303 h 487302"/>
                <a:gd name="connsiteX13" fmla="*/ 154984 w 294468"/>
                <a:gd name="connsiteY13" fmla="*/ 481282 h 487302"/>
                <a:gd name="connsiteX14" fmla="*/ 0 w 294468"/>
                <a:gd name="connsiteY14" fmla="*/ 434787 h 487302"/>
                <a:gd name="connsiteX15" fmla="*/ 46495 w 294468"/>
                <a:gd name="connsiteY15" fmla="*/ 248808 h 487302"/>
                <a:gd name="connsiteX16" fmla="*/ 139485 w 294468"/>
                <a:gd name="connsiteY16" fmla="*/ 217811 h 487302"/>
                <a:gd name="connsiteX17" fmla="*/ 77492 w 294468"/>
                <a:gd name="connsiteY17" fmla="*/ 279804 h 487302"/>
                <a:gd name="connsiteX18" fmla="*/ 61994 w 294468"/>
                <a:gd name="connsiteY18" fmla="*/ 233309 h 487302"/>
                <a:gd name="connsiteX19" fmla="*/ 77492 w 294468"/>
                <a:gd name="connsiteY19" fmla="*/ 109323 h 487302"/>
                <a:gd name="connsiteX20" fmla="*/ 123987 w 294468"/>
                <a:gd name="connsiteY20" fmla="*/ 78326 h 487302"/>
                <a:gd name="connsiteX21" fmla="*/ 154984 w 294468"/>
                <a:gd name="connsiteY21" fmla="*/ 124821 h 487302"/>
                <a:gd name="connsiteX22" fmla="*/ 170482 w 294468"/>
                <a:gd name="connsiteY22" fmla="*/ 171316 h 487302"/>
                <a:gd name="connsiteX23" fmla="*/ 185980 w 294468"/>
                <a:gd name="connsiteY23" fmla="*/ 233309 h 487302"/>
                <a:gd name="connsiteX24" fmla="*/ 201478 w 294468"/>
                <a:gd name="connsiteY24" fmla="*/ 171316 h 487302"/>
                <a:gd name="connsiteX25" fmla="*/ 232475 w 294468"/>
                <a:gd name="connsiteY25" fmla="*/ 78326 h 487302"/>
                <a:gd name="connsiteX26" fmla="*/ 216977 w 294468"/>
                <a:gd name="connsiteY26" fmla="*/ 16333 h 487302"/>
                <a:gd name="connsiteX27" fmla="*/ 30997 w 294468"/>
                <a:gd name="connsiteY27" fmla="*/ 78326 h 487302"/>
                <a:gd name="connsiteX28" fmla="*/ 46495 w 294468"/>
                <a:gd name="connsiteY28" fmla="*/ 248808 h 487302"/>
                <a:gd name="connsiteX29" fmla="*/ 108489 w 294468"/>
                <a:gd name="connsiteY29" fmla="*/ 264306 h 487302"/>
                <a:gd name="connsiteX30" fmla="*/ 154984 w 294468"/>
                <a:gd name="connsiteY30" fmla="*/ 279804 h 4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468" h="487302">
                  <a:moveTo>
                    <a:pt x="139485" y="155818"/>
                  </a:moveTo>
                  <a:cubicBezTo>
                    <a:pt x="165316" y="145486"/>
                    <a:pt x="190928" y="134589"/>
                    <a:pt x="216977" y="124821"/>
                  </a:cubicBezTo>
                  <a:cubicBezTo>
                    <a:pt x="232273" y="119085"/>
                    <a:pt x="249463" y="100918"/>
                    <a:pt x="263472" y="109323"/>
                  </a:cubicBezTo>
                  <a:cubicBezTo>
                    <a:pt x="283283" y="121210"/>
                    <a:pt x="284136" y="150652"/>
                    <a:pt x="294468" y="171316"/>
                  </a:cubicBezTo>
                  <a:cubicBezTo>
                    <a:pt x="289302" y="202313"/>
                    <a:pt x="297235" y="238735"/>
                    <a:pt x="278970" y="264306"/>
                  </a:cubicBezTo>
                  <a:cubicBezTo>
                    <a:pt x="254375" y="298739"/>
                    <a:pt x="137839" y="266615"/>
                    <a:pt x="123987" y="264306"/>
                  </a:cubicBezTo>
                  <a:cubicBezTo>
                    <a:pt x="174918" y="247329"/>
                    <a:pt x="203178" y="229852"/>
                    <a:pt x="263472" y="264306"/>
                  </a:cubicBezTo>
                  <a:cubicBezTo>
                    <a:pt x="277656" y="272411"/>
                    <a:pt x="273804" y="295303"/>
                    <a:pt x="278970" y="310801"/>
                  </a:cubicBezTo>
                  <a:cubicBezTo>
                    <a:pt x="273804" y="352130"/>
                    <a:pt x="280388" y="396726"/>
                    <a:pt x="263472" y="434787"/>
                  </a:cubicBezTo>
                  <a:cubicBezTo>
                    <a:pt x="256837" y="449716"/>
                    <a:pt x="233314" y="450286"/>
                    <a:pt x="216977" y="450286"/>
                  </a:cubicBezTo>
                  <a:cubicBezTo>
                    <a:pt x="185553" y="450286"/>
                    <a:pt x="154984" y="439953"/>
                    <a:pt x="123987" y="434787"/>
                  </a:cubicBezTo>
                  <a:cubicBezTo>
                    <a:pt x="106672" y="382840"/>
                    <a:pt x="84413" y="339165"/>
                    <a:pt x="123987" y="279804"/>
                  </a:cubicBezTo>
                  <a:cubicBezTo>
                    <a:pt x="133049" y="266211"/>
                    <a:pt x="154984" y="290137"/>
                    <a:pt x="170482" y="295303"/>
                  </a:cubicBezTo>
                  <a:cubicBezTo>
                    <a:pt x="187502" y="346363"/>
                    <a:pt x="228998" y="444275"/>
                    <a:pt x="154984" y="481282"/>
                  </a:cubicBezTo>
                  <a:cubicBezTo>
                    <a:pt x="106742" y="505403"/>
                    <a:pt x="51661" y="450285"/>
                    <a:pt x="0" y="434787"/>
                  </a:cubicBezTo>
                  <a:cubicBezTo>
                    <a:pt x="2613" y="411275"/>
                    <a:pt x="-4500" y="280680"/>
                    <a:pt x="46495" y="248808"/>
                  </a:cubicBezTo>
                  <a:cubicBezTo>
                    <a:pt x="74202" y="231491"/>
                    <a:pt x="139485" y="217811"/>
                    <a:pt x="139485" y="217811"/>
                  </a:cubicBezTo>
                  <a:cubicBezTo>
                    <a:pt x="133581" y="235523"/>
                    <a:pt x="124725" y="303421"/>
                    <a:pt x="77492" y="279804"/>
                  </a:cubicBezTo>
                  <a:cubicBezTo>
                    <a:pt x="62880" y="272498"/>
                    <a:pt x="67160" y="248807"/>
                    <a:pt x="61994" y="233309"/>
                  </a:cubicBezTo>
                  <a:cubicBezTo>
                    <a:pt x="67160" y="191980"/>
                    <a:pt x="62024" y="147994"/>
                    <a:pt x="77492" y="109323"/>
                  </a:cubicBezTo>
                  <a:cubicBezTo>
                    <a:pt x="84410" y="92028"/>
                    <a:pt x="105722" y="74673"/>
                    <a:pt x="123987" y="78326"/>
                  </a:cubicBezTo>
                  <a:cubicBezTo>
                    <a:pt x="142252" y="81979"/>
                    <a:pt x="144652" y="109323"/>
                    <a:pt x="154984" y="124821"/>
                  </a:cubicBezTo>
                  <a:cubicBezTo>
                    <a:pt x="160150" y="140319"/>
                    <a:pt x="165994" y="155608"/>
                    <a:pt x="170482" y="171316"/>
                  </a:cubicBezTo>
                  <a:cubicBezTo>
                    <a:pt x="176334" y="191797"/>
                    <a:pt x="164680" y="233309"/>
                    <a:pt x="185980" y="233309"/>
                  </a:cubicBezTo>
                  <a:cubicBezTo>
                    <a:pt x="207280" y="233309"/>
                    <a:pt x="195357" y="191718"/>
                    <a:pt x="201478" y="171316"/>
                  </a:cubicBezTo>
                  <a:cubicBezTo>
                    <a:pt x="210867" y="140021"/>
                    <a:pt x="232475" y="78326"/>
                    <a:pt x="232475" y="78326"/>
                  </a:cubicBezTo>
                  <a:cubicBezTo>
                    <a:pt x="227309" y="57662"/>
                    <a:pt x="237527" y="21937"/>
                    <a:pt x="216977" y="16333"/>
                  </a:cubicBezTo>
                  <a:cubicBezTo>
                    <a:pt x="79943" y="-21040"/>
                    <a:pt x="77704" y="8266"/>
                    <a:pt x="30997" y="78326"/>
                  </a:cubicBezTo>
                  <a:cubicBezTo>
                    <a:pt x="9476" y="142892"/>
                    <a:pt x="-7885" y="167238"/>
                    <a:pt x="46495" y="248808"/>
                  </a:cubicBezTo>
                  <a:cubicBezTo>
                    <a:pt x="58310" y="266531"/>
                    <a:pt x="88008" y="258454"/>
                    <a:pt x="108489" y="264306"/>
                  </a:cubicBezTo>
                  <a:cubicBezTo>
                    <a:pt x="124197" y="268794"/>
                    <a:pt x="154984" y="279804"/>
                    <a:pt x="154984" y="279804"/>
                  </a:cubicBez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23">
              <a:extLst>
                <a:ext uri="{FF2B5EF4-FFF2-40B4-BE49-F238E27FC236}">
                  <a16:creationId xmlns="" xmlns:a16="http://schemas.microsoft.com/office/drawing/2014/main" id="{F5100CBC-BFC1-4455-9AD4-41018A48B21B}"/>
                </a:ext>
              </a:extLst>
            </p:cNvPr>
            <p:cNvSpPr/>
            <p:nvPr/>
          </p:nvSpPr>
          <p:spPr>
            <a:xfrm>
              <a:off x="5561351" y="4496939"/>
              <a:ext cx="299803" cy="449815"/>
            </a:xfrm>
            <a:custGeom>
              <a:avLst/>
              <a:gdLst>
                <a:gd name="connsiteX0" fmla="*/ 0 w 299803"/>
                <a:gd name="connsiteY0" fmla="*/ 60071 h 449815"/>
                <a:gd name="connsiteX1" fmla="*/ 119921 w 299803"/>
                <a:gd name="connsiteY1" fmla="*/ 110 h 449815"/>
                <a:gd name="connsiteX2" fmla="*/ 209862 w 299803"/>
                <a:gd name="connsiteY2" fmla="*/ 30091 h 449815"/>
                <a:gd name="connsiteX3" fmla="*/ 254833 w 299803"/>
                <a:gd name="connsiteY3" fmla="*/ 120031 h 449815"/>
                <a:gd name="connsiteX4" fmla="*/ 239842 w 299803"/>
                <a:gd name="connsiteY4" fmla="*/ 179992 h 449815"/>
                <a:gd name="connsiteX5" fmla="*/ 194872 w 299803"/>
                <a:gd name="connsiteY5" fmla="*/ 224963 h 449815"/>
                <a:gd name="connsiteX6" fmla="*/ 149901 w 299803"/>
                <a:gd name="connsiteY6" fmla="*/ 239953 h 449815"/>
                <a:gd name="connsiteX7" fmla="*/ 194872 w 299803"/>
                <a:gd name="connsiteY7" fmla="*/ 254943 h 449815"/>
                <a:gd name="connsiteX8" fmla="*/ 254833 w 299803"/>
                <a:gd name="connsiteY8" fmla="*/ 269933 h 449815"/>
                <a:gd name="connsiteX9" fmla="*/ 299803 w 299803"/>
                <a:gd name="connsiteY9" fmla="*/ 329894 h 449815"/>
                <a:gd name="connsiteX10" fmla="*/ 239842 w 299803"/>
                <a:gd name="connsiteY10" fmla="*/ 434825 h 449815"/>
                <a:gd name="connsiteX11" fmla="*/ 179882 w 299803"/>
                <a:gd name="connsiteY11" fmla="*/ 449815 h 449815"/>
                <a:gd name="connsiteX12" fmla="*/ 119921 w 299803"/>
                <a:gd name="connsiteY12" fmla="*/ 434825 h 449815"/>
                <a:gd name="connsiteX13" fmla="*/ 89941 w 299803"/>
                <a:gd name="connsiteY13" fmla="*/ 344884 h 44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803" h="449815">
                  <a:moveTo>
                    <a:pt x="0" y="60071"/>
                  </a:moveTo>
                  <a:cubicBezTo>
                    <a:pt x="4819" y="57179"/>
                    <a:pt x="92692" y="-2916"/>
                    <a:pt x="119921" y="110"/>
                  </a:cubicBezTo>
                  <a:cubicBezTo>
                    <a:pt x="151330" y="3600"/>
                    <a:pt x="179882" y="20097"/>
                    <a:pt x="209862" y="30091"/>
                  </a:cubicBezTo>
                  <a:cubicBezTo>
                    <a:pt x="225019" y="52826"/>
                    <a:pt x="254833" y="89003"/>
                    <a:pt x="254833" y="120031"/>
                  </a:cubicBezTo>
                  <a:cubicBezTo>
                    <a:pt x="254833" y="140633"/>
                    <a:pt x="250064" y="162104"/>
                    <a:pt x="239842" y="179992"/>
                  </a:cubicBezTo>
                  <a:cubicBezTo>
                    <a:pt x="229324" y="198398"/>
                    <a:pt x="212511" y="213204"/>
                    <a:pt x="194872" y="224963"/>
                  </a:cubicBezTo>
                  <a:cubicBezTo>
                    <a:pt x="181725" y="233728"/>
                    <a:pt x="164891" y="234956"/>
                    <a:pt x="149901" y="239953"/>
                  </a:cubicBezTo>
                  <a:cubicBezTo>
                    <a:pt x="164891" y="244950"/>
                    <a:pt x="179679" y="250602"/>
                    <a:pt x="194872" y="254943"/>
                  </a:cubicBezTo>
                  <a:cubicBezTo>
                    <a:pt x="214681" y="260603"/>
                    <a:pt x="238068" y="257958"/>
                    <a:pt x="254833" y="269933"/>
                  </a:cubicBezTo>
                  <a:cubicBezTo>
                    <a:pt x="275163" y="284454"/>
                    <a:pt x="284813" y="309907"/>
                    <a:pt x="299803" y="329894"/>
                  </a:cubicBezTo>
                  <a:cubicBezTo>
                    <a:pt x="286904" y="381491"/>
                    <a:pt x="291938" y="405055"/>
                    <a:pt x="239842" y="434825"/>
                  </a:cubicBezTo>
                  <a:cubicBezTo>
                    <a:pt x="221955" y="445046"/>
                    <a:pt x="199869" y="444818"/>
                    <a:pt x="179882" y="449815"/>
                  </a:cubicBezTo>
                  <a:cubicBezTo>
                    <a:pt x="159895" y="444818"/>
                    <a:pt x="133329" y="450467"/>
                    <a:pt x="119921" y="434825"/>
                  </a:cubicBezTo>
                  <a:cubicBezTo>
                    <a:pt x="99355" y="410831"/>
                    <a:pt x="89941" y="344884"/>
                    <a:pt x="89941" y="344884"/>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 xmlns:a16="http://schemas.microsoft.com/office/drawing/2014/main" id="{379236DE-2FE8-4547-AFE2-935D5B1FDAD4}"/>
              </a:ext>
            </a:extLst>
          </p:cNvPr>
          <p:cNvGrpSpPr/>
          <p:nvPr/>
        </p:nvGrpSpPr>
        <p:grpSpPr>
          <a:xfrm>
            <a:off x="10201080" y="6339610"/>
            <a:ext cx="602115" cy="511444"/>
            <a:chOff x="1648885" y="5124923"/>
            <a:chExt cx="1078818" cy="919415"/>
          </a:xfrm>
        </p:grpSpPr>
        <p:sp>
          <p:nvSpPr>
            <p:cNvPr id="16" name="Freeform: Shape 29">
              <a:extLst>
                <a:ext uri="{FF2B5EF4-FFF2-40B4-BE49-F238E27FC236}">
                  <a16:creationId xmlns="" xmlns:a16="http://schemas.microsoft.com/office/drawing/2014/main" id="{B4D884CB-A431-43E2-B2C2-E1AFAD6F936C}"/>
                </a:ext>
              </a:extLst>
            </p:cNvPr>
            <p:cNvSpPr/>
            <p:nvPr/>
          </p:nvSpPr>
          <p:spPr>
            <a:xfrm>
              <a:off x="1648885" y="5375820"/>
              <a:ext cx="574078" cy="294518"/>
            </a:xfrm>
            <a:custGeom>
              <a:avLst/>
              <a:gdLst>
                <a:gd name="connsiteX0" fmla="*/ 574078 w 574078"/>
                <a:gd name="connsiteY0" fmla="*/ 279020 h 294518"/>
                <a:gd name="connsiteX1" fmla="*/ 357101 w 574078"/>
                <a:gd name="connsiteY1" fmla="*/ 279020 h 294518"/>
                <a:gd name="connsiteX2" fmla="*/ 310606 w 574078"/>
                <a:gd name="connsiteY2" fmla="*/ 263521 h 294518"/>
                <a:gd name="connsiteX3" fmla="*/ 140125 w 574078"/>
                <a:gd name="connsiteY3" fmla="*/ 248023 h 294518"/>
                <a:gd name="connsiteX4" fmla="*/ 62634 w 574078"/>
                <a:gd name="connsiteY4" fmla="*/ 232525 h 294518"/>
                <a:gd name="connsiteX5" fmla="*/ 16139 w 574078"/>
                <a:gd name="connsiteY5" fmla="*/ 217027 h 294518"/>
                <a:gd name="connsiteX6" fmla="*/ 78132 w 574078"/>
                <a:gd name="connsiteY6" fmla="*/ 31047 h 294518"/>
                <a:gd name="connsiteX7" fmla="*/ 124627 w 574078"/>
                <a:gd name="connsiteY7" fmla="*/ 50 h 294518"/>
                <a:gd name="connsiteX8" fmla="*/ 295108 w 574078"/>
                <a:gd name="connsiteY8" fmla="*/ 31047 h 294518"/>
                <a:gd name="connsiteX9" fmla="*/ 341603 w 574078"/>
                <a:gd name="connsiteY9" fmla="*/ 62043 h 294518"/>
                <a:gd name="connsiteX10" fmla="*/ 388098 w 574078"/>
                <a:gd name="connsiteY10" fmla="*/ 77542 h 294518"/>
                <a:gd name="connsiteX11" fmla="*/ 434593 w 574078"/>
                <a:gd name="connsiteY11" fmla="*/ 124037 h 294518"/>
                <a:gd name="connsiteX12" fmla="*/ 465589 w 574078"/>
                <a:gd name="connsiteY12" fmla="*/ 170532 h 294518"/>
                <a:gd name="connsiteX13" fmla="*/ 496586 w 574078"/>
                <a:gd name="connsiteY13" fmla="*/ 263521 h 294518"/>
                <a:gd name="connsiteX14" fmla="*/ 543081 w 574078"/>
                <a:gd name="connsiteY14" fmla="*/ 294518 h 294518"/>
                <a:gd name="connsiteX15" fmla="*/ 558579 w 574078"/>
                <a:gd name="connsiteY15" fmla="*/ 217027 h 294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4078" h="294518">
                  <a:moveTo>
                    <a:pt x="574078" y="279020"/>
                  </a:moveTo>
                  <a:cubicBezTo>
                    <a:pt x="352202" y="242039"/>
                    <a:pt x="628646" y="279020"/>
                    <a:pt x="357101" y="279020"/>
                  </a:cubicBezTo>
                  <a:cubicBezTo>
                    <a:pt x="340764" y="279020"/>
                    <a:pt x="326779" y="265831"/>
                    <a:pt x="310606" y="263521"/>
                  </a:cubicBezTo>
                  <a:cubicBezTo>
                    <a:pt x="254118" y="255451"/>
                    <a:pt x="196952" y="253189"/>
                    <a:pt x="140125" y="248023"/>
                  </a:cubicBezTo>
                  <a:cubicBezTo>
                    <a:pt x="114295" y="242857"/>
                    <a:pt x="88189" y="238914"/>
                    <a:pt x="62634" y="232525"/>
                  </a:cubicBezTo>
                  <a:cubicBezTo>
                    <a:pt x="46785" y="228563"/>
                    <a:pt x="18825" y="233141"/>
                    <a:pt x="16139" y="217027"/>
                  </a:cubicBezTo>
                  <a:cubicBezTo>
                    <a:pt x="-12455" y="45465"/>
                    <a:pt x="-9450" y="60240"/>
                    <a:pt x="78132" y="31047"/>
                  </a:cubicBezTo>
                  <a:cubicBezTo>
                    <a:pt x="93630" y="20715"/>
                    <a:pt x="106114" y="2107"/>
                    <a:pt x="124627" y="50"/>
                  </a:cubicBezTo>
                  <a:cubicBezTo>
                    <a:pt x="137371" y="-1366"/>
                    <a:pt x="275852" y="27196"/>
                    <a:pt x="295108" y="31047"/>
                  </a:cubicBezTo>
                  <a:cubicBezTo>
                    <a:pt x="310606" y="41379"/>
                    <a:pt x="324943" y="53713"/>
                    <a:pt x="341603" y="62043"/>
                  </a:cubicBezTo>
                  <a:cubicBezTo>
                    <a:pt x="356215" y="69349"/>
                    <a:pt x="374505" y="68480"/>
                    <a:pt x="388098" y="77542"/>
                  </a:cubicBezTo>
                  <a:cubicBezTo>
                    <a:pt x="406335" y="89700"/>
                    <a:pt x="420562" y="107199"/>
                    <a:pt x="434593" y="124037"/>
                  </a:cubicBezTo>
                  <a:cubicBezTo>
                    <a:pt x="446517" y="138346"/>
                    <a:pt x="458024" y="153511"/>
                    <a:pt x="465589" y="170532"/>
                  </a:cubicBezTo>
                  <a:cubicBezTo>
                    <a:pt x="478859" y="200389"/>
                    <a:pt x="469400" y="245397"/>
                    <a:pt x="496586" y="263521"/>
                  </a:cubicBezTo>
                  <a:lnTo>
                    <a:pt x="543081" y="294518"/>
                  </a:lnTo>
                  <a:cubicBezTo>
                    <a:pt x="561846" y="238221"/>
                    <a:pt x="558579" y="264360"/>
                    <a:pt x="558579" y="217027"/>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30">
              <a:extLst>
                <a:ext uri="{FF2B5EF4-FFF2-40B4-BE49-F238E27FC236}">
                  <a16:creationId xmlns="" xmlns:a16="http://schemas.microsoft.com/office/drawing/2014/main" id="{5DDC1E25-CCFE-4E3F-B670-83EBA260FB16}"/>
                </a:ext>
              </a:extLst>
            </p:cNvPr>
            <p:cNvSpPr/>
            <p:nvPr/>
          </p:nvSpPr>
          <p:spPr>
            <a:xfrm>
              <a:off x="1751309" y="5124923"/>
              <a:ext cx="976394" cy="919415"/>
            </a:xfrm>
            <a:custGeom>
              <a:avLst/>
              <a:gdLst>
                <a:gd name="connsiteX0" fmla="*/ 387458 w 1022889"/>
                <a:gd name="connsiteY0" fmla="*/ 619932 h 1007390"/>
                <a:gd name="connsiteX1" fmla="*/ 356461 w 1022889"/>
                <a:gd name="connsiteY1" fmla="*/ 464949 h 1007390"/>
                <a:gd name="connsiteX2" fmla="*/ 340963 w 1022889"/>
                <a:gd name="connsiteY2" fmla="*/ 418454 h 1007390"/>
                <a:gd name="connsiteX3" fmla="*/ 294468 w 1022889"/>
                <a:gd name="connsiteY3" fmla="*/ 340963 h 1007390"/>
                <a:gd name="connsiteX4" fmla="*/ 247973 w 1022889"/>
                <a:gd name="connsiteY4" fmla="*/ 294468 h 1007390"/>
                <a:gd name="connsiteX5" fmla="*/ 185980 w 1022889"/>
                <a:gd name="connsiteY5" fmla="*/ 201478 h 1007390"/>
                <a:gd name="connsiteX6" fmla="*/ 201478 w 1022889"/>
                <a:gd name="connsiteY6" fmla="*/ 77492 h 1007390"/>
                <a:gd name="connsiteX7" fmla="*/ 216977 w 1022889"/>
                <a:gd name="connsiteY7" fmla="*/ 30997 h 1007390"/>
                <a:gd name="connsiteX8" fmla="*/ 309967 w 1022889"/>
                <a:gd name="connsiteY8" fmla="*/ 0 h 1007390"/>
                <a:gd name="connsiteX9" fmla="*/ 464950 w 1022889"/>
                <a:gd name="connsiteY9" fmla="*/ 15498 h 1007390"/>
                <a:gd name="connsiteX10" fmla="*/ 511445 w 1022889"/>
                <a:gd name="connsiteY10" fmla="*/ 61993 h 1007390"/>
                <a:gd name="connsiteX11" fmla="*/ 573438 w 1022889"/>
                <a:gd name="connsiteY11" fmla="*/ 108488 h 1007390"/>
                <a:gd name="connsiteX12" fmla="*/ 604434 w 1022889"/>
                <a:gd name="connsiteY12" fmla="*/ 154983 h 1007390"/>
                <a:gd name="connsiteX13" fmla="*/ 573438 w 1022889"/>
                <a:gd name="connsiteY13" fmla="*/ 371959 h 1007390"/>
                <a:gd name="connsiteX14" fmla="*/ 542441 w 1022889"/>
                <a:gd name="connsiteY14" fmla="*/ 418454 h 1007390"/>
                <a:gd name="connsiteX15" fmla="*/ 495946 w 1022889"/>
                <a:gd name="connsiteY15" fmla="*/ 526943 h 1007390"/>
                <a:gd name="connsiteX16" fmla="*/ 464950 w 1022889"/>
                <a:gd name="connsiteY16" fmla="*/ 588936 h 1007390"/>
                <a:gd name="connsiteX17" fmla="*/ 511445 w 1022889"/>
                <a:gd name="connsiteY17" fmla="*/ 557939 h 1007390"/>
                <a:gd name="connsiteX18" fmla="*/ 542441 w 1022889"/>
                <a:gd name="connsiteY18" fmla="*/ 511444 h 1007390"/>
                <a:gd name="connsiteX19" fmla="*/ 588936 w 1022889"/>
                <a:gd name="connsiteY19" fmla="*/ 464949 h 1007390"/>
                <a:gd name="connsiteX20" fmla="*/ 604434 w 1022889"/>
                <a:gd name="connsiteY20" fmla="*/ 418454 h 1007390"/>
                <a:gd name="connsiteX21" fmla="*/ 635431 w 1022889"/>
                <a:gd name="connsiteY21" fmla="*/ 371959 h 1007390"/>
                <a:gd name="connsiteX22" fmla="*/ 650929 w 1022889"/>
                <a:gd name="connsiteY22" fmla="*/ 325465 h 1007390"/>
                <a:gd name="connsiteX23" fmla="*/ 697424 w 1022889"/>
                <a:gd name="connsiteY23" fmla="*/ 294468 h 1007390"/>
                <a:gd name="connsiteX24" fmla="*/ 759417 w 1022889"/>
                <a:gd name="connsiteY24" fmla="*/ 263471 h 1007390"/>
                <a:gd name="connsiteX25" fmla="*/ 821411 w 1022889"/>
                <a:gd name="connsiteY25" fmla="*/ 247973 h 1007390"/>
                <a:gd name="connsiteX26" fmla="*/ 867906 w 1022889"/>
                <a:gd name="connsiteY26" fmla="*/ 232475 h 1007390"/>
                <a:gd name="connsiteX27" fmla="*/ 914400 w 1022889"/>
                <a:gd name="connsiteY27" fmla="*/ 263471 h 1007390"/>
                <a:gd name="connsiteX28" fmla="*/ 929899 w 1022889"/>
                <a:gd name="connsiteY28" fmla="*/ 309966 h 1007390"/>
                <a:gd name="connsiteX29" fmla="*/ 960895 w 1022889"/>
                <a:gd name="connsiteY29" fmla="*/ 371959 h 1007390"/>
                <a:gd name="connsiteX30" fmla="*/ 929899 w 1022889"/>
                <a:gd name="connsiteY30" fmla="*/ 495946 h 1007390"/>
                <a:gd name="connsiteX31" fmla="*/ 821411 w 1022889"/>
                <a:gd name="connsiteY31" fmla="*/ 573437 h 1007390"/>
                <a:gd name="connsiteX32" fmla="*/ 728421 w 1022889"/>
                <a:gd name="connsiteY32" fmla="*/ 619932 h 1007390"/>
                <a:gd name="connsiteX33" fmla="*/ 542441 w 1022889"/>
                <a:gd name="connsiteY33" fmla="*/ 604434 h 1007390"/>
                <a:gd name="connsiteX34" fmla="*/ 495946 w 1022889"/>
                <a:gd name="connsiteY34" fmla="*/ 588936 h 1007390"/>
                <a:gd name="connsiteX35" fmla="*/ 309967 w 1022889"/>
                <a:gd name="connsiteY35" fmla="*/ 557939 h 1007390"/>
                <a:gd name="connsiteX36" fmla="*/ 46495 w 1022889"/>
                <a:gd name="connsiteY36" fmla="*/ 573437 h 1007390"/>
                <a:gd name="connsiteX37" fmla="*/ 0 w 1022889"/>
                <a:gd name="connsiteY37" fmla="*/ 759417 h 1007390"/>
                <a:gd name="connsiteX38" fmla="*/ 15499 w 1022889"/>
                <a:gd name="connsiteY38" fmla="*/ 852407 h 1007390"/>
                <a:gd name="connsiteX39" fmla="*/ 123987 w 1022889"/>
                <a:gd name="connsiteY39" fmla="*/ 929898 h 1007390"/>
                <a:gd name="connsiteX40" fmla="*/ 216977 w 1022889"/>
                <a:gd name="connsiteY40" fmla="*/ 960895 h 1007390"/>
                <a:gd name="connsiteX41" fmla="*/ 495946 w 1022889"/>
                <a:gd name="connsiteY41" fmla="*/ 945397 h 1007390"/>
                <a:gd name="connsiteX42" fmla="*/ 542441 w 1022889"/>
                <a:gd name="connsiteY42" fmla="*/ 914400 h 1007390"/>
                <a:gd name="connsiteX43" fmla="*/ 557939 w 1022889"/>
                <a:gd name="connsiteY43" fmla="*/ 867905 h 1007390"/>
                <a:gd name="connsiteX44" fmla="*/ 526943 w 1022889"/>
                <a:gd name="connsiteY44" fmla="*/ 697424 h 1007390"/>
                <a:gd name="connsiteX45" fmla="*/ 511445 w 1022889"/>
                <a:gd name="connsiteY45" fmla="*/ 635431 h 1007390"/>
                <a:gd name="connsiteX46" fmla="*/ 526943 w 1022889"/>
                <a:gd name="connsiteY46" fmla="*/ 712922 h 1007390"/>
                <a:gd name="connsiteX47" fmla="*/ 604434 w 1022889"/>
                <a:gd name="connsiteY47" fmla="*/ 867905 h 1007390"/>
                <a:gd name="connsiteX48" fmla="*/ 697424 w 1022889"/>
                <a:gd name="connsiteY48" fmla="*/ 960895 h 1007390"/>
                <a:gd name="connsiteX49" fmla="*/ 805912 w 1022889"/>
                <a:gd name="connsiteY49" fmla="*/ 1007390 h 1007390"/>
                <a:gd name="connsiteX50" fmla="*/ 960895 w 1022889"/>
                <a:gd name="connsiteY50" fmla="*/ 991892 h 1007390"/>
                <a:gd name="connsiteX51" fmla="*/ 991892 w 1022889"/>
                <a:gd name="connsiteY51" fmla="*/ 914400 h 1007390"/>
                <a:gd name="connsiteX52" fmla="*/ 1007390 w 1022889"/>
                <a:gd name="connsiteY52" fmla="*/ 852407 h 1007390"/>
                <a:gd name="connsiteX53" fmla="*/ 1022889 w 1022889"/>
                <a:gd name="connsiteY53" fmla="*/ 805912 h 1007390"/>
                <a:gd name="connsiteX54" fmla="*/ 991892 w 1022889"/>
                <a:gd name="connsiteY54" fmla="*/ 650929 h 1007390"/>
                <a:gd name="connsiteX55" fmla="*/ 976394 w 1022889"/>
                <a:gd name="connsiteY55" fmla="*/ 604434 h 1007390"/>
                <a:gd name="connsiteX56" fmla="*/ 852407 w 1022889"/>
                <a:gd name="connsiteY56" fmla="*/ 526943 h 100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22889" h="1007390">
                  <a:moveTo>
                    <a:pt x="387458" y="619932"/>
                  </a:moveTo>
                  <a:cubicBezTo>
                    <a:pt x="375278" y="546853"/>
                    <a:pt x="374959" y="529691"/>
                    <a:pt x="356461" y="464949"/>
                  </a:cubicBezTo>
                  <a:cubicBezTo>
                    <a:pt x="351973" y="449241"/>
                    <a:pt x="348269" y="433066"/>
                    <a:pt x="340963" y="418454"/>
                  </a:cubicBezTo>
                  <a:cubicBezTo>
                    <a:pt x="327492" y="391511"/>
                    <a:pt x="312542" y="365061"/>
                    <a:pt x="294468" y="340963"/>
                  </a:cubicBezTo>
                  <a:cubicBezTo>
                    <a:pt x="281317" y="323429"/>
                    <a:pt x="261429" y="311769"/>
                    <a:pt x="247973" y="294468"/>
                  </a:cubicBezTo>
                  <a:cubicBezTo>
                    <a:pt x="225102" y="265062"/>
                    <a:pt x="185980" y="201478"/>
                    <a:pt x="185980" y="201478"/>
                  </a:cubicBezTo>
                  <a:cubicBezTo>
                    <a:pt x="191146" y="160149"/>
                    <a:pt x="194027" y="118470"/>
                    <a:pt x="201478" y="77492"/>
                  </a:cubicBezTo>
                  <a:cubicBezTo>
                    <a:pt x="204400" y="61419"/>
                    <a:pt x="203683" y="40493"/>
                    <a:pt x="216977" y="30997"/>
                  </a:cubicBezTo>
                  <a:cubicBezTo>
                    <a:pt x="243564" y="12006"/>
                    <a:pt x="309967" y="0"/>
                    <a:pt x="309967" y="0"/>
                  </a:cubicBezTo>
                  <a:cubicBezTo>
                    <a:pt x="361628" y="5166"/>
                    <a:pt x="415327" y="230"/>
                    <a:pt x="464950" y="15498"/>
                  </a:cubicBezTo>
                  <a:cubicBezTo>
                    <a:pt x="485899" y="21944"/>
                    <a:pt x="494804" y="47729"/>
                    <a:pt x="511445" y="61993"/>
                  </a:cubicBezTo>
                  <a:cubicBezTo>
                    <a:pt x="531057" y="78803"/>
                    <a:pt x="552774" y="92990"/>
                    <a:pt x="573438" y="108488"/>
                  </a:cubicBezTo>
                  <a:cubicBezTo>
                    <a:pt x="583770" y="123986"/>
                    <a:pt x="603107" y="136404"/>
                    <a:pt x="604434" y="154983"/>
                  </a:cubicBezTo>
                  <a:cubicBezTo>
                    <a:pt x="606661" y="186162"/>
                    <a:pt x="601483" y="315871"/>
                    <a:pt x="573438" y="371959"/>
                  </a:cubicBezTo>
                  <a:cubicBezTo>
                    <a:pt x="565108" y="388619"/>
                    <a:pt x="552773" y="402956"/>
                    <a:pt x="542441" y="418454"/>
                  </a:cubicBezTo>
                  <a:cubicBezTo>
                    <a:pt x="516986" y="520279"/>
                    <a:pt x="543516" y="443696"/>
                    <a:pt x="495946" y="526943"/>
                  </a:cubicBezTo>
                  <a:cubicBezTo>
                    <a:pt x="484484" y="547002"/>
                    <a:pt x="454617" y="568272"/>
                    <a:pt x="464950" y="588936"/>
                  </a:cubicBezTo>
                  <a:cubicBezTo>
                    <a:pt x="473281" y="605596"/>
                    <a:pt x="495947" y="568271"/>
                    <a:pt x="511445" y="557939"/>
                  </a:cubicBezTo>
                  <a:cubicBezTo>
                    <a:pt x="521777" y="542441"/>
                    <a:pt x="530517" y="525753"/>
                    <a:pt x="542441" y="511444"/>
                  </a:cubicBezTo>
                  <a:cubicBezTo>
                    <a:pt x="556472" y="494606"/>
                    <a:pt x="576778" y="483186"/>
                    <a:pt x="588936" y="464949"/>
                  </a:cubicBezTo>
                  <a:cubicBezTo>
                    <a:pt x="597998" y="451356"/>
                    <a:pt x="597128" y="433066"/>
                    <a:pt x="604434" y="418454"/>
                  </a:cubicBezTo>
                  <a:cubicBezTo>
                    <a:pt x="612764" y="401794"/>
                    <a:pt x="625099" y="387457"/>
                    <a:pt x="635431" y="371959"/>
                  </a:cubicBezTo>
                  <a:cubicBezTo>
                    <a:pt x="640597" y="356461"/>
                    <a:pt x="640724" y="338222"/>
                    <a:pt x="650929" y="325465"/>
                  </a:cubicBezTo>
                  <a:cubicBezTo>
                    <a:pt x="662565" y="310920"/>
                    <a:pt x="681252" y="303710"/>
                    <a:pt x="697424" y="294468"/>
                  </a:cubicBezTo>
                  <a:cubicBezTo>
                    <a:pt x="717483" y="283005"/>
                    <a:pt x="737785" y="271583"/>
                    <a:pt x="759417" y="263471"/>
                  </a:cubicBezTo>
                  <a:cubicBezTo>
                    <a:pt x="779361" y="255992"/>
                    <a:pt x="800930" y="253825"/>
                    <a:pt x="821411" y="247973"/>
                  </a:cubicBezTo>
                  <a:cubicBezTo>
                    <a:pt x="837119" y="243485"/>
                    <a:pt x="852408" y="237641"/>
                    <a:pt x="867906" y="232475"/>
                  </a:cubicBezTo>
                  <a:cubicBezTo>
                    <a:pt x="883404" y="242807"/>
                    <a:pt x="902764" y="248926"/>
                    <a:pt x="914400" y="263471"/>
                  </a:cubicBezTo>
                  <a:cubicBezTo>
                    <a:pt x="924606" y="276228"/>
                    <a:pt x="923464" y="294950"/>
                    <a:pt x="929899" y="309966"/>
                  </a:cubicBezTo>
                  <a:cubicBezTo>
                    <a:pt x="939000" y="331201"/>
                    <a:pt x="950563" y="351295"/>
                    <a:pt x="960895" y="371959"/>
                  </a:cubicBezTo>
                  <a:cubicBezTo>
                    <a:pt x="950563" y="413288"/>
                    <a:pt x="947527" y="457164"/>
                    <a:pt x="929899" y="495946"/>
                  </a:cubicBezTo>
                  <a:cubicBezTo>
                    <a:pt x="909969" y="539792"/>
                    <a:pt x="857786" y="552651"/>
                    <a:pt x="821411" y="573437"/>
                  </a:cubicBezTo>
                  <a:cubicBezTo>
                    <a:pt x="737286" y="621508"/>
                    <a:pt x="813668" y="591517"/>
                    <a:pt x="728421" y="619932"/>
                  </a:cubicBezTo>
                  <a:cubicBezTo>
                    <a:pt x="666428" y="614766"/>
                    <a:pt x="604104" y="612655"/>
                    <a:pt x="542441" y="604434"/>
                  </a:cubicBezTo>
                  <a:cubicBezTo>
                    <a:pt x="526248" y="602275"/>
                    <a:pt x="511965" y="592140"/>
                    <a:pt x="495946" y="588936"/>
                  </a:cubicBezTo>
                  <a:cubicBezTo>
                    <a:pt x="434318" y="576610"/>
                    <a:pt x="309967" y="557939"/>
                    <a:pt x="309967" y="557939"/>
                  </a:cubicBezTo>
                  <a:cubicBezTo>
                    <a:pt x="222143" y="563105"/>
                    <a:pt x="129047" y="543023"/>
                    <a:pt x="46495" y="573437"/>
                  </a:cubicBezTo>
                  <a:cubicBezTo>
                    <a:pt x="24691" y="581470"/>
                    <a:pt x="2473" y="744580"/>
                    <a:pt x="0" y="759417"/>
                  </a:cubicBezTo>
                  <a:cubicBezTo>
                    <a:pt x="5166" y="790414"/>
                    <a:pt x="238" y="824937"/>
                    <a:pt x="15499" y="852407"/>
                  </a:cubicBezTo>
                  <a:cubicBezTo>
                    <a:pt x="17377" y="855787"/>
                    <a:pt x="110094" y="923724"/>
                    <a:pt x="123987" y="929898"/>
                  </a:cubicBezTo>
                  <a:cubicBezTo>
                    <a:pt x="153844" y="943168"/>
                    <a:pt x="216977" y="960895"/>
                    <a:pt x="216977" y="960895"/>
                  </a:cubicBezTo>
                  <a:cubicBezTo>
                    <a:pt x="309967" y="955729"/>
                    <a:pt x="403749" y="958568"/>
                    <a:pt x="495946" y="945397"/>
                  </a:cubicBezTo>
                  <a:cubicBezTo>
                    <a:pt x="514386" y="942763"/>
                    <a:pt x="530805" y="928945"/>
                    <a:pt x="542441" y="914400"/>
                  </a:cubicBezTo>
                  <a:cubicBezTo>
                    <a:pt x="552646" y="901643"/>
                    <a:pt x="552773" y="883403"/>
                    <a:pt x="557939" y="867905"/>
                  </a:cubicBezTo>
                  <a:cubicBezTo>
                    <a:pt x="524688" y="768149"/>
                    <a:pt x="556150" y="872670"/>
                    <a:pt x="526943" y="697424"/>
                  </a:cubicBezTo>
                  <a:cubicBezTo>
                    <a:pt x="523441" y="676414"/>
                    <a:pt x="511445" y="614131"/>
                    <a:pt x="511445" y="635431"/>
                  </a:cubicBezTo>
                  <a:cubicBezTo>
                    <a:pt x="511445" y="661773"/>
                    <a:pt x="520012" y="687508"/>
                    <a:pt x="526943" y="712922"/>
                  </a:cubicBezTo>
                  <a:cubicBezTo>
                    <a:pt x="548621" y="792408"/>
                    <a:pt x="552159" y="809822"/>
                    <a:pt x="604434" y="867905"/>
                  </a:cubicBezTo>
                  <a:cubicBezTo>
                    <a:pt x="633759" y="900488"/>
                    <a:pt x="658216" y="941291"/>
                    <a:pt x="697424" y="960895"/>
                  </a:cubicBezTo>
                  <a:cubicBezTo>
                    <a:pt x="774029" y="999198"/>
                    <a:pt x="737499" y="984586"/>
                    <a:pt x="805912" y="1007390"/>
                  </a:cubicBezTo>
                  <a:cubicBezTo>
                    <a:pt x="857573" y="1002224"/>
                    <a:pt x="914458" y="1015111"/>
                    <a:pt x="960895" y="991892"/>
                  </a:cubicBezTo>
                  <a:cubicBezTo>
                    <a:pt x="985778" y="979450"/>
                    <a:pt x="983094" y="940793"/>
                    <a:pt x="991892" y="914400"/>
                  </a:cubicBezTo>
                  <a:cubicBezTo>
                    <a:pt x="998628" y="894193"/>
                    <a:pt x="1001538" y="872888"/>
                    <a:pt x="1007390" y="852407"/>
                  </a:cubicBezTo>
                  <a:cubicBezTo>
                    <a:pt x="1011878" y="836699"/>
                    <a:pt x="1017723" y="821410"/>
                    <a:pt x="1022889" y="805912"/>
                  </a:cubicBezTo>
                  <a:cubicBezTo>
                    <a:pt x="1012557" y="754251"/>
                    <a:pt x="1003739" y="702264"/>
                    <a:pt x="991892" y="650929"/>
                  </a:cubicBezTo>
                  <a:cubicBezTo>
                    <a:pt x="988219" y="635011"/>
                    <a:pt x="987946" y="615986"/>
                    <a:pt x="976394" y="604434"/>
                  </a:cubicBezTo>
                  <a:cubicBezTo>
                    <a:pt x="942192" y="570232"/>
                    <a:pt x="895515" y="548496"/>
                    <a:pt x="852407" y="526943"/>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33">
            <a:extLst>
              <a:ext uri="{FF2B5EF4-FFF2-40B4-BE49-F238E27FC236}">
                <a16:creationId xmlns="" xmlns:a16="http://schemas.microsoft.com/office/drawing/2014/main" id="{91BB1B55-150D-46E5-B828-3D69BC7387AE}"/>
              </a:ext>
            </a:extLst>
          </p:cNvPr>
          <p:cNvSpPr/>
          <p:nvPr/>
        </p:nvSpPr>
        <p:spPr>
          <a:xfrm>
            <a:off x="11391305" y="587107"/>
            <a:ext cx="455207" cy="514049"/>
          </a:xfrm>
          <a:custGeom>
            <a:avLst/>
            <a:gdLst>
              <a:gd name="connsiteX0" fmla="*/ 557990 w 1224417"/>
              <a:gd name="connsiteY0" fmla="*/ 619932 h 960895"/>
              <a:gd name="connsiteX1" fmla="*/ 588987 w 1224417"/>
              <a:gd name="connsiteY1" fmla="*/ 480448 h 960895"/>
              <a:gd name="connsiteX2" fmla="*/ 619983 w 1224417"/>
              <a:gd name="connsiteY2" fmla="*/ 371960 h 960895"/>
              <a:gd name="connsiteX3" fmla="*/ 635482 w 1224417"/>
              <a:gd name="connsiteY3" fmla="*/ 309966 h 960895"/>
              <a:gd name="connsiteX4" fmla="*/ 666478 w 1224417"/>
              <a:gd name="connsiteY4" fmla="*/ 247973 h 960895"/>
              <a:gd name="connsiteX5" fmla="*/ 712973 w 1224417"/>
              <a:gd name="connsiteY5" fmla="*/ 123987 h 960895"/>
              <a:gd name="connsiteX6" fmla="*/ 759468 w 1224417"/>
              <a:gd name="connsiteY6" fmla="*/ 77492 h 960895"/>
              <a:gd name="connsiteX7" fmla="*/ 836960 w 1224417"/>
              <a:gd name="connsiteY7" fmla="*/ 15499 h 960895"/>
              <a:gd name="connsiteX8" fmla="*/ 945448 w 1224417"/>
              <a:gd name="connsiteY8" fmla="*/ 46495 h 960895"/>
              <a:gd name="connsiteX9" fmla="*/ 1007441 w 1224417"/>
              <a:gd name="connsiteY9" fmla="*/ 139485 h 960895"/>
              <a:gd name="connsiteX10" fmla="*/ 1022939 w 1224417"/>
              <a:gd name="connsiteY10" fmla="*/ 201478 h 960895"/>
              <a:gd name="connsiteX11" fmla="*/ 1038438 w 1224417"/>
              <a:gd name="connsiteY11" fmla="*/ 247973 h 960895"/>
              <a:gd name="connsiteX12" fmla="*/ 1022939 w 1224417"/>
              <a:gd name="connsiteY12" fmla="*/ 418454 h 960895"/>
              <a:gd name="connsiteX13" fmla="*/ 929949 w 1224417"/>
              <a:gd name="connsiteY13" fmla="*/ 495946 h 960895"/>
              <a:gd name="connsiteX14" fmla="*/ 883454 w 1224417"/>
              <a:gd name="connsiteY14" fmla="*/ 526943 h 960895"/>
              <a:gd name="connsiteX15" fmla="*/ 821461 w 1224417"/>
              <a:gd name="connsiteY15" fmla="*/ 542441 h 960895"/>
              <a:gd name="connsiteX16" fmla="*/ 774966 w 1224417"/>
              <a:gd name="connsiteY16" fmla="*/ 557939 h 960895"/>
              <a:gd name="connsiteX17" fmla="*/ 712973 w 1224417"/>
              <a:gd name="connsiteY17" fmla="*/ 542441 h 960895"/>
              <a:gd name="connsiteX18" fmla="*/ 759468 w 1224417"/>
              <a:gd name="connsiteY18" fmla="*/ 526943 h 960895"/>
              <a:gd name="connsiteX19" fmla="*/ 805963 w 1224417"/>
              <a:gd name="connsiteY19" fmla="*/ 495946 h 960895"/>
              <a:gd name="connsiteX20" fmla="*/ 852458 w 1224417"/>
              <a:gd name="connsiteY20" fmla="*/ 480448 h 960895"/>
              <a:gd name="connsiteX21" fmla="*/ 914451 w 1224417"/>
              <a:gd name="connsiteY21" fmla="*/ 449451 h 960895"/>
              <a:gd name="connsiteX22" fmla="*/ 1084932 w 1224417"/>
              <a:gd name="connsiteY22" fmla="*/ 464949 h 960895"/>
              <a:gd name="connsiteX23" fmla="*/ 1131427 w 1224417"/>
              <a:gd name="connsiteY23" fmla="*/ 495946 h 960895"/>
              <a:gd name="connsiteX24" fmla="*/ 1208919 w 1224417"/>
              <a:gd name="connsiteY24" fmla="*/ 588936 h 960895"/>
              <a:gd name="connsiteX25" fmla="*/ 1224417 w 1224417"/>
              <a:gd name="connsiteY25" fmla="*/ 635431 h 960895"/>
              <a:gd name="connsiteX26" fmla="*/ 1208919 w 1224417"/>
              <a:gd name="connsiteY26" fmla="*/ 805912 h 960895"/>
              <a:gd name="connsiteX27" fmla="*/ 1115929 w 1224417"/>
              <a:gd name="connsiteY27" fmla="*/ 883404 h 960895"/>
              <a:gd name="connsiteX28" fmla="*/ 1069434 w 1224417"/>
              <a:gd name="connsiteY28" fmla="*/ 914400 h 960895"/>
              <a:gd name="connsiteX29" fmla="*/ 1022939 w 1224417"/>
              <a:gd name="connsiteY29" fmla="*/ 929899 h 960895"/>
              <a:gd name="connsiteX30" fmla="*/ 914451 w 1224417"/>
              <a:gd name="connsiteY30" fmla="*/ 960895 h 960895"/>
              <a:gd name="connsiteX31" fmla="*/ 666478 w 1224417"/>
              <a:gd name="connsiteY31" fmla="*/ 914400 h 960895"/>
              <a:gd name="connsiteX32" fmla="*/ 619983 w 1224417"/>
              <a:gd name="connsiteY32" fmla="*/ 852407 h 960895"/>
              <a:gd name="connsiteX33" fmla="*/ 635482 w 1224417"/>
              <a:gd name="connsiteY33" fmla="*/ 557939 h 960895"/>
              <a:gd name="connsiteX34" fmla="*/ 588987 w 1224417"/>
              <a:gd name="connsiteY34" fmla="*/ 604434 h 960895"/>
              <a:gd name="connsiteX35" fmla="*/ 526993 w 1224417"/>
              <a:gd name="connsiteY35" fmla="*/ 697424 h 960895"/>
              <a:gd name="connsiteX36" fmla="*/ 418505 w 1224417"/>
              <a:gd name="connsiteY36" fmla="*/ 836909 h 960895"/>
              <a:gd name="connsiteX37" fmla="*/ 387509 w 1224417"/>
              <a:gd name="connsiteY37" fmla="*/ 883404 h 960895"/>
              <a:gd name="connsiteX38" fmla="*/ 325516 w 1224417"/>
              <a:gd name="connsiteY38" fmla="*/ 898902 h 960895"/>
              <a:gd name="connsiteX39" fmla="*/ 62044 w 1224417"/>
              <a:gd name="connsiteY39" fmla="*/ 821410 h 960895"/>
              <a:gd name="connsiteX40" fmla="*/ 31048 w 1224417"/>
              <a:gd name="connsiteY40" fmla="*/ 728421 h 960895"/>
              <a:gd name="connsiteX41" fmla="*/ 46546 w 1224417"/>
              <a:gd name="connsiteY41" fmla="*/ 526943 h 960895"/>
              <a:gd name="connsiteX42" fmla="*/ 294519 w 1224417"/>
              <a:gd name="connsiteY42" fmla="*/ 495946 h 960895"/>
              <a:gd name="connsiteX43" fmla="*/ 418505 w 1224417"/>
              <a:gd name="connsiteY43" fmla="*/ 573438 h 960895"/>
              <a:gd name="connsiteX44" fmla="*/ 465000 w 1224417"/>
              <a:gd name="connsiteY44" fmla="*/ 619932 h 960895"/>
              <a:gd name="connsiteX45" fmla="*/ 495997 w 1224417"/>
              <a:gd name="connsiteY45" fmla="*/ 666427 h 960895"/>
              <a:gd name="connsiteX46" fmla="*/ 372010 w 1224417"/>
              <a:gd name="connsiteY46" fmla="*/ 635431 h 960895"/>
              <a:gd name="connsiteX47" fmla="*/ 294519 w 1224417"/>
              <a:gd name="connsiteY47" fmla="*/ 619932 h 960895"/>
              <a:gd name="connsiteX48" fmla="*/ 248024 w 1224417"/>
              <a:gd name="connsiteY48" fmla="*/ 588936 h 960895"/>
              <a:gd name="connsiteX49" fmla="*/ 201529 w 1224417"/>
              <a:gd name="connsiteY49" fmla="*/ 573438 h 960895"/>
              <a:gd name="connsiteX50" fmla="*/ 170532 w 1224417"/>
              <a:gd name="connsiteY50" fmla="*/ 526943 h 960895"/>
              <a:gd name="connsiteX51" fmla="*/ 15549 w 1224417"/>
              <a:gd name="connsiteY51" fmla="*/ 356461 h 960895"/>
              <a:gd name="connsiteX52" fmla="*/ 51 w 1224417"/>
              <a:gd name="connsiteY52" fmla="*/ 309966 h 960895"/>
              <a:gd name="connsiteX53" fmla="*/ 31048 w 1224417"/>
              <a:gd name="connsiteY53" fmla="*/ 77492 h 960895"/>
              <a:gd name="connsiteX54" fmla="*/ 93041 w 1224417"/>
              <a:gd name="connsiteY54" fmla="*/ 30997 h 960895"/>
              <a:gd name="connsiteX55" fmla="*/ 201529 w 1224417"/>
              <a:gd name="connsiteY55" fmla="*/ 0 h 960895"/>
              <a:gd name="connsiteX56" fmla="*/ 465000 w 1224417"/>
              <a:gd name="connsiteY56" fmla="*/ 15499 h 960895"/>
              <a:gd name="connsiteX57" fmla="*/ 511495 w 1224417"/>
              <a:gd name="connsiteY57" fmla="*/ 77492 h 960895"/>
              <a:gd name="connsiteX58" fmla="*/ 542492 w 1224417"/>
              <a:gd name="connsiteY58" fmla="*/ 170482 h 960895"/>
              <a:gd name="connsiteX59" fmla="*/ 588987 w 1224417"/>
              <a:gd name="connsiteY59" fmla="*/ 294468 h 960895"/>
              <a:gd name="connsiteX60" fmla="*/ 604485 w 1224417"/>
              <a:gd name="connsiteY60" fmla="*/ 433953 h 960895"/>
              <a:gd name="connsiteX61" fmla="*/ 619983 w 1224417"/>
              <a:gd name="connsiteY61" fmla="*/ 619932 h 960895"/>
              <a:gd name="connsiteX62" fmla="*/ 635482 w 1224417"/>
              <a:gd name="connsiteY62" fmla="*/ 728421 h 96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24417" h="960895">
                <a:moveTo>
                  <a:pt x="557990" y="619932"/>
                </a:moveTo>
                <a:cubicBezTo>
                  <a:pt x="570902" y="555370"/>
                  <a:pt x="572568" y="540652"/>
                  <a:pt x="588987" y="480448"/>
                </a:cubicBezTo>
                <a:cubicBezTo>
                  <a:pt x="598883" y="444164"/>
                  <a:pt x="610087" y="408244"/>
                  <a:pt x="619983" y="371960"/>
                </a:cubicBezTo>
                <a:cubicBezTo>
                  <a:pt x="625588" y="351410"/>
                  <a:pt x="628003" y="329910"/>
                  <a:pt x="635482" y="309966"/>
                </a:cubicBezTo>
                <a:cubicBezTo>
                  <a:pt x="643594" y="288334"/>
                  <a:pt x="657377" y="269208"/>
                  <a:pt x="666478" y="247973"/>
                </a:cubicBezTo>
                <a:cubicBezTo>
                  <a:pt x="686147" y="202079"/>
                  <a:pt x="683791" y="170679"/>
                  <a:pt x="712973" y="123987"/>
                </a:cubicBezTo>
                <a:cubicBezTo>
                  <a:pt x="724589" y="105401"/>
                  <a:pt x="745436" y="94330"/>
                  <a:pt x="759468" y="77492"/>
                </a:cubicBezTo>
                <a:cubicBezTo>
                  <a:pt x="813393" y="12782"/>
                  <a:pt x="760633" y="40941"/>
                  <a:pt x="836960" y="15499"/>
                </a:cubicBezTo>
                <a:cubicBezTo>
                  <a:pt x="873123" y="25831"/>
                  <a:pt x="915032" y="24374"/>
                  <a:pt x="945448" y="46495"/>
                </a:cubicBezTo>
                <a:cubicBezTo>
                  <a:pt x="975576" y="68406"/>
                  <a:pt x="1007441" y="139485"/>
                  <a:pt x="1007441" y="139485"/>
                </a:cubicBezTo>
                <a:cubicBezTo>
                  <a:pt x="1012607" y="160149"/>
                  <a:pt x="1017087" y="180997"/>
                  <a:pt x="1022939" y="201478"/>
                </a:cubicBezTo>
                <a:cubicBezTo>
                  <a:pt x="1027427" y="217186"/>
                  <a:pt x="1038438" y="231636"/>
                  <a:pt x="1038438" y="247973"/>
                </a:cubicBezTo>
                <a:cubicBezTo>
                  <a:pt x="1038438" y="305034"/>
                  <a:pt x="1034895" y="362659"/>
                  <a:pt x="1022939" y="418454"/>
                </a:cubicBezTo>
                <a:cubicBezTo>
                  <a:pt x="1011899" y="469976"/>
                  <a:pt x="967955" y="474228"/>
                  <a:pt x="929949" y="495946"/>
                </a:cubicBezTo>
                <a:cubicBezTo>
                  <a:pt x="913776" y="505187"/>
                  <a:pt x="900575" y="519606"/>
                  <a:pt x="883454" y="526943"/>
                </a:cubicBezTo>
                <a:cubicBezTo>
                  <a:pt x="863876" y="535334"/>
                  <a:pt x="841942" y="536589"/>
                  <a:pt x="821461" y="542441"/>
                </a:cubicBezTo>
                <a:cubicBezTo>
                  <a:pt x="805753" y="546929"/>
                  <a:pt x="790464" y="552773"/>
                  <a:pt x="774966" y="557939"/>
                </a:cubicBezTo>
                <a:cubicBezTo>
                  <a:pt x="754302" y="552773"/>
                  <a:pt x="722499" y="561493"/>
                  <a:pt x="712973" y="542441"/>
                </a:cubicBezTo>
                <a:cubicBezTo>
                  <a:pt x="705667" y="527829"/>
                  <a:pt x="744856" y="534249"/>
                  <a:pt x="759468" y="526943"/>
                </a:cubicBezTo>
                <a:cubicBezTo>
                  <a:pt x="776128" y="518613"/>
                  <a:pt x="789303" y="504276"/>
                  <a:pt x="805963" y="495946"/>
                </a:cubicBezTo>
                <a:cubicBezTo>
                  <a:pt x="820575" y="488640"/>
                  <a:pt x="837442" y="486883"/>
                  <a:pt x="852458" y="480448"/>
                </a:cubicBezTo>
                <a:cubicBezTo>
                  <a:pt x="873693" y="471347"/>
                  <a:pt x="893787" y="459783"/>
                  <a:pt x="914451" y="449451"/>
                </a:cubicBezTo>
                <a:cubicBezTo>
                  <a:pt x="971278" y="454617"/>
                  <a:pt x="1029137" y="452993"/>
                  <a:pt x="1084932" y="464949"/>
                </a:cubicBezTo>
                <a:cubicBezTo>
                  <a:pt x="1103145" y="468852"/>
                  <a:pt x="1117118" y="484021"/>
                  <a:pt x="1131427" y="495946"/>
                </a:cubicBezTo>
                <a:cubicBezTo>
                  <a:pt x="1176176" y="533237"/>
                  <a:pt x="1178441" y="543219"/>
                  <a:pt x="1208919" y="588936"/>
                </a:cubicBezTo>
                <a:cubicBezTo>
                  <a:pt x="1214085" y="604434"/>
                  <a:pt x="1224417" y="619094"/>
                  <a:pt x="1224417" y="635431"/>
                </a:cubicBezTo>
                <a:cubicBezTo>
                  <a:pt x="1224417" y="692492"/>
                  <a:pt x="1223622" y="750777"/>
                  <a:pt x="1208919" y="805912"/>
                </a:cubicBezTo>
                <a:cubicBezTo>
                  <a:pt x="1188728" y="881630"/>
                  <a:pt x="1164093" y="859322"/>
                  <a:pt x="1115929" y="883404"/>
                </a:cubicBezTo>
                <a:cubicBezTo>
                  <a:pt x="1099269" y="891734"/>
                  <a:pt x="1086094" y="906070"/>
                  <a:pt x="1069434" y="914400"/>
                </a:cubicBezTo>
                <a:cubicBezTo>
                  <a:pt x="1054822" y="921706"/>
                  <a:pt x="1038587" y="925205"/>
                  <a:pt x="1022939" y="929899"/>
                </a:cubicBezTo>
                <a:cubicBezTo>
                  <a:pt x="986915" y="940706"/>
                  <a:pt x="950614" y="950563"/>
                  <a:pt x="914451" y="960895"/>
                </a:cubicBezTo>
                <a:cubicBezTo>
                  <a:pt x="828299" y="954268"/>
                  <a:pt x="731990" y="979912"/>
                  <a:pt x="666478" y="914400"/>
                </a:cubicBezTo>
                <a:cubicBezTo>
                  <a:pt x="648213" y="896135"/>
                  <a:pt x="635481" y="873071"/>
                  <a:pt x="619983" y="852407"/>
                </a:cubicBezTo>
                <a:cubicBezTo>
                  <a:pt x="625149" y="754251"/>
                  <a:pt x="647673" y="655472"/>
                  <a:pt x="635482" y="557939"/>
                </a:cubicBezTo>
                <a:cubicBezTo>
                  <a:pt x="632763" y="536190"/>
                  <a:pt x="602443" y="587133"/>
                  <a:pt x="588987" y="604434"/>
                </a:cubicBezTo>
                <a:cubicBezTo>
                  <a:pt x="566115" y="633840"/>
                  <a:pt x="546159" y="665479"/>
                  <a:pt x="526993" y="697424"/>
                </a:cubicBezTo>
                <a:cubicBezTo>
                  <a:pt x="436845" y="847675"/>
                  <a:pt x="529564" y="707341"/>
                  <a:pt x="418505" y="836909"/>
                </a:cubicBezTo>
                <a:cubicBezTo>
                  <a:pt x="406383" y="851051"/>
                  <a:pt x="403007" y="873072"/>
                  <a:pt x="387509" y="883404"/>
                </a:cubicBezTo>
                <a:cubicBezTo>
                  <a:pt x="369786" y="895219"/>
                  <a:pt x="346180" y="893736"/>
                  <a:pt x="325516" y="898902"/>
                </a:cubicBezTo>
                <a:cubicBezTo>
                  <a:pt x="185167" y="880189"/>
                  <a:pt x="110057" y="929439"/>
                  <a:pt x="62044" y="821410"/>
                </a:cubicBezTo>
                <a:cubicBezTo>
                  <a:pt x="48774" y="791553"/>
                  <a:pt x="41380" y="759417"/>
                  <a:pt x="31048" y="728421"/>
                </a:cubicBezTo>
                <a:cubicBezTo>
                  <a:pt x="36214" y="661262"/>
                  <a:pt x="26455" y="591235"/>
                  <a:pt x="46546" y="526943"/>
                </a:cubicBezTo>
                <a:cubicBezTo>
                  <a:pt x="74911" y="436174"/>
                  <a:pt x="283638" y="495039"/>
                  <a:pt x="294519" y="495946"/>
                </a:cubicBezTo>
                <a:cubicBezTo>
                  <a:pt x="366226" y="519848"/>
                  <a:pt x="340751" y="505403"/>
                  <a:pt x="418505" y="573438"/>
                </a:cubicBezTo>
                <a:cubicBezTo>
                  <a:pt x="435000" y="587871"/>
                  <a:pt x="450968" y="603094"/>
                  <a:pt x="465000" y="619932"/>
                </a:cubicBezTo>
                <a:cubicBezTo>
                  <a:pt x="476925" y="634241"/>
                  <a:pt x="514370" y="663365"/>
                  <a:pt x="495997" y="666427"/>
                </a:cubicBezTo>
                <a:cubicBezTo>
                  <a:pt x="453976" y="673431"/>
                  <a:pt x="413520" y="645010"/>
                  <a:pt x="372010" y="635431"/>
                </a:cubicBezTo>
                <a:cubicBezTo>
                  <a:pt x="346343" y="629508"/>
                  <a:pt x="320349" y="625098"/>
                  <a:pt x="294519" y="619932"/>
                </a:cubicBezTo>
                <a:cubicBezTo>
                  <a:pt x="279021" y="609600"/>
                  <a:pt x="264684" y="597266"/>
                  <a:pt x="248024" y="588936"/>
                </a:cubicBezTo>
                <a:cubicBezTo>
                  <a:pt x="233412" y="581630"/>
                  <a:pt x="214286" y="583643"/>
                  <a:pt x="201529" y="573438"/>
                </a:cubicBezTo>
                <a:cubicBezTo>
                  <a:pt x="186984" y="561802"/>
                  <a:pt x="182993" y="540788"/>
                  <a:pt x="170532" y="526943"/>
                </a:cubicBezTo>
                <a:cubicBezTo>
                  <a:pt x="-19598" y="315686"/>
                  <a:pt x="124739" y="502048"/>
                  <a:pt x="15549" y="356461"/>
                </a:cubicBezTo>
                <a:cubicBezTo>
                  <a:pt x="10383" y="340963"/>
                  <a:pt x="-855" y="326277"/>
                  <a:pt x="51" y="309966"/>
                </a:cubicBezTo>
                <a:cubicBezTo>
                  <a:pt x="4388" y="231909"/>
                  <a:pt x="6326" y="151657"/>
                  <a:pt x="31048" y="77492"/>
                </a:cubicBezTo>
                <a:cubicBezTo>
                  <a:pt x="39216" y="52987"/>
                  <a:pt x="70614" y="43812"/>
                  <a:pt x="93041" y="30997"/>
                </a:cubicBezTo>
                <a:cubicBezTo>
                  <a:pt x="110331" y="21117"/>
                  <a:pt x="188113" y="3354"/>
                  <a:pt x="201529" y="0"/>
                </a:cubicBezTo>
                <a:cubicBezTo>
                  <a:pt x="289353" y="5166"/>
                  <a:pt x="379651" y="-5838"/>
                  <a:pt x="465000" y="15499"/>
                </a:cubicBezTo>
                <a:cubicBezTo>
                  <a:pt x="490059" y="21764"/>
                  <a:pt x="499943" y="54389"/>
                  <a:pt x="511495" y="77492"/>
                </a:cubicBezTo>
                <a:cubicBezTo>
                  <a:pt x="526107" y="106716"/>
                  <a:pt x="527880" y="141258"/>
                  <a:pt x="542492" y="170482"/>
                </a:cubicBezTo>
                <a:cubicBezTo>
                  <a:pt x="583014" y="251527"/>
                  <a:pt x="567884" y="210062"/>
                  <a:pt x="588987" y="294468"/>
                </a:cubicBezTo>
                <a:cubicBezTo>
                  <a:pt x="594153" y="340963"/>
                  <a:pt x="600050" y="387383"/>
                  <a:pt x="604485" y="433953"/>
                </a:cubicBezTo>
                <a:cubicBezTo>
                  <a:pt x="610383" y="495881"/>
                  <a:pt x="612267" y="558205"/>
                  <a:pt x="619983" y="619932"/>
                </a:cubicBezTo>
                <a:cubicBezTo>
                  <a:pt x="639241" y="773994"/>
                  <a:pt x="635482" y="604577"/>
                  <a:pt x="635482" y="728421"/>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 xmlns:a16="http://schemas.microsoft.com/office/drawing/2014/main" id="{F04E96DB-3F46-4757-BCF5-949E1E3EE045}"/>
              </a:ext>
            </a:extLst>
          </p:cNvPr>
          <p:cNvGrpSpPr/>
          <p:nvPr/>
        </p:nvGrpSpPr>
        <p:grpSpPr>
          <a:xfrm>
            <a:off x="10471984" y="5749160"/>
            <a:ext cx="437496" cy="505165"/>
            <a:chOff x="5423658" y="4441589"/>
            <a:chExt cx="437496" cy="505165"/>
          </a:xfrm>
        </p:grpSpPr>
        <p:sp>
          <p:nvSpPr>
            <p:cNvPr id="20" name="Freeform: Shape 15">
              <a:extLst>
                <a:ext uri="{FF2B5EF4-FFF2-40B4-BE49-F238E27FC236}">
                  <a16:creationId xmlns="" xmlns:a16="http://schemas.microsoft.com/office/drawing/2014/main" id="{E140012D-2FA2-4AF4-A889-A4660B4BCF7A}"/>
                </a:ext>
              </a:extLst>
            </p:cNvPr>
            <p:cNvSpPr/>
            <p:nvPr/>
          </p:nvSpPr>
          <p:spPr>
            <a:xfrm>
              <a:off x="5423658" y="4441589"/>
              <a:ext cx="294468" cy="487302"/>
            </a:xfrm>
            <a:custGeom>
              <a:avLst/>
              <a:gdLst>
                <a:gd name="connsiteX0" fmla="*/ 139485 w 294468"/>
                <a:gd name="connsiteY0" fmla="*/ 155818 h 487302"/>
                <a:gd name="connsiteX1" fmla="*/ 216977 w 294468"/>
                <a:gd name="connsiteY1" fmla="*/ 124821 h 487302"/>
                <a:gd name="connsiteX2" fmla="*/ 263472 w 294468"/>
                <a:gd name="connsiteY2" fmla="*/ 109323 h 487302"/>
                <a:gd name="connsiteX3" fmla="*/ 294468 w 294468"/>
                <a:gd name="connsiteY3" fmla="*/ 171316 h 487302"/>
                <a:gd name="connsiteX4" fmla="*/ 278970 w 294468"/>
                <a:gd name="connsiteY4" fmla="*/ 264306 h 487302"/>
                <a:gd name="connsiteX5" fmla="*/ 123987 w 294468"/>
                <a:gd name="connsiteY5" fmla="*/ 264306 h 487302"/>
                <a:gd name="connsiteX6" fmla="*/ 263472 w 294468"/>
                <a:gd name="connsiteY6" fmla="*/ 264306 h 487302"/>
                <a:gd name="connsiteX7" fmla="*/ 278970 w 294468"/>
                <a:gd name="connsiteY7" fmla="*/ 310801 h 487302"/>
                <a:gd name="connsiteX8" fmla="*/ 263472 w 294468"/>
                <a:gd name="connsiteY8" fmla="*/ 434787 h 487302"/>
                <a:gd name="connsiteX9" fmla="*/ 216977 w 294468"/>
                <a:gd name="connsiteY9" fmla="*/ 450286 h 487302"/>
                <a:gd name="connsiteX10" fmla="*/ 123987 w 294468"/>
                <a:gd name="connsiteY10" fmla="*/ 434787 h 487302"/>
                <a:gd name="connsiteX11" fmla="*/ 123987 w 294468"/>
                <a:gd name="connsiteY11" fmla="*/ 279804 h 487302"/>
                <a:gd name="connsiteX12" fmla="*/ 170482 w 294468"/>
                <a:gd name="connsiteY12" fmla="*/ 295303 h 487302"/>
                <a:gd name="connsiteX13" fmla="*/ 154984 w 294468"/>
                <a:gd name="connsiteY13" fmla="*/ 481282 h 487302"/>
                <a:gd name="connsiteX14" fmla="*/ 0 w 294468"/>
                <a:gd name="connsiteY14" fmla="*/ 434787 h 487302"/>
                <a:gd name="connsiteX15" fmla="*/ 46495 w 294468"/>
                <a:gd name="connsiteY15" fmla="*/ 248808 h 487302"/>
                <a:gd name="connsiteX16" fmla="*/ 139485 w 294468"/>
                <a:gd name="connsiteY16" fmla="*/ 217811 h 487302"/>
                <a:gd name="connsiteX17" fmla="*/ 77492 w 294468"/>
                <a:gd name="connsiteY17" fmla="*/ 279804 h 487302"/>
                <a:gd name="connsiteX18" fmla="*/ 61994 w 294468"/>
                <a:gd name="connsiteY18" fmla="*/ 233309 h 487302"/>
                <a:gd name="connsiteX19" fmla="*/ 77492 w 294468"/>
                <a:gd name="connsiteY19" fmla="*/ 109323 h 487302"/>
                <a:gd name="connsiteX20" fmla="*/ 123987 w 294468"/>
                <a:gd name="connsiteY20" fmla="*/ 78326 h 487302"/>
                <a:gd name="connsiteX21" fmla="*/ 154984 w 294468"/>
                <a:gd name="connsiteY21" fmla="*/ 124821 h 487302"/>
                <a:gd name="connsiteX22" fmla="*/ 170482 w 294468"/>
                <a:gd name="connsiteY22" fmla="*/ 171316 h 487302"/>
                <a:gd name="connsiteX23" fmla="*/ 185980 w 294468"/>
                <a:gd name="connsiteY23" fmla="*/ 233309 h 487302"/>
                <a:gd name="connsiteX24" fmla="*/ 201478 w 294468"/>
                <a:gd name="connsiteY24" fmla="*/ 171316 h 487302"/>
                <a:gd name="connsiteX25" fmla="*/ 232475 w 294468"/>
                <a:gd name="connsiteY25" fmla="*/ 78326 h 487302"/>
                <a:gd name="connsiteX26" fmla="*/ 216977 w 294468"/>
                <a:gd name="connsiteY26" fmla="*/ 16333 h 487302"/>
                <a:gd name="connsiteX27" fmla="*/ 30997 w 294468"/>
                <a:gd name="connsiteY27" fmla="*/ 78326 h 487302"/>
                <a:gd name="connsiteX28" fmla="*/ 46495 w 294468"/>
                <a:gd name="connsiteY28" fmla="*/ 248808 h 487302"/>
                <a:gd name="connsiteX29" fmla="*/ 108489 w 294468"/>
                <a:gd name="connsiteY29" fmla="*/ 264306 h 487302"/>
                <a:gd name="connsiteX30" fmla="*/ 154984 w 294468"/>
                <a:gd name="connsiteY30" fmla="*/ 279804 h 4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468" h="487302">
                  <a:moveTo>
                    <a:pt x="139485" y="155818"/>
                  </a:moveTo>
                  <a:cubicBezTo>
                    <a:pt x="165316" y="145486"/>
                    <a:pt x="190928" y="134589"/>
                    <a:pt x="216977" y="124821"/>
                  </a:cubicBezTo>
                  <a:cubicBezTo>
                    <a:pt x="232273" y="119085"/>
                    <a:pt x="249463" y="100918"/>
                    <a:pt x="263472" y="109323"/>
                  </a:cubicBezTo>
                  <a:cubicBezTo>
                    <a:pt x="283283" y="121210"/>
                    <a:pt x="284136" y="150652"/>
                    <a:pt x="294468" y="171316"/>
                  </a:cubicBezTo>
                  <a:cubicBezTo>
                    <a:pt x="289302" y="202313"/>
                    <a:pt x="297235" y="238735"/>
                    <a:pt x="278970" y="264306"/>
                  </a:cubicBezTo>
                  <a:cubicBezTo>
                    <a:pt x="254375" y="298739"/>
                    <a:pt x="137839" y="266615"/>
                    <a:pt x="123987" y="264306"/>
                  </a:cubicBezTo>
                  <a:cubicBezTo>
                    <a:pt x="174918" y="247329"/>
                    <a:pt x="203178" y="229852"/>
                    <a:pt x="263472" y="264306"/>
                  </a:cubicBezTo>
                  <a:cubicBezTo>
                    <a:pt x="277656" y="272411"/>
                    <a:pt x="273804" y="295303"/>
                    <a:pt x="278970" y="310801"/>
                  </a:cubicBezTo>
                  <a:cubicBezTo>
                    <a:pt x="273804" y="352130"/>
                    <a:pt x="280388" y="396726"/>
                    <a:pt x="263472" y="434787"/>
                  </a:cubicBezTo>
                  <a:cubicBezTo>
                    <a:pt x="256837" y="449716"/>
                    <a:pt x="233314" y="450286"/>
                    <a:pt x="216977" y="450286"/>
                  </a:cubicBezTo>
                  <a:cubicBezTo>
                    <a:pt x="185553" y="450286"/>
                    <a:pt x="154984" y="439953"/>
                    <a:pt x="123987" y="434787"/>
                  </a:cubicBezTo>
                  <a:cubicBezTo>
                    <a:pt x="106672" y="382840"/>
                    <a:pt x="84413" y="339165"/>
                    <a:pt x="123987" y="279804"/>
                  </a:cubicBezTo>
                  <a:cubicBezTo>
                    <a:pt x="133049" y="266211"/>
                    <a:pt x="154984" y="290137"/>
                    <a:pt x="170482" y="295303"/>
                  </a:cubicBezTo>
                  <a:cubicBezTo>
                    <a:pt x="187502" y="346363"/>
                    <a:pt x="228998" y="444275"/>
                    <a:pt x="154984" y="481282"/>
                  </a:cubicBezTo>
                  <a:cubicBezTo>
                    <a:pt x="106742" y="505403"/>
                    <a:pt x="51661" y="450285"/>
                    <a:pt x="0" y="434787"/>
                  </a:cubicBezTo>
                  <a:cubicBezTo>
                    <a:pt x="2613" y="411275"/>
                    <a:pt x="-4500" y="280680"/>
                    <a:pt x="46495" y="248808"/>
                  </a:cubicBezTo>
                  <a:cubicBezTo>
                    <a:pt x="74202" y="231491"/>
                    <a:pt x="139485" y="217811"/>
                    <a:pt x="139485" y="217811"/>
                  </a:cubicBezTo>
                  <a:cubicBezTo>
                    <a:pt x="133581" y="235523"/>
                    <a:pt x="124725" y="303421"/>
                    <a:pt x="77492" y="279804"/>
                  </a:cubicBezTo>
                  <a:cubicBezTo>
                    <a:pt x="62880" y="272498"/>
                    <a:pt x="67160" y="248807"/>
                    <a:pt x="61994" y="233309"/>
                  </a:cubicBezTo>
                  <a:cubicBezTo>
                    <a:pt x="67160" y="191980"/>
                    <a:pt x="62024" y="147994"/>
                    <a:pt x="77492" y="109323"/>
                  </a:cubicBezTo>
                  <a:cubicBezTo>
                    <a:pt x="84410" y="92028"/>
                    <a:pt x="105722" y="74673"/>
                    <a:pt x="123987" y="78326"/>
                  </a:cubicBezTo>
                  <a:cubicBezTo>
                    <a:pt x="142252" y="81979"/>
                    <a:pt x="144652" y="109323"/>
                    <a:pt x="154984" y="124821"/>
                  </a:cubicBezTo>
                  <a:cubicBezTo>
                    <a:pt x="160150" y="140319"/>
                    <a:pt x="165994" y="155608"/>
                    <a:pt x="170482" y="171316"/>
                  </a:cubicBezTo>
                  <a:cubicBezTo>
                    <a:pt x="176334" y="191797"/>
                    <a:pt x="164680" y="233309"/>
                    <a:pt x="185980" y="233309"/>
                  </a:cubicBezTo>
                  <a:cubicBezTo>
                    <a:pt x="207280" y="233309"/>
                    <a:pt x="195357" y="191718"/>
                    <a:pt x="201478" y="171316"/>
                  </a:cubicBezTo>
                  <a:cubicBezTo>
                    <a:pt x="210867" y="140021"/>
                    <a:pt x="232475" y="78326"/>
                    <a:pt x="232475" y="78326"/>
                  </a:cubicBezTo>
                  <a:cubicBezTo>
                    <a:pt x="227309" y="57662"/>
                    <a:pt x="237527" y="21937"/>
                    <a:pt x="216977" y="16333"/>
                  </a:cubicBezTo>
                  <a:cubicBezTo>
                    <a:pt x="79943" y="-21040"/>
                    <a:pt x="77704" y="8266"/>
                    <a:pt x="30997" y="78326"/>
                  </a:cubicBezTo>
                  <a:cubicBezTo>
                    <a:pt x="9476" y="142892"/>
                    <a:pt x="-7885" y="167238"/>
                    <a:pt x="46495" y="248808"/>
                  </a:cubicBezTo>
                  <a:cubicBezTo>
                    <a:pt x="58310" y="266531"/>
                    <a:pt x="88008" y="258454"/>
                    <a:pt x="108489" y="264306"/>
                  </a:cubicBezTo>
                  <a:cubicBezTo>
                    <a:pt x="124197" y="268794"/>
                    <a:pt x="154984" y="279804"/>
                    <a:pt x="154984" y="279804"/>
                  </a:cubicBez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3">
              <a:extLst>
                <a:ext uri="{FF2B5EF4-FFF2-40B4-BE49-F238E27FC236}">
                  <a16:creationId xmlns="" xmlns:a16="http://schemas.microsoft.com/office/drawing/2014/main" id="{F5100CBC-BFC1-4455-9AD4-41018A48B21B}"/>
                </a:ext>
              </a:extLst>
            </p:cNvPr>
            <p:cNvSpPr/>
            <p:nvPr/>
          </p:nvSpPr>
          <p:spPr>
            <a:xfrm>
              <a:off x="5561351" y="4496939"/>
              <a:ext cx="299803" cy="449815"/>
            </a:xfrm>
            <a:custGeom>
              <a:avLst/>
              <a:gdLst>
                <a:gd name="connsiteX0" fmla="*/ 0 w 299803"/>
                <a:gd name="connsiteY0" fmla="*/ 60071 h 449815"/>
                <a:gd name="connsiteX1" fmla="*/ 119921 w 299803"/>
                <a:gd name="connsiteY1" fmla="*/ 110 h 449815"/>
                <a:gd name="connsiteX2" fmla="*/ 209862 w 299803"/>
                <a:gd name="connsiteY2" fmla="*/ 30091 h 449815"/>
                <a:gd name="connsiteX3" fmla="*/ 254833 w 299803"/>
                <a:gd name="connsiteY3" fmla="*/ 120031 h 449815"/>
                <a:gd name="connsiteX4" fmla="*/ 239842 w 299803"/>
                <a:gd name="connsiteY4" fmla="*/ 179992 h 449815"/>
                <a:gd name="connsiteX5" fmla="*/ 194872 w 299803"/>
                <a:gd name="connsiteY5" fmla="*/ 224963 h 449815"/>
                <a:gd name="connsiteX6" fmla="*/ 149901 w 299803"/>
                <a:gd name="connsiteY6" fmla="*/ 239953 h 449815"/>
                <a:gd name="connsiteX7" fmla="*/ 194872 w 299803"/>
                <a:gd name="connsiteY7" fmla="*/ 254943 h 449815"/>
                <a:gd name="connsiteX8" fmla="*/ 254833 w 299803"/>
                <a:gd name="connsiteY8" fmla="*/ 269933 h 449815"/>
                <a:gd name="connsiteX9" fmla="*/ 299803 w 299803"/>
                <a:gd name="connsiteY9" fmla="*/ 329894 h 449815"/>
                <a:gd name="connsiteX10" fmla="*/ 239842 w 299803"/>
                <a:gd name="connsiteY10" fmla="*/ 434825 h 449815"/>
                <a:gd name="connsiteX11" fmla="*/ 179882 w 299803"/>
                <a:gd name="connsiteY11" fmla="*/ 449815 h 449815"/>
                <a:gd name="connsiteX12" fmla="*/ 119921 w 299803"/>
                <a:gd name="connsiteY12" fmla="*/ 434825 h 449815"/>
                <a:gd name="connsiteX13" fmla="*/ 89941 w 299803"/>
                <a:gd name="connsiteY13" fmla="*/ 344884 h 44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803" h="449815">
                  <a:moveTo>
                    <a:pt x="0" y="60071"/>
                  </a:moveTo>
                  <a:cubicBezTo>
                    <a:pt x="4819" y="57179"/>
                    <a:pt x="92692" y="-2916"/>
                    <a:pt x="119921" y="110"/>
                  </a:cubicBezTo>
                  <a:cubicBezTo>
                    <a:pt x="151330" y="3600"/>
                    <a:pt x="179882" y="20097"/>
                    <a:pt x="209862" y="30091"/>
                  </a:cubicBezTo>
                  <a:cubicBezTo>
                    <a:pt x="225019" y="52826"/>
                    <a:pt x="254833" y="89003"/>
                    <a:pt x="254833" y="120031"/>
                  </a:cubicBezTo>
                  <a:cubicBezTo>
                    <a:pt x="254833" y="140633"/>
                    <a:pt x="250064" y="162104"/>
                    <a:pt x="239842" y="179992"/>
                  </a:cubicBezTo>
                  <a:cubicBezTo>
                    <a:pt x="229324" y="198398"/>
                    <a:pt x="212511" y="213204"/>
                    <a:pt x="194872" y="224963"/>
                  </a:cubicBezTo>
                  <a:cubicBezTo>
                    <a:pt x="181725" y="233728"/>
                    <a:pt x="164891" y="234956"/>
                    <a:pt x="149901" y="239953"/>
                  </a:cubicBezTo>
                  <a:cubicBezTo>
                    <a:pt x="164891" y="244950"/>
                    <a:pt x="179679" y="250602"/>
                    <a:pt x="194872" y="254943"/>
                  </a:cubicBezTo>
                  <a:cubicBezTo>
                    <a:pt x="214681" y="260603"/>
                    <a:pt x="238068" y="257958"/>
                    <a:pt x="254833" y="269933"/>
                  </a:cubicBezTo>
                  <a:cubicBezTo>
                    <a:pt x="275163" y="284454"/>
                    <a:pt x="284813" y="309907"/>
                    <a:pt x="299803" y="329894"/>
                  </a:cubicBezTo>
                  <a:cubicBezTo>
                    <a:pt x="286904" y="381491"/>
                    <a:pt x="291938" y="405055"/>
                    <a:pt x="239842" y="434825"/>
                  </a:cubicBezTo>
                  <a:cubicBezTo>
                    <a:pt x="221955" y="445046"/>
                    <a:pt x="199869" y="444818"/>
                    <a:pt x="179882" y="449815"/>
                  </a:cubicBezTo>
                  <a:cubicBezTo>
                    <a:pt x="159895" y="444818"/>
                    <a:pt x="133329" y="450467"/>
                    <a:pt x="119921" y="434825"/>
                  </a:cubicBezTo>
                  <a:cubicBezTo>
                    <a:pt x="99355" y="410831"/>
                    <a:pt x="89941" y="344884"/>
                    <a:pt x="89941" y="344884"/>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 xmlns:a16="http://schemas.microsoft.com/office/drawing/2014/main" id="{F04E96DB-3F46-4757-BCF5-949E1E3EE045}"/>
              </a:ext>
            </a:extLst>
          </p:cNvPr>
          <p:cNvGrpSpPr/>
          <p:nvPr/>
        </p:nvGrpSpPr>
        <p:grpSpPr>
          <a:xfrm>
            <a:off x="10685722" y="6252405"/>
            <a:ext cx="437496" cy="505165"/>
            <a:chOff x="5423658" y="4441589"/>
            <a:chExt cx="437496" cy="505165"/>
          </a:xfrm>
        </p:grpSpPr>
        <p:sp>
          <p:nvSpPr>
            <p:cNvPr id="23" name="Freeform: Shape 15">
              <a:extLst>
                <a:ext uri="{FF2B5EF4-FFF2-40B4-BE49-F238E27FC236}">
                  <a16:creationId xmlns="" xmlns:a16="http://schemas.microsoft.com/office/drawing/2014/main" id="{E140012D-2FA2-4AF4-A889-A4660B4BCF7A}"/>
                </a:ext>
              </a:extLst>
            </p:cNvPr>
            <p:cNvSpPr/>
            <p:nvPr/>
          </p:nvSpPr>
          <p:spPr>
            <a:xfrm>
              <a:off x="5423658" y="4441589"/>
              <a:ext cx="294468" cy="487302"/>
            </a:xfrm>
            <a:custGeom>
              <a:avLst/>
              <a:gdLst>
                <a:gd name="connsiteX0" fmla="*/ 139485 w 294468"/>
                <a:gd name="connsiteY0" fmla="*/ 155818 h 487302"/>
                <a:gd name="connsiteX1" fmla="*/ 216977 w 294468"/>
                <a:gd name="connsiteY1" fmla="*/ 124821 h 487302"/>
                <a:gd name="connsiteX2" fmla="*/ 263472 w 294468"/>
                <a:gd name="connsiteY2" fmla="*/ 109323 h 487302"/>
                <a:gd name="connsiteX3" fmla="*/ 294468 w 294468"/>
                <a:gd name="connsiteY3" fmla="*/ 171316 h 487302"/>
                <a:gd name="connsiteX4" fmla="*/ 278970 w 294468"/>
                <a:gd name="connsiteY4" fmla="*/ 264306 h 487302"/>
                <a:gd name="connsiteX5" fmla="*/ 123987 w 294468"/>
                <a:gd name="connsiteY5" fmla="*/ 264306 h 487302"/>
                <a:gd name="connsiteX6" fmla="*/ 263472 w 294468"/>
                <a:gd name="connsiteY6" fmla="*/ 264306 h 487302"/>
                <a:gd name="connsiteX7" fmla="*/ 278970 w 294468"/>
                <a:gd name="connsiteY7" fmla="*/ 310801 h 487302"/>
                <a:gd name="connsiteX8" fmla="*/ 263472 w 294468"/>
                <a:gd name="connsiteY8" fmla="*/ 434787 h 487302"/>
                <a:gd name="connsiteX9" fmla="*/ 216977 w 294468"/>
                <a:gd name="connsiteY9" fmla="*/ 450286 h 487302"/>
                <a:gd name="connsiteX10" fmla="*/ 123987 w 294468"/>
                <a:gd name="connsiteY10" fmla="*/ 434787 h 487302"/>
                <a:gd name="connsiteX11" fmla="*/ 123987 w 294468"/>
                <a:gd name="connsiteY11" fmla="*/ 279804 h 487302"/>
                <a:gd name="connsiteX12" fmla="*/ 170482 w 294468"/>
                <a:gd name="connsiteY12" fmla="*/ 295303 h 487302"/>
                <a:gd name="connsiteX13" fmla="*/ 154984 w 294468"/>
                <a:gd name="connsiteY13" fmla="*/ 481282 h 487302"/>
                <a:gd name="connsiteX14" fmla="*/ 0 w 294468"/>
                <a:gd name="connsiteY14" fmla="*/ 434787 h 487302"/>
                <a:gd name="connsiteX15" fmla="*/ 46495 w 294468"/>
                <a:gd name="connsiteY15" fmla="*/ 248808 h 487302"/>
                <a:gd name="connsiteX16" fmla="*/ 139485 w 294468"/>
                <a:gd name="connsiteY16" fmla="*/ 217811 h 487302"/>
                <a:gd name="connsiteX17" fmla="*/ 77492 w 294468"/>
                <a:gd name="connsiteY17" fmla="*/ 279804 h 487302"/>
                <a:gd name="connsiteX18" fmla="*/ 61994 w 294468"/>
                <a:gd name="connsiteY18" fmla="*/ 233309 h 487302"/>
                <a:gd name="connsiteX19" fmla="*/ 77492 w 294468"/>
                <a:gd name="connsiteY19" fmla="*/ 109323 h 487302"/>
                <a:gd name="connsiteX20" fmla="*/ 123987 w 294468"/>
                <a:gd name="connsiteY20" fmla="*/ 78326 h 487302"/>
                <a:gd name="connsiteX21" fmla="*/ 154984 w 294468"/>
                <a:gd name="connsiteY21" fmla="*/ 124821 h 487302"/>
                <a:gd name="connsiteX22" fmla="*/ 170482 w 294468"/>
                <a:gd name="connsiteY22" fmla="*/ 171316 h 487302"/>
                <a:gd name="connsiteX23" fmla="*/ 185980 w 294468"/>
                <a:gd name="connsiteY23" fmla="*/ 233309 h 487302"/>
                <a:gd name="connsiteX24" fmla="*/ 201478 w 294468"/>
                <a:gd name="connsiteY24" fmla="*/ 171316 h 487302"/>
                <a:gd name="connsiteX25" fmla="*/ 232475 w 294468"/>
                <a:gd name="connsiteY25" fmla="*/ 78326 h 487302"/>
                <a:gd name="connsiteX26" fmla="*/ 216977 w 294468"/>
                <a:gd name="connsiteY26" fmla="*/ 16333 h 487302"/>
                <a:gd name="connsiteX27" fmla="*/ 30997 w 294468"/>
                <a:gd name="connsiteY27" fmla="*/ 78326 h 487302"/>
                <a:gd name="connsiteX28" fmla="*/ 46495 w 294468"/>
                <a:gd name="connsiteY28" fmla="*/ 248808 h 487302"/>
                <a:gd name="connsiteX29" fmla="*/ 108489 w 294468"/>
                <a:gd name="connsiteY29" fmla="*/ 264306 h 487302"/>
                <a:gd name="connsiteX30" fmla="*/ 154984 w 294468"/>
                <a:gd name="connsiteY30" fmla="*/ 279804 h 4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468" h="487302">
                  <a:moveTo>
                    <a:pt x="139485" y="155818"/>
                  </a:moveTo>
                  <a:cubicBezTo>
                    <a:pt x="165316" y="145486"/>
                    <a:pt x="190928" y="134589"/>
                    <a:pt x="216977" y="124821"/>
                  </a:cubicBezTo>
                  <a:cubicBezTo>
                    <a:pt x="232273" y="119085"/>
                    <a:pt x="249463" y="100918"/>
                    <a:pt x="263472" y="109323"/>
                  </a:cubicBezTo>
                  <a:cubicBezTo>
                    <a:pt x="283283" y="121210"/>
                    <a:pt x="284136" y="150652"/>
                    <a:pt x="294468" y="171316"/>
                  </a:cubicBezTo>
                  <a:cubicBezTo>
                    <a:pt x="289302" y="202313"/>
                    <a:pt x="297235" y="238735"/>
                    <a:pt x="278970" y="264306"/>
                  </a:cubicBezTo>
                  <a:cubicBezTo>
                    <a:pt x="254375" y="298739"/>
                    <a:pt x="137839" y="266615"/>
                    <a:pt x="123987" y="264306"/>
                  </a:cubicBezTo>
                  <a:cubicBezTo>
                    <a:pt x="174918" y="247329"/>
                    <a:pt x="203178" y="229852"/>
                    <a:pt x="263472" y="264306"/>
                  </a:cubicBezTo>
                  <a:cubicBezTo>
                    <a:pt x="277656" y="272411"/>
                    <a:pt x="273804" y="295303"/>
                    <a:pt x="278970" y="310801"/>
                  </a:cubicBezTo>
                  <a:cubicBezTo>
                    <a:pt x="273804" y="352130"/>
                    <a:pt x="280388" y="396726"/>
                    <a:pt x="263472" y="434787"/>
                  </a:cubicBezTo>
                  <a:cubicBezTo>
                    <a:pt x="256837" y="449716"/>
                    <a:pt x="233314" y="450286"/>
                    <a:pt x="216977" y="450286"/>
                  </a:cubicBezTo>
                  <a:cubicBezTo>
                    <a:pt x="185553" y="450286"/>
                    <a:pt x="154984" y="439953"/>
                    <a:pt x="123987" y="434787"/>
                  </a:cubicBezTo>
                  <a:cubicBezTo>
                    <a:pt x="106672" y="382840"/>
                    <a:pt x="84413" y="339165"/>
                    <a:pt x="123987" y="279804"/>
                  </a:cubicBezTo>
                  <a:cubicBezTo>
                    <a:pt x="133049" y="266211"/>
                    <a:pt x="154984" y="290137"/>
                    <a:pt x="170482" y="295303"/>
                  </a:cubicBezTo>
                  <a:cubicBezTo>
                    <a:pt x="187502" y="346363"/>
                    <a:pt x="228998" y="444275"/>
                    <a:pt x="154984" y="481282"/>
                  </a:cubicBezTo>
                  <a:cubicBezTo>
                    <a:pt x="106742" y="505403"/>
                    <a:pt x="51661" y="450285"/>
                    <a:pt x="0" y="434787"/>
                  </a:cubicBezTo>
                  <a:cubicBezTo>
                    <a:pt x="2613" y="411275"/>
                    <a:pt x="-4500" y="280680"/>
                    <a:pt x="46495" y="248808"/>
                  </a:cubicBezTo>
                  <a:cubicBezTo>
                    <a:pt x="74202" y="231491"/>
                    <a:pt x="139485" y="217811"/>
                    <a:pt x="139485" y="217811"/>
                  </a:cubicBezTo>
                  <a:cubicBezTo>
                    <a:pt x="133581" y="235523"/>
                    <a:pt x="124725" y="303421"/>
                    <a:pt x="77492" y="279804"/>
                  </a:cubicBezTo>
                  <a:cubicBezTo>
                    <a:pt x="62880" y="272498"/>
                    <a:pt x="67160" y="248807"/>
                    <a:pt x="61994" y="233309"/>
                  </a:cubicBezTo>
                  <a:cubicBezTo>
                    <a:pt x="67160" y="191980"/>
                    <a:pt x="62024" y="147994"/>
                    <a:pt x="77492" y="109323"/>
                  </a:cubicBezTo>
                  <a:cubicBezTo>
                    <a:pt x="84410" y="92028"/>
                    <a:pt x="105722" y="74673"/>
                    <a:pt x="123987" y="78326"/>
                  </a:cubicBezTo>
                  <a:cubicBezTo>
                    <a:pt x="142252" y="81979"/>
                    <a:pt x="144652" y="109323"/>
                    <a:pt x="154984" y="124821"/>
                  </a:cubicBezTo>
                  <a:cubicBezTo>
                    <a:pt x="160150" y="140319"/>
                    <a:pt x="165994" y="155608"/>
                    <a:pt x="170482" y="171316"/>
                  </a:cubicBezTo>
                  <a:cubicBezTo>
                    <a:pt x="176334" y="191797"/>
                    <a:pt x="164680" y="233309"/>
                    <a:pt x="185980" y="233309"/>
                  </a:cubicBezTo>
                  <a:cubicBezTo>
                    <a:pt x="207280" y="233309"/>
                    <a:pt x="195357" y="191718"/>
                    <a:pt x="201478" y="171316"/>
                  </a:cubicBezTo>
                  <a:cubicBezTo>
                    <a:pt x="210867" y="140021"/>
                    <a:pt x="232475" y="78326"/>
                    <a:pt x="232475" y="78326"/>
                  </a:cubicBezTo>
                  <a:cubicBezTo>
                    <a:pt x="227309" y="57662"/>
                    <a:pt x="237527" y="21937"/>
                    <a:pt x="216977" y="16333"/>
                  </a:cubicBezTo>
                  <a:cubicBezTo>
                    <a:pt x="79943" y="-21040"/>
                    <a:pt x="77704" y="8266"/>
                    <a:pt x="30997" y="78326"/>
                  </a:cubicBezTo>
                  <a:cubicBezTo>
                    <a:pt x="9476" y="142892"/>
                    <a:pt x="-7885" y="167238"/>
                    <a:pt x="46495" y="248808"/>
                  </a:cubicBezTo>
                  <a:cubicBezTo>
                    <a:pt x="58310" y="266531"/>
                    <a:pt x="88008" y="258454"/>
                    <a:pt x="108489" y="264306"/>
                  </a:cubicBezTo>
                  <a:cubicBezTo>
                    <a:pt x="124197" y="268794"/>
                    <a:pt x="154984" y="279804"/>
                    <a:pt x="154984" y="279804"/>
                  </a:cubicBez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 xmlns:a16="http://schemas.microsoft.com/office/drawing/2014/main" id="{F5100CBC-BFC1-4455-9AD4-41018A48B21B}"/>
                </a:ext>
              </a:extLst>
            </p:cNvPr>
            <p:cNvSpPr/>
            <p:nvPr/>
          </p:nvSpPr>
          <p:spPr>
            <a:xfrm>
              <a:off x="5561351" y="4496939"/>
              <a:ext cx="299803" cy="449815"/>
            </a:xfrm>
            <a:custGeom>
              <a:avLst/>
              <a:gdLst>
                <a:gd name="connsiteX0" fmla="*/ 0 w 299803"/>
                <a:gd name="connsiteY0" fmla="*/ 60071 h 449815"/>
                <a:gd name="connsiteX1" fmla="*/ 119921 w 299803"/>
                <a:gd name="connsiteY1" fmla="*/ 110 h 449815"/>
                <a:gd name="connsiteX2" fmla="*/ 209862 w 299803"/>
                <a:gd name="connsiteY2" fmla="*/ 30091 h 449815"/>
                <a:gd name="connsiteX3" fmla="*/ 254833 w 299803"/>
                <a:gd name="connsiteY3" fmla="*/ 120031 h 449815"/>
                <a:gd name="connsiteX4" fmla="*/ 239842 w 299803"/>
                <a:gd name="connsiteY4" fmla="*/ 179992 h 449815"/>
                <a:gd name="connsiteX5" fmla="*/ 194872 w 299803"/>
                <a:gd name="connsiteY5" fmla="*/ 224963 h 449815"/>
                <a:gd name="connsiteX6" fmla="*/ 149901 w 299803"/>
                <a:gd name="connsiteY6" fmla="*/ 239953 h 449815"/>
                <a:gd name="connsiteX7" fmla="*/ 194872 w 299803"/>
                <a:gd name="connsiteY7" fmla="*/ 254943 h 449815"/>
                <a:gd name="connsiteX8" fmla="*/ 254833 w 299803"/>
                <a:gd name="connsiteY8" fmla="*/ 269933 h 449815"/>
                <a:gd name="connsiteX9" fmla="*/ 299803 w 299803"/>
                <a:gd name="connsiteY9" fmla="*/ 329894 h 449815"/>
                <a:gd name="connsiteX10" fmla="*/ 239842 w 299803"/>
                <a:gd name="connsiteY10" fmla="*/ 434825 h 449815"/>
                <a:gd name="connsiteX11" fmla="*/ 179882 w 299803"/>
                <a:gd name="connsiteY11" fmla="*/ 449815 h 449815"/>
                <a:gd name="connsiteX12" fmla="*/ 119921 w 299803"/>
                <a:gd name="connsiteY12" fmla="*/ 434825 h 449815"/>
                <a:gd name="connsiteX13" fmla="*/ 89941 w 299803"/>
                <a:gd name="connsiteY13" fmla="*/ 344884 h 44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803" h="449815">
                  <a:moveTo>
                    <a:pt x="0" y="60071"/>
                  </a:moveTo>
                  <a:cubicBezTo>
                    <a:pt x="4819" y="57179"/>
                    <a:pt x="92692" y="-2916"/>
                    <a:pt x="119921" y="110"/>
                  </a:cubicBezTo>
                  <a:cubicBezTo>
                    <a:pt x="151330" y="3600"/>
                    <a:pt x="179882" y="20097"/>
                    <a:pt x="209862" y="30091"/>
                  </a:cubicBezTo>
                  <a:cubicBezTo>
                    <a:pt x="225019" y="52826"/>
                    <a:pt x="254833" y="89003"/>
                    <a:pt x="254833" y="120031"/>
                  </a:cubicBezTo>
                  <a:cubicBezTo>
                    <a:pt x="254833" y="140633"/>
                    <a:pt x="250064" y="162104"/>
                    <a:pt x="239842" y="179992"/>
                  </a:cubicBezTo>
                  <a:cubicBezTo>
                    <a:pt x="229324" y="198398"/>
                    <a:pt x="212511" y="213204"/>
                    <a:pt x="194872" y="224963"/>
                  </a:cubicBezTo>
                  <a:cubicBezTo>
                    <a:pt x="181725" y="233728"/>
                    <a:pt x="164891" y="234956"/>
                    <a:pt x="149901" y="239953"/>
                  </a:cubicBezTo>
                  <a:cubicBezTo>
                    <a:pt x="164891" y="244950"/>
                    <a:pt x="179679" y="250602"/>
                    <a:pt x="194872" y="254943"/>
                  </a:cubicBezTo>
                  <a:cubicBezTo>
                    <a:pt x="214681" y="260603"/>
                    <a:pt x="238068" y="257958"/>
                    <a:pt x="254833" y="269933"/>
                  </a:cubicBezTo>
                  <a:cubicBezTo>
                    <a:pt x="275163" y="284454"/>
                    <a:pt x="284813" y="309907"/>
                    <a:pt x="299803" y="329894"/>
                  </a:cubicBezTo>
                  <a:cubicBezTo>
                    <a:pt x="286904" y="381491"/>
                    <a:pt x="291938" y="405055"/>
                    <a:pt x="239842" y="434825"/>
                  </a:cubicBezTo>
                  <a:cubicBezTo>
                    <a:pt x="221955" y="445046"/>
                    <a:pt x="199869" y="444818"/>
                    <a:pt x="179882" y="449815"/>
                  </a:cubicBezTo>
                  <a:cubicBezTo>
                    <a:pt x="159895" y="444818"/>
                    <a:pt x="133329" y="450467"/>
                    <a:pt x="119921" y="434825"/>
                  </a:cubicBezTo>
                  <a:cubicBezTo>
                    <a:pt x="99355" y="410831"/>
                    <a:pt x="89941" y="344884"/>
                    <a:pt x="89941" y="344884"/>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 xmlns:a16="http://schemas.microsoft.com/office/drawing/2014/main" id="{C4A15ABF-CF59-48B5-B2F7-05DB932B11F3}"/>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100" b="97300" l="10000" r="90000"/>
                    </a14:imgEffect>
                  </a14:imgLayer>
                </a14:imgProps>
              </a:ext>
              <a:ext uri="{28A0092B-C50C-407E-A947-70E740481C1C}">
                <a14:useLocalDpi xmlns:a14="http://schemas.microsoft.com/office/drawing/2010/main"/>
              </a:ext>
            </a:extLst>
          </a:blip>
          <a:stretch>
            <a:fillRect/>
          </a:stretch>
        </p:blipFill>
        <p:spPr>
          <a:xfrm rot="20879559">
            <a:off x="10574191" y="1060279"/>
            <a:ext cx="1763578" cy="1833134"/>
          </a:xfrm>
          <a:prstGeom prst="rect">
            <a:avLst/>
          </a:prstGeom>
        </p:spPr>
      </p:pic>
      <p:sp>
        <p:nvSpPr>
          <p:cNvPr id="27" name="Freeform: Shape 19">
            <a:extLst>
              <a:ext uri="{FF2B5EF4-FFF2-40B4-BE49-F238E27FC236}">
                <a16:creationId xmlns="" xmlns:a16="http://schemas.microsoft.com/office/drawing/2014/main" id="{63FB8BD8-998C-4FBF-BD22-D48BE7840347}"/>
              </a:ext>
            </a:extLst>
          </p:cNvPr>
          <p:cNvSpPr/>
          <p:nvPr/>
        </p:nvSpPr>
        <p:spPr>
          <a:xfrm>
            <a:off x="11554999" y="1335228"/>
            <a:ext cx="451051" cy="515192"/>
          </a:xfrm>
          <a:custGeom>
            <a:avLst/>
            <a:gdLst>
              <a:gd name="connsiteX0" fmla="*/ 265071 w 451051"/>
              <a:gd name="connsiteY0" fmla="*/ 261825 h 515192"/>
              <a:gd name="connsiteX1" fmla="*/ 203078 w 451051"/>
              <a:gd name="connsiteY1" fmla="*/ 339317 h 515192"/>
              <a:gd name="connsiteX2" fmla="*/ 32596 w 451051"/>
              <a:gd name="connsiteY2" fmla="*/ 308320 h 515192"/>
              <a:gd name="connsiteX3" fmla="*/ 1600 w 451051"/>
              <a:gd name="connsiteY3" fmla="*/ 246327 h 515192"/>
              <a:gd name="connsiteX4" fmla="*/ 79091 w 451051"/>
              <a:gd name="connsiteY4" fmla="*/ 168836 h 515192"/>
              <a:gd name="connsiteX5" fmla="*/ 125586 w 451051"/>
              <a:gd name="connsiteY5" fmla="*/ 153337 h 515192"/>
              <a:gd name="connsiteX6" fmla="*/ 249573 w 451051"/>
              <a:gd name="connsiteY6" fmla="*/ 230829 h 515192"/>
              <a:gd name="connsiteX7" fmla="*/ 234074 w 451051"/>
              <a:gd name="connsiteY7" fmla="*/ 277324 h 515192"/>
              <a:gd name="connsiteX8" fmla="*/ 203078 w 451051"/>
              <a:gd name="connsiteY8" fmla="*/ 230829 h 515192"/>
              <a:gd name="connsiteX9" fmla="*/ 187579 w 451051"/>
              <a:gd name="connsiteY9" fmla="*/ 184334 h 515192"/>
              <a:gd name="connsiteX10" fmla="*/ 141085 w 451051"/>
              <a:gd name="connsiteY10" fmla="*/ 137839 h 515192"/>
              <a:gd name="connsiteX11" fmla="*/ 110088 w 451051"/>
              <a:gd name="connsiteY11" fmla="*/ 91344 h 515192"/>
              <a:gd name="connsiteX12" fmla="*/ 265071 w 451051"/>
              <a:gd name="connsiteY12" fmla="*/ 44849 h 515192"/>
              <a:gd name="connsiteX13" fmla="*/ 296068 w 451051"/>
              <a:gd name="connsiteY13" fmla="*/ 137839 h 515192"/>
              <a:gd name="connsiteX14" fmla="*/ 280569 w 451051"/>
              <a:gd name="connsiteY14" fmla="*/ 199832 h 515192"/>
              <a:gd name="connsiteX15" fmla="*/ 249573 w 451051"/>
              <a:gd name="connsiteY15" fmla="*/ 246327 h 515192"/>
              <a:gd name="connsiteX16" fmla="*/ 342563 w 451051"/>
              <a:gd name="connsiteY16" fmla="*/ 215331 h 515192"/>
              <a:gd name="connsiteX17" fmla="*/ 435552 w 451051"/>
              <a:gd name="connsiteY17" fmla="*/ 168836 h 515192"/>
              <a:gd name="connsiteX18" fmla="*/ 451051 w 451051"/>
              <a:gd name="connsiteY18" fmla="*/ 215331 h 515192"/>
              <a:gd name="connsiteX19" fmla="*/ 435552 w 451051"/>
              <a:gd name="connsiteY19" fmla="*/ 277324 h 515192"/>
              <a:gd name="connsiteX20" fmla="*/ 358061 w 451051"/>
              <a:gd name="connsiteY20" fmla="*/ 354815 h 515192"/>
              <a:gd name="connsiteX21" fmla="*/ 311566 w 451051"/>
              <a:gd name="connsiteY21" fmla="*/ 370314 h 515192"/>
              <a:gd name="connsiteX22" fmla="*/ 280569 w 451051"/>
              <a:gd name="connsiteY22" fmla="*/ 292822 h 515192"/>
              <a:gd name="connsiteX23" fmla="*/ 265071 w 451051"/>
              <a:gd name="connsiteY23" fmla="*/ 246327 h 515192"/>
              <a:gd name="connsiteX24" fmla="*/ 280569 w 451051"/>
              <a:gd name="connsiteY24" fmla="*/ 106842 h 515192"/>
              <a:gd name="connsiteX25" fmla="*/ 327064 w 451051"/>
              <a:gd name="connsiteY25" fmla="*/ 75846 h 515192"/>
              <a:gd name="connsiteX26" fmla="*/ 373559 w 451051"/>
              <a:gd name="connsiteY26" fmla="*/ 215331 h 515192"/>
              <a:gd name="connsiteX27" fmla="*/ 327064 w 451051"/>
              <a:gd name="connsiteY27" fmla="*/ 230829 h 515192"/>
              <a:gd name="connsiteX28" fmla="*/ 249573 w 451051"/>
              <a:gd name="connsiteY28" fmla="*/ 246327 h 515192"/>
              <a:gd name="connsiteX29" fmla="*/ 218576 w 451051"/>
              <a:gd name="connsiteY29" fmla="*/ 292822 h 515192"/>
              <a:gd name="connsiteX30" fmla="*/ 234074 w 451051"/>
              <a:gd name="connsiteY30" fmla="*/ 509798 h 515192"/>
              <a:gd name="connsiteX31" fmla="*/ 373559 w 451051"/>
              <a:gd name="connsiteY31" fmla="*/ 385812 h 515192"/>
              <a:gd name="connsiteX32" fmla="*/ 373559 w 451051"/>
              <a:gd name="connsiteY32" fmla="*/ 339317 h 51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1051" h="515192">
                <a:moveTo>
                  <a:pt x="265071" y="261825"/>
                </a:moveTo>
                <a:cubicBezTo>
                  <a:pt x="244407" y="287656"/>
                  <a:pt x="234460" y="328856"/>
                  <a:pt x="203078" y="339317"/>
                </a:cubicBezTo>
                <a:cubicBezTo>
                  <a:pt x="159264" y="353922"/>
                  <a:pt x="80799" y="324388"/>
                  <a:pt x="32596" y="308320"/>
                </a:cubicBezTo>
                <a:cubicBezTo>
                  <a:pt x="22264" y="287656"/>
                  <a:pt x="4466" y="269252"/>
                  <a:pt x="1600" y="246327"/>
                </a:cubicBezTo>
                <a:cubicBezTo>
                  <a:pt x="-8020" y="169370"/>
                  <a:pt x="26717" y="183800"/>
                  <a:pt x="79091" y="168836"/>
                </a:cubicBezTo>
                <a:cubicBezTo>
                  <a:pt x="94799" y="164348"/>
                  <a:pt x="110088" y="158503"/>
                  <a:pt x="125586" y="153337"/>
                </a:cubicBezTo>
                <a:cubicBezTo>
                  <a:pt x="213385" y="165880"/>
                  <a:pt x="249573" y="136877"/>
                  <a:pt x="249573" y="230829"/>
                </a:cubicBezTo>
                <a:cubicBezTo>
                  <a:pt x="249573" y="247166"/>
                  <a:pt x="239240" y="261826"/>
                  <a:pt x="234074" y="277324"/>
                </a:cubicBezTo>
                <a:cubicBezTo>
                  <a:pt x="223742" y="261826"/>
                  <a:pt x="211408" y="247489"/>
                  <a:pt x="203078" y="230829"/>
                </a:cubicBezTo>
                <a:cubicBezTo>
                  <a:pt x="195772" y="216217"/>
                  <a:pt x="196641" y="197927"/>
                  <a:pt x="187579" y="184334"/>
                </a:cubicBezTo>
                <a:cubicBezTo>
                  <a:pt x="175421" y="166097"/>
                  <a:pt x="155116" y="154677"/>
                  <a:pt x="141085" y="137839"/>
                </a:cubicBezTo>
                <a:cubicBezTo>
                  <a:pt x="129161" y="123529"/>
                  <a:pt x="120420" y="106842"/>
                  <a:pt x="110088" y="91344"/>
                </a:cubicBezTo>
                <a:cubicBezTo>
                  <a:pt x="128645" y="17115"/>
                  <a:pt x="122616" y="-45804"/>
                  <a:pt x="265071" y="44849"/>
                </a:cubicBezTo>
                <a:cubicBezTo>
                  <a:pt x="292636" y="62390"/>
                  <a:pt x="285736" y="106842"/>
                  <a:pt x="296068" y="137839"/>
                </a:cubicBezTo>
                <a:cubicBezTo>
                  <a:pt x="290902" y="158503"/>
                  <a:pt x="288960" y="180254"/>
                  <a:pt x="280569" y="199832"/>
                </a:cubicBezTo>
                <a:cubicBezTo>
                  <a:pt x="273232" y="216952"/>
                  <a:pt x="231503" y="241809"/>
                  <a:pt x="249573" y="246327"/>
                </a:cubicBezTo>
                <a:cubicBezTo>
                  <a:pt x="281271" y="254252"/>
                  <a:pt x="342563" y="215331"/>
                  <a:pt x="342563" y="215331"/>
                </a:cubicBezTo>
                <a:cubicBezTo>
                  <a:pt x="350394" y="210110"/>
                  <a:pt x="417218" y="159669"/>
                  <a:pt x="435552" y="168836"/>
                </a:cubicBezTo>
                <a:cubicBezTo>
                  <a:pt x="450164" y="176142"/>
                  <a:pt x="445885" y="199833"/>
                  <a:pt x="451051" y="215331"/>
                </a:cubicBezTo>
                <a:cubicBezTo>
                  <a:pt x="445885" y="235995"/>
                  <a:pt x="443943" y="257746"/>
                  <a:pt x="435552" y="277324"/>
                </a:cubicBezTo>
                <a:cubicBezTo>
                  <a:pt x="418644" y="316776"/>
                  <a:pt x="395634" y="336028"/>
                  <a:pt x="358061" y="354815"/>
                </a:cubicBezTo>
                <a:cubicBezTo>
                  <a:pt x="343449" y="362121"/>
                  <a:pt x="327064" y="365148"/>
                  <a:pt x="311566" y="370314"/>
                </a:cubicBezTo>
                <a:cubicBezTo>
                  <a:pt x="301234" y="344483"/>
                  <a:pt x="290337" y="318871"/>
                  <a:pt x="280569" y="292822"/>
                </a:cubicBezTo>
                <a:cubicBezTo>
                  <a:pt x="274833" y="277526"/>
                  <a:pt x="265071" y="262664"/>
                  <a:pt x="265071" y="246327"/>
                </a:cubicBezTo>
                <a:cubicBezTo>
                  <a:pt x="265071" y="199546"/>
                  <a:pt x="264582" y="150807"/>
                  <a:pt x="280569" y="106842"/>
                </a:cubicBezTo>
                <a:cubicBezTo>
                  <a:pt x="286934" y="89337"/>
                  <a:pt x="311566" y="86178"/>
                  <a:pt x="327064" y="75846"/>
                </a:cubicBezTo>
                <a:cubicBezTo>
                  <a:pt x="408127" y="96111"/>
                  <a:pt x="433422" y="80639"/>
                  <a:pt x="373559" y="215331"/>
                </a:cubicBezTo>
                <a:cubicBezTo>
                  <a:pt x="366924" y="230260"/>
                  <a:pt x="342913" y="226867"/>
                  <a:pt x="327064" y="230829"/>
                </a:cubicBezTo>
                <a:cubicBezTo>
                  <a:pt x="301509" y="237218"/>
                  <a:pt x="275403" y="241161"/>
                  <a:pt x="249573" y="246327"/>
                </a:cubicBezTo>
                <a:cubicBezTo>
                  <a:pt x="239241" y="261825"/>
                  <a:pt x="219670" y="274227"/>
                  <a:pt x="218576" y="292822"/>
                </a:cubicBezTo>
                <a:cubicBezTo>
                  <a:pt x="214318" y="365206"/>
                  <a:pt x="192493" y="450396"/>
                  <a:pt x="234074" y="509798"/>
                </a:cubicBezTo>
                <a:cubicBezTo>
                  <a:pt x="258400" y="544549"/>
                  <a:pt x="367224" y="400593"/>
                  <a:pt x="373559" y="385812"/>
                </a:cubicBezTo>
                <a:cubicBezTo>
                  <a:pt x="379664" y="371567"/>
                  <a:pt x="373559" y="354815"/>
                  <a:pt x="373559" y="339317"/>
                </a:cubicBezTo>
              </a:path>
            </a:pathLst>
          </a:custGeom>
          <a:solidFill>
            <a:srgbClr val="FF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9">
            <a:extLst>
              <a:ext uri="{FF2B5EF4-FFF2-40B4-BE49-F238E27FC236}">
                <a16:creationId xmlns="" xmlns:a16="http://schemas.microsoft.com/office/drawing/2014/main" id="{63FB8BD8-998C-4FBF-BD22-D48BE7840347}"/>
              </a:ext>
            </a:extLst>
          </p:cNvPr>
          <p:cNvSpPr/>
          <p:nvPr/>
        </p:nvSpPr>
        <p:spPr>
          <a:xfrm>
            <a:off x="9558629" y="1851528"/>
            <a:ext cx="451051" cy="515192"/>
          </a:xfrm>
          <a:custGeom>
            <a:avLst/>
            <a:gdLst>
              <a:gd name="connsiteX0" fmla="*/ 265071 w 451051"/>
              <a:gd name="connsiteY0" fmla="*/ 261825 h 515192"/>
              <a:gd name="connsiteX1" fmla="*/ 203078 w 451051"/>
              <a:gd name="connsiteY1" fmla="*/ 339317 h 515192"/>
              <a:gd name="connsiteX2" fmla="*/ 32596 w 451051"/>
              <a:gd name="connsiteY2" fmla="*/ 308320 h 515192"/>
              <a:gd name="connsiteX3" fmla="*/ 1600 w 451051"/>
              <a:gd name="connsiteY3" fmla="*/ 246327 h 515192"/>
              <a:gd name="connsiteX4" fmla="*/ 79091 w 451051"/>
              <a:gd name="connsiteY4" fmla="*/ 168836 h 515192"/>
              <a:gd name="connsiteX5" fmla="*/ 125586 w 451051"/>
              <a:gd name="connsiteY5" fmla="*/ 153337 h 515192"/>
              <a:gd name="connsiteX6" fmla="*/ 249573 w 451051"/>
              <a:gd name="connsiteY6" fmla="*/ 230829 h 515192"/>
              <a:gd name="connsiteX7" fmla="*/ 234074 w 451051"/>
              <a:gd name="connsiteY7" fmla="*/ 277324 h 515192"/>
              <a:gd name="connsiteX8" fmla="*/ 203078 w 451051"/>
              <a:gd name="connsiteY8" fmla="*/ 230829 h 515192"/>
              <a:gd name="connsiteX9" fmla="*/ 187579 w 451051"/>
              <a:gd name="connsiteY9" fmla="*/ 184334 h 515192"/>
              <a:gd name="connsiteX10" fmla="*/ 141085 w 451051"/>
              <a:gd name="connsiteY10" fmla="*/ 137839 h 515192"/>
              <a:gd name="connsiteX11" fmla="*/ 110088 w 451051"/>
              <a:gd name="connsiteY11" fmla="*/ 91344 h 515192"/>
              <a:gd name="connsiteX12" fmla="*/ 265071 w 451051"/>
              <a:gd name="connsiteY12" fmla="*/ 44849 h 515192"/>
              <a:gd name="connsiteX13" fmla="*/ 296068 w 451051"/>
              <a:gd name="connsiteY13" fmla="*/ 137839 h 515192"/>
              <a:gd name="connsiteX14" fmla="*/ 280569 w 451051"/>
              <a:gd name="connsiteY14" fmla="*/ 199832 h 515192"/>
              <a:gd name="connsiteX15" fmla="*/ 249573 w 451051"/>
              <a:gd name="connsiteY15" fmla="*/ 246327 h 515192"/>
              <a:gd name="connsiteX16" fmla="*/ 342563 w 451051"/>
              <a:gd name="connsiteY16" fmla="*/ 215331 h 515192"/>
              <a:gd name="connsiteX17" fmla="*/ 435552 w 451051"/>
              <a:gd name="connsiteY17" fmla="*/ 168836 h 515192"/>
              <a:gd name="connsiteX18" fmla="*/ 451051 w 451051"/>
              <a:gd name="connsiteY18" fmla="*/ 215331 h 515192"/>
              <a:gd name="connsiteX19" fmla="*/ 435552 w 451051"/>
              <a:gd name="connsiteY19" fmla="*/ 277324 h 515192"/>
              <a:gd name="connsiteX20" fmla="*/ 358061 w 451051"/>
              <a:gd name="connsiteY20" fmla="*/ 354815 h 515192"/>
              <a:gd name="connsiteX21" fmla="*/ 311566 w 451051"/>
              <a:gd name="connsiteY21" fmla="*/ 370314 h 515192"/>
              <a:gd name="connsiteX22" fmla="*/ 280569 w 451051"/>
              <a:gd name="connsiteY22" fmla="*/ 292822 h 515192"/>
              <a:gd name="connsiteX23" fmla="*/ 265071 w 451051"/>
              <a:gd name="connsiteY23" fmla="*/ 246327 h 515192"/>
              <a:gd name="connsiteX24" fmla="*/ 280569 w 451051"/>
              <a:gd name="connsiteY24" fmla="*/ 106842 h 515192"/>
              <a:gd name="connsiteX25" fmla="*/ 327064 w 451051"/>
              <a:gd name="connsiteY25" fmla="*/ 75846 h 515192"/>
              <a:gd name="connsiteX26" fmla="*/ 373559 w 451051"/>
              <a:gd name="connsiteY26" fmla="*/ 215331 h 515192"/>
              <a:gd name="connsiteX27" fmla="*/ 327064 w 451051"/>
              <a:gd name="connsiteY27" fmla="*/ 230829 h 515192"/>
              <a:gd name="connsiteX28" fmla="*/ 249573 w 451051"/>
              <a:gd name="connsiteY28" fmla="*/ 246327 h 515192"/>
              <a:gd name="connsiteX29" fmla="*/ 218576 w 451051"/>
              <a:gd name="connsiteY29" fmla="*/ 292822 h 515192"/>
              <a:gd name="connsiteX30" fmla="*/ 234074 w 451051"/>
              <a:gd name="connsiteY30" fmla="*/ 509798 h 515192"/>
              <a:gd name="connsiteX31" fmla="*/ 373559 w 451051"/>
              <a:gd name="connsiteY31" fmla="*/ 385812 h 515192"/>
              <a:gd name="connsiteX32" fmla="*/ 373559 w 451051"/>
              <a:gd name="connsiteY32" fmla="*/ 339317 h 51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1051" h="515192">
                <a:moveTo>
                  <a:pt x="265071" y="261825"/>
                </a:moveTo>
                <a:cubicBezTo>
                  <a:pt x="244407" y="287656"/>
                  <a:pt x="234460" y="328856"/>
                  <a:pt x="203078" y="339317"/>
                </a:cubicBezTo>
                <a:cubicBezTo>
                  <a:pt x="159264" y="353922"/>
                  <a:pt x="80799" y="324388"/>
                  <a:pt x="32596" y="308320"/>
                </a:cubicBezTo>
                <a:cubicBezTo>
                  <a:pt x="22264" y="287656"/>
                  <a:pt x="4466" y="269252"/>
                  <a:pt x="1600" y="246327"/>
                </a:cubicBezTo>
                <a:cubicBezTo>
                  <a:pt x="-8020" y="169370"/>
                  <a:pt x="26717" y="183800"/>
                  <a:pt x="79091" y="168836"/>
                </a:cubicBezTo>
                <a:cubicBezTo>
                  <a:pt x="94799" y="164348"/>
                  <a:pt x="110088" y="158503"/>
                  <a:pt x="125586" y="153337"/>
                </a:cubicBezTo>
                <a:cubicBezTo>
                  <a:pt x="213385" y="165880"/>
                  <a:pt x="249573" y="136877"/>
                  <a:pt x="249573" y="230829"/>
                </a:cubicBezTo>
                <a:cubicBezTo>
                  <a:pt x="249573" y="247166"/>
                  <a:pt x="239240" y="261826"/>
                  <a:pt x="234074" y="277324"/>
                </a:cubicBezTo>
                <a:cubicBezTo>
                  <a:pt x="223742" y="261826"/>
                  <a:pt x="211408" y="247489"/>
                  <a:pt x="203078" y="230829"/>
                </a:cubicBezTo>
                <a:cubicBezTo>
                  <a:pt x="195772" y="216217"/>
                  <a:pt x="196641" y="197927"/>
                  <a:pt x="187579" y="184334"/>
                </a:cubicBezTo>
                <a:cubicBezTo>
                  <a:pt x="175421" y="166097"/>
                  <a:pt x="155116" y="154677"/>
                  <a:pt x="141085" y="137839"/>
                </a:cubicBezTo>
                <a:cubicBezTo>
                  <a:pt x="129161" y="123529"/>
                  <a:pt x="120420" y="106842"/>
                  <a:pt x="110088" y="91344"/>
                </a:cubicBezTo>
                <a:cubicBezTo>
                  <a:pt x="128645" y="17115"/>
                  <a:pt x="122616" y="-45804"/>
                  <a:pt x="265071" y="44849"/>
                </a:cubicBezTo>
                <a:cubicBezTo>
                  <a:pt x="292636" y="62390"/>
                  <a:pt x="285736" y="106842"/>
                  <a:pt x="296068" y="137839"/>
                </a:cubicBezTo>
                <a:cubicBezTo>
                  <a:pt x="290902" y="158503"/>
                  <a:pt x="288960" y="180254"/>
                  <a:pt x="280569" y="199832"/>
                </a:cubicBezTo>
                <a:cubicBezTo>
                  <a:pt x="273232" y="216952"/>
                  <a:pt x="231503" y="241809"/>
                  <a:pt x="249573" y="246327"/>
                </a:cubicBezTo>
                <a:cubicBezTo>
                  <a:pt x="281271" y="254252"/>
                  <a:pt x="342563" y="215331"/>
                  <a:pt x="342563" y="215331"/>
                </a:cubicBezTo>
                <a:cubicBezTo>
                  <a:pt x="350394" y="210110"/>
                  <a:pt x="417218" y="159669"/>
                  <a:pt x="435552" y="168836"/>
                </a:cubicBezTo>
                <a:cubicBezTo>
                  <a:pt x="450164" y="176142"/>
                  <a:pt x="445885" y="199833"/>
                  <a:pt x="451051" y="215331"/>
                </a:cubicBezTo>
                <a:cubicBezTo>
                  <a:pt x="445885" y="235995"/>
                  <a:pt x="443943" y="257746"/>
                  <a:pt x="435552" y="277324"/>
                </a:cubicBezTo>
                <a:cubicBezTo>
                  <a:pt x="418644" y="316776"/>
                  <a:pt x="395634" y="336028"/>
                  <a:pt x="358061" y="354815"/>
                </a:cubicBezTo>
                <a:cubicBezTo>
                  <a:pt x="343449" y="362121"/>
                  <a:pt x="327064" y="365148"/>
                  <a:pt x="311566" y="370314"/>
                </a:cubicBezTo>
                <a:cubicBezTo>
                  <a:pt x="301234" y="344483"/>
                  <a:pt x="290337" y="318871"/>
                  <a:pt x="280569" y="292822"/>
                </a:cubicBezTo>
                <a:cubicBezTo>
                  <a:pt x="274833" y="277526"/>
                  <a:pt x="265071" y="262664"/>
                  <a:pt x="265071" y="246327"/>
                </a:cubicBezTo>
                <a:cubicBezTo>
                  <a:pt x="265071" y="199546"/>
                  <a:pt x="264582" y="150807"/>
                  <a:pt x="280569" y="106842"/>
                </a:cubicBezTo>
                <a:cubicBezTo>
                  <a:pt x="286934" y="89337"/>
                  <a:pt x="311566" y="86178"/>
                  <a:pt x="327064" y="75846"/>
                </a:cubicBezTo>
                <a:cubicBezTo>
                  <a:pt x="408127" y="96111"/>
                  <a:pt x="433422" y="80639"/>
                  <a:pt x="373559" y="215331"/>
                </a:cubicBezTo>
                <a:cubicBezTo>
                  <a:pt x="366924" y="230260"/>
                  <a:pt x="342913" y="226867"/>
                  <a:pt x="327064" y="230829"/>
                </a:cubicBezTo>
                <a:cubicBezTo>
                  <a:pt x="301509" y="237218"/>
                  <a:pt x="275403" y="241161"/>
                  <a:pt x="249573" y="246327"/>
                </a:cubicBezTo>
                <a:cubicBezTo>
                  <a:pt x="239241" y="261825"/>
                  <a:pt x="219670" y="274227"/>
                  <a:pt x="218576" y="292822"/>
                </a:cubicBezTo>
                <a:cubicBezTo>
                  <a:pt x="214318" y="365206"/>
                  <a:pt x="192493" y="450396"/>
                  <a:pt x="234074" y="509798"/>
                </a:cubicBezTo>
                <a:cubicBezTo>
                  <a:pt x="258400" y="544549"/>
                  <a:pt x="367224" y="400593"/>
                  <a:pt x="373559" y="385812"/>
                </a:cubicBezTo>
                <a:cubicBezTo>
                  <a:pt x="379664" y="371567"/>
                  <a:pt x="373559" y="354815"/>
                  <a:pt x="373559" y="339317"/>
                </a:cubicBezTo>
              </a:path>
            </a:pathLst>
          </a:custGeom>
          <a:solidFill>
            <a:srgbClr val="FF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9">
            <a:extLst>
              <a:ext uri="{FF2B5EF4-FFF2-40B4-BE49-F238E27FC236}">
                <a16:creationId xmlns="" xmlns:a16="http://schemas.microsoft.com/office/drawing/2014/main" id="{63FB8BD8-998C-4FBF-BD22-D48BE7840347}"/>
              </a:ext>
            </a:extLst>
          </p:cNvPr>
          <p:cNvSpPr/>
          <p:nvPr/>
        </p:nvSpPr>
        <p:spPr>
          <a:xfrm>
            <a:off x="11098912" y="2768172"/>
            <a:ext cx="451051" cy="515192"/>
          </a:xfrm>
          <a:custGeom>
            <a:avLst/>
            <a:gdLst>
              <a:gd name="connsiteX0" fmla="*/ 265071 w 451051"/>
              <a:gd name="connsiteY0" fmla="*/ 261825 h 515192"/>
              <a:gd name="connsiteX1" fmla="*/ 203078 w 451051"/>
              <a:gd name="connsiteY1" fmla="*/ 339317 h 515192"/>
              <a:gd name="connsiteX2" fmla="*/ 32596 w 451051"/>
              <a:gd name="connsiteY2" fmla="*/ 308320 h 515192"/>
              <a:gd name="connsiteX3" fmla="*/ 1600 w 451051"/>
              <a:gd name="connsiteY3" fmla="*/ 246327 h 515192"/>
              <a:gd name="connsiteX4" fmla="*/ 79091 w 451051"/>
              <a:gd name="connsiteY4" fmla="*/ 168836 h 515192"/>
              <a:gd name="connsiteX5" fmla="*/ 125586 w 451051"/>
              <a:gd name="connsiteY5" fmla="*/ 153337 h 515192"/>
              <a:gd name="connsiteX6" fmla="*/ 249573 w 451051"/>
              <a:gd name="connsiteY6" fmla="*/ 230829 h 515192"/>
              <a:gd name="connsiteX7" fmla="*/ 234074 w 451051"/>
              <a:gd name="connsiteY7" fmla="*/ 277324 h 515192"/>
              <a:gd name="connsiteX8" fmla="*/ 203078 w 451051"/>
              <a:gd name="connsiteY8" fmla="*/ 230829 h 515192"/>
              <a:gd name="connsiteX9" fmla="*/ 187579 w 451051"/>
              <a:gd name="connsiteY9" fmla="*/ 184334 h 515192"/>
              <a:gd name="connsiteX10" fmla="*/ 141085 w 451051"/>
              <a:gd name="connsiteY10" fmla="*/ 137839 h 515192"/>
              <a:gd name="connsiteX11" fmla="*/ 110088 w 451051"/>
              <a:gd name="connsiteY11" fmla="*/ 91344 h 515192"/>
              <a:gd name="connsiteX12" fmla="*/ 265071 w 451051"/>
              <a:gd name="connsiteY12" fmla="*/ 44849 h 515192"/>
              <a:gd name="connsiteX13" fmla="*/ 296068 w 451051"/>
              <a:gd name="connsiteY13" fmla="*/ 137839 h 515192"/>
              <a:gd name="connsiteX14" fmla="*/ 280569 w 451051"/>
              <a:gd name="connsiteY14" fmla="*/ 199832 h 515192"/>
              <a:gd name="connsiteX15" fmla="*/ 249573 w 451051"/>
              <a:gd name="connsiteY15" fmla="*/ 246327 h 515192"/>
              <a:gd name="connsiteX16" fmla="*/ 342563 w 451051"/>
              <a:gd name="connsiteY16" fmla="*/ 215331 h 515192"/>
              <a:gd name="connsiteX17" fmla="*/ 435552 w 451051"/>
              <a:gd name="connsiteY17" fmla="*/ 168836 h 515192"/>
              <a:gd name="connsiteX18" fmla="*/ 451051 w 451051"/>
              <a:gd name="connsiteY18" fmla="*/ 215331 h 515192"/>
              <a:gd name="connsiteX19" fmla="*/ 435552 w 451051"/>
              <a:gd name="connsiteY19" fmla="*/ 277324 h 515192"/>
              <a:gd name="connsiteX20" fmla="*/ 358061 w 451051"/>
              <a:gd name="connsiteY20" fmla="*/ 354815 h 515192"/>
              <a:gd name="connsiteX21" fmla="*/ 311566 w 451051"/>
              <a:gd name="connsiteY21" fmla="*/ 370314 h 515192"/>
              <a:gd name="connsiteX22" fmla="*/ 280569 w 451051"/>
              <a:gd name="connsiteY22" fmla="*/ 292822 h 515192"/>
              <a:gd name="connsiteX23" fmla="*/ 265071 w 451051"/>
              <a:gd name="connsiteY23" fmla="*/ 246327 h 515192"/>
              <a:gd name="connsiteX24" fmla="*/ 280569 w 451051"/>
              <a:gd name="connsiteY24" fmla="*/ 106842 h 515192"/>
              <a:gd name="connsiteX25" fmla="*/ 327064 w 451051"/>
              <a:gd name="connsiteY25" fmla="*/ 75846 h 515192"/>
              <a:gd name="connsiteX26" fmla="*/ 373559 w 451051"/>
              <a:gd name="connsiteY26" fmla="*/ 215331 h 515192"/>
              <a:gd name="connsiteX27" fmla="*/ 327064 w 451051"/>
              <a:gd name="connsiteY27" fmla="*/ 230829 h 515192"/>
              <a:gd name="connsiteX28" fmla="*/ 249573 w 451051"/>
              <a:gd name="connsiteY28" fmla="*/ 246327 h 515192"/>
              <a:gd name="connsiteX29" fmla="*/ 218576 w 451051"/>
              <a:gd name="connsiteY29" fmla="*/ 292822 h 515192"/>
              <a:gd name="connsiteX30" fmla="*/ 234074 w 451051"/>
              <a:gd name="connsiteY30" fmla="*/ 509798 h 515192"/>
              <a:gd name="connsiteX31" fmla="*/ 373559 w 451051"/>
              <a:gd name="connsiteY31" fmla="*/ 385812 h 515192"/>
              <a:gd name="connsiteX32" fmla="*/ 373559 w 451051"/>
              <a:gd name="connsiteY32" fmla="*/ 339317 h 51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1051" h="515192">
                <a:moveTo>
                  <a:pt x="265071" y="261825"/>
                </a:moveTo>
                <a:cubicBezTo>
                  <a:pt x="244407" y="287656"/>
                  <a:pt x="234460" y="328856"/>
                  <a:pt x="203078" y="339317"/>
                </a:cubicBezTo>
                <a:cubicBezTo>
                  <a:pt x="159264" y="353922"/>
                  <a:pt x="80799" y="324388"/>
                  <a:pt x="32596" y="308320"/>
                </a:cubicBezTo>
                <a:cubicBezTo>
                  <a:pt x="22264" y="287656"/>
                  <a:pt x="4466" y="269252"/>
                  <a:pt x="1600" y="246327"/>
                </a:cubicBezTo>
                <a:cubicBezTo>
                  <a:pt x="-8020" y="169370"/>
                  <a:pt x="26717" y="183800"/>
                  <a:pt x="79091" y="168836"/>
                </a:cubicBezTo>
                <a:cubicBezTo>
                  <a:pt x="94799" y="164348"/>
                  <a:pt x="110088" y="158503"/>
                  <a:pt x="125586" y="153337"/>
                </a:cubicBezTo>
                <a:cubicBezTo>
                  <a:pt x="213385" y="165880"/>
                  <a:pt x="249573" y="136877"/>
                  <a:pt x="249573" y="230829"/>
                </a:cubicBezTo>
                <a:cubicBezTo>
                  <a:pt x="249573" y="247166"/>
                  <a:pt x="239240" y="261826"/>
                  <a:pt x="234074" y="277324"/>
                </a:cubicBezTo>
                <a:cubicBezTo>
                  <a:pt x="223742" y="261826"/>
                  <a:pt x="211408" y="247489"/>
                  <a:pt x="203078" y="230829"/>
                </a:cubicBezTo>
                <a:cubicBezTo>
                  <a:pt x="195772" y="216217"/>
                  <a:pt x="196641" y="197927"/>
                  <a:pt x="187579" y="184334"/>
                </a:cubicBezTo>
                <a:cubicBezTo>
                  <a:pt x="175421" y="166097"/>
                  <a:pt x="155116" y="154677"/>
                  <a:pt x="141085" y="137839"/>
                </a:cubicBezTo>
                <a:cubicBezTo>
                  <a:pt x="129161" y="123529"/>
                  <a:pt x="120420" y="106842"/>
                  <a:pt x="110088" y="91344"/>
                </a:cubicBezTo>
                <a:cubicBezTo>
                  <a:pt x="128645" y="17115"/>
                  <a:pt x="122616" y="-45804"/>
                  <a:pt x="265071" y="44849"/>
                </a:cubicBezTo>
                <a:cubicBezTo>
                  <a:pt x="292636" y="62390"/>
                  <a:pt x="285736" y="106842"/>
                  <a:pt x="296068" y="137839"/>
                </a:cubicBezTo>
                <a:cubicBezTo>
                  <a:pt x="290902" y="158503"/>
                  <a:pt x="288960" y="180254"/>
                  <a:pt x="280569" y="199832"/>
                </a:cubicBezTo>
                <a:cubicBezTo>
                  <a:pt x="273232" y="216952"/>
                  <a:pt x="231503" y="241809"/>
                  <a:pt x="249573" y="246327"/>
                </a:cubicBezTo>
                <a:cubicBezTo>
                  <a:pt x="281271" y="254252"/>
                  <a:pt x="342563" y="215331"/>
                  <a:pt x="342563" y="215331"/>
                </a:cubicBezTo>
                <a:cubicBezTo>
                  <a:pt x="350394" y="210110"/>
                  <a:pt x="417218" y="159669"/>
                  <a:pt x="435552" y="168836"/>
                </a:cubicBezTo>
                <a:cubicBezTo>
                  <a:pt x="450164" y="176142"/>
                  <a:pt x="445885" y="199833"/>
                  <a:pt x="451051" y="215331"/>
                </a:cubicBezTo>
                <a:cubicBezTo>
                  <a:pt x="445885" y="235995"/>
                  <a:pt x="443943" y="257746"/>
                  <a:pt x="435552" y="277324"/>
                </a:cubicBezTo>
                <a:cubicBezTo>
                  <a:pt x="418644" y="316776"/>
                  <a:pt x="395634" y="336028"/>
                  <a:pt x="358061" y="354815"/>
                </a:cubicBezTo>
                <a:cubicBezTo>
                  <a:pt x="343449" y="362121"/>
                  <a:pt x="327064" y="365148"/>
                  <a:pt x="311566" y="370314"/>
                </a:cubicBezTo>
                <a:cubicBezTo>
                  <a:pt x="301234" y="344483"/>
                  <a:pt x="290337" y="318871"/>
                  <a:pt x="280569" y="292822"/>
                </a:cubicBezTo>
                <a:cubicBezTo>
                  <a:pt x="274833" y="277526"/>
                  <a:pt x="265071" y="262664"/>
                  <a:pt x="265071" y="246327"/>
                </a:cubicBezTo>
                <a:cubicBezTo>
                  <a:pt x="265071" y="199546"/>
                  <a:pt x="264582" y="150807"/>
                  <a:pt x="280569" y="106842"/>
                </a:cubicBezTo>
                <a:cubicBezTo>
                  <a:pt x="286934" y="89337"/>
                  <a:pt x="311566" y="86178"/>
                  <a:pt x="327064" y="75846"/>
                </a:cubicBezTo>
                <a:cubicBezTo>
                  <a:pt x="408127" y="96111"/>
                  <a:pt x="433422" y="80639"/>
                  <a:pt x="373559" y="215331"/>
                </a:cubicBezTo>
                <a:cubicBezTo>
                  <a:pt x="366924" y="230260"/>
                  <a:pt x="342913" y="226867"/>
                  <a:pt x="327064" y="230829"/>
                </a:cubicBezTo>
                <a:cubicBezTo>
                  <a:pt x="301509" y="237218"/>
                  <a:pt x="275403" y="241161"/>
                  <a:pt x="249573" y="246327"/>
                </a:cubicBezTo>
                <a:cubicBezTo>
                  <a:pt x="239241" y="261825"/>
                  <a:pt x="219670" y="274227"/>
                  <a:pt x="218576" y="292822"/>
                </a:cubicBezTo>
                <a:cubicBezTo>
                  <a:pt x="214318" y="365206"/>
                  <a:pt x="192493" y="450396"/>
                  <a:pt x="234074" y="509798"/>
                </a:cubicBezTo>
                <a:cubicBezTo>
                  <a:pt x="258400" y="544549"/>
                  <a:pt x="367224" y="400593"/>
                  <a:pt x="373559" y="385812"/>
                </a:cubicBezTo>
                <a:cubicBezTo>
                  <a:pt x="379664" y="371567"/>
                  <a:pt x="373559" y="354815"/>
                  <a:pt x="373559" y="339317"/>
                </a:cubicBezTo>
              </a:path>
            </a:pathLst>
          </a:custGeom>
          <a:solidFill>
            <a:srgbClr val="FF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9">
            <a:extLst>
              <a:ext uri="{FF2B5EF4-FFF2-40B4-BE49-F238E27FC236}">
                <a16:creationId xmlns="" xmlns:a16="http://schemas.microsoft.com/office/drawing/2014/main" id="{63FB8BD8-998C-4FBF-BD22-D48BE7840347}"/>
              </a:ext>
            </a:extLst>
          </p:cNvPr>
          <p:cNvSpPr/>
          <p:nvPr/>
        </p:nvSpPr>
        <p:spPr>
          <a:xfrm>
            <a:off x="10009680" y="1550330"/>
            <a:ext cx="451051" cy="515192"/>
          </a:xfrm>
          <a:custGeom>
            <a:avLst/>
            <a:gdLst>
              <a:gd name="connsiteX0" fmla="*/ 265071 w 451051"/>
              <a:gd name="connsiteY0" fmla="*/ 261825 h 515192"/>
              <a:gd name="connsiteX1" fmla="*/ 203078 w 451051"/>
              <a:gd name="connsiteY1" fmla="*/ 339317 h 515192"/>
              <a:gd name="connsiteX2" fmla="*/ 32596 w 451051"/>
              <a:gd name="connsiteY2" fmla="*/ 308320 h 515192"/>
              <a:gd name="connsiteX3" fmla="*/ 1600 w 451051"/>
              <a:gd name="connsiteY3" fmla="*/ 246327 h 515192"/>
              <a:gd name="connsiteX4" fmla="*/ 79091 w 451051"/>
              <a:gd name="connsiteY4" fmla="*/ 168836 h 515192"/>
              <a:gd name="connsiteX5" fmla="*/ 125586 w 451051"/>
              <a:gd name="connsiteY5" fmla="*/ 153337 h 515192"/>
              <a:gd name="connsiteX6" fmla="*/ 249573 w 451051"/>
              <a:gd name="connsiteY6" fmla="*/ 230829 h 515192"/>
              <a:gd name="connsiteX7" fmla="*/ 234074 w 451051"/>
              <a:gd name="connsiteY7" fmla="*/ 277324 h 515192"/>
              <a:gd name="connsiteX8" fmla="*/ 203078 w 451051"/>
              <a:gd name="connsiteY8" fmla="*/ 230829 h 515192"/>
              <a:gd name="connsiteX9" fmla="*/ 187579 w 451051"/>
              <a:gd name="connsiteY9" fmla="*/ 184334 h 515192"/>
              <a:gd name="connsiteX10" fmla="*/ 141085 w 451051"/>
              <a:gd name="connsiteY10" fmla="*/ 137839 h 515192"/>
              <a:gd name="connsiteX11" fmla="*/ 110088 w 451051"/>
              <a:gd name="connsiteY11" fmla="*/ 91344 h 515192"/>
              <a:gd name="connsiteX12" fmla="*/ 265071 w 451051"/>
              <a:gd name="connsiteY12" fmla="*/ 44849 h 515192"/>
              <a:gd name="connsiteX13" fmla="*/ 296068 w 451051"/>
              <a:gd name="connsiteY13" fmla="*/ 137839 h 515192"/>
              <a:gd name="connsiteX14" fmla="*/ 280569 w 451051"/>
              <a:gd name="connsiteY14" fmla="*/ 199832 h 515192"/>
              <a:gd name="connsiteX15" fmla="*/ 249573 w 451051"/>
              <a:gd name="connsiteY15" fmla="*/ 246327 h 515192"/>
              <a:gd name="connsiteX16" fmla="*/ 342563 w 451051"/>
              <a:gd name="connsiteY16" fmla="*/ 215331 h 515192"/>
              <a:gd name="connsiteX17" fmla="*/ 435552 w 451051"/>
              <a:gd name="connsiteY17" fmla="*/ 168836 h 515192"/>
              <a:gd name="connsiteX18" fmla="*/ 451051 w 451051"/>
              <a:gd name="connsiteY18" fmla="*/ 215331 h 515192"/>
              <a:gd name="connsiteX19" fmla="*/ 435552 w 451051"/>
              <a:gd name="connsiteY19" fmla="*/ 277324 h 515192"/>
              <a:gd name="connsiteX20" fmla="*/ 358061 w 451051"/>
              <a:gd name="connsiteY20" fmla="*/ 354815 h 515192"/>
              <a:gd name="connsiteX21" fmla="*/ 311566 w 451051"/>
              <a:gd name="connsiteY21" fmla="*/ 370314 h 515192"/>
              <a:gd name="connsiteX22" fmla="*/ 280569 w 451051"/>
              <a:gd name="connsiteY22" fmla="*/ 292822 h 515192"/>
              <a:gd name="connsiteX23" fmla="*/ 265071 w 451051"/>
              <a:gd name="connsiteY23" fmla="*/ 246327 h 515192"/>
              <a:gd name="connsiteX24" fmla="*/ 280569 w 451051"/>
              <a:gd name="connsiteY24" fmla="*/ 106842 h 515192"/>
              <a:gd name="connsiteX25" fmla="*/ 327064 w 451051"/>
              <a:gd name="connsiteY25" fmla="*/ 75846 h 515192"/>
              <a:gd name="connsiteX26" fmla="*/ 373559 w 451051"/>
              <a:gd name="connsiteY26" fmla="*/ 215331 h 515192"/>
              <a:gd name="connsiteX27" fmla="*/ 327064 w 451051"/>
              <a:gd name="connsiteY27" fmla="*/ 230829 h 515192"/>
              <a:gd name="connsiteX28" fmla="*/ 249573 w 451051"/>
              <a:gd name="connsiteY28" fmla="*/ 246327 h 515192"/>
              <a:gd name="connsiteX29" fmla="*/ 218576 w 451051"/>
              <a:gd name="connsiteY29" fmla="*/ 292822 h 515192"/>
              <a:gd name="connsiteX30" fmla="*/ 234074 w 451051"/>
              <a:gd name="connsiteY30" fmla="*/ 509798 h 515192"/>
              <a:gd name="connsiteX31" fmla="*/ 373559 w 451051"/>
              <a:gd name="connsiteY31" fmla="*/ 385812 h 515192"/>
              <a:gd name="connsiteX32" fmla="*/ 373559 w 451051"/>
              <a:gd name="connsiteY32" fmla="*/ 339317 h 51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1051" h="515192">
                <a:moveTo>
                  <a:pt x="265071" y="261825"/>
                </a:moveTo>
                <a:cubicBezTo>
                  <a:pt x="244407" y="287656"/>
                  <a:pt x="234460" y="328856"/>
                  <a:pt x="203078" y="339317"/>
                </a:cubicBezTo>
                <a:cubicBezTo>
                  <a:pt x="159264" y="353922"/>
                  <a:pt x="80799" y="324388"/>
                  <a:pt x="32596" y="308320"/>
                </a:cubicBezTo>
                <a:cubicBezTo>
                  <a:pt x="22264" y="287656"/>
                  <a:pt x="4466" y="269252"/>
                  <a:pt x="1600" y="246327"/>
                </a:cubicBezTo>
                <a:cubicBezTo>
                  <a:pt x="-8020" y="169370"/>
                  <a:pt x="26717" y="183800"/>
                  <a:pt x="79091" y="168836"/>
                </a:cubicBezTo>
                <a:cubicBezTo>
                  <a:pt x="94799" y="164348"/>
                  <a:pt x="110088" y="158503"/>
                  <a:pt x="125586" y="153337"/>
                </a:cubicBezTo>
                <a:cubicBezTo>
                  <a:pt x="213385" y="165880"/>
                  <a:pt x="249573" y="136877"/>
                  <a:pt x="249573" y="230829"/>
                </a:cubicBezTo>
                <a:cubicBezTo>
                  <a:pt x="249573" y="247166"/>
                  <a:pt x="239240" y="261826"/>
                  <a:pt x="234074" y="277324"/>
                </a:cubicBezTo>
                <a:cubicBezTo>
                  <a:pt x="223742" y="261826"/>
                  <a:pt x="211408" y="247489"/>
                  <a:pt x="203078" y="230829"/>
                </a:cubicBezTo>
                <a:cubicBezTo>
                  <a:pt x="195772" y="216217"/>
                  <a:pt x="196641" y="197927"/>
                  <a:pt x="187579" y="184334"/>
                </a:cubicBezTo>
                <a:cubicBezTo>
                  <a:pt x="175421" y="166097"/>
                  <a:pt x="155116" y="154677"/>
                  <a:pt x="141085" y="137839"/>
                </a:cubicBezTo>
                <a:cubicBezTo>
                  <a:pt x="129161" y="123529"/>
                  <a:pt x="120420" y="106842"/>
                  <a:pt x="110088" y="91344"/>
                </a:cubicBezTo>
                <a:cubicBezTo>
                  <a:pt x="128645" y="17115"/>
                  <a:pt x="122616" y="-45804"/>
                  <a:pt x="265071" y="44849"/>
                </a:cubicBezTo>
                <a:cubicBezTo>
                  <a:pt x="292636" y="62390"/>
                  <a:pt x="285736" y="106842"/>
                  <a:pt x="296068" y="137839"/>
                </a:cubicBezTo>
                <a:cubicBezTo>
                  <a:pt x="290902" y="158503"/>
                  <a:pt x="288960" y="180254"/>
                  <a:pt x="280569" y="199832"/>
                </a:cubicBezTo>
                <a:cubicBezTo>
                  <a:pt x="273232" y="216952"/>
                  <a:pt x="231503" y="241809"/>
                  <a:pt x="249573" y="246327"/>
                </a:cubicBezTo>
                <a:cubicBezTo>
                  <a:pt x="281271" y="254252"/>
                  <a:pt x="342563" y="215331"/>
                  <a:pt x="342563" y="215331"/>
                </a:cubicBezTo>
                <a:cubicBezTo>
                  <a:pt x="350394" y="210110"/>
                  <a:pt x="417218" y="159669"/>
                  <a:pt x="435552" y="168836"/>
                </a:cubicBezTo>
                <a:cubicBezTo>
                  <a:pt x="450164" y="176142"/>
                  <a:pt x="445885" y="199833"/>
                  <a:pt x="451051" y="215331"/>
                </a:cubicBezTo>
                <a:cubicBezTo>
                  <a:pt x="445885" y="235995"/>
                  <a:pt x="443943" y="257746"/>
                  <a:pt x="435552" y="277324"/>
                </a:cubicBezTo>
                <a:cubicBezTo>
                  <a:pt x="418644" y="316776"/>
                  <a:pt x="395634" y="336028"/>
                  <a:pt x="358061" y="354815"/>
                </a:cubicBezTo>
                <a:cubicBezTo>
                  <a:pt x="343449" y="362121"/>
                  <a:pt x="327064" y="365148"/>
                  <a:pt x="311566" y="370314"/>
                </a:cubicBezTo>
                <a:cubicBezTo>
                  <a:pt x="301234" y="344483"/>
                  <a:pt x="290337" y="318871"/>
                  <a:pt x="280569" y="292822"/>
                </a:cubicBezTo>
                <a:cubicBezTo>
                  <a:pt x="274833" y="277526"/>
                  <a:pt x="265071" y="262664"/>
                  <a:pt x="265071" y="246327"/>
                </a:cubicBezTo>
                <a:cubicBezTo>
                  <a:pt x="265071" y="199546"/>
                  <a:pt x="264582" y="150807"/>
                  <a:pt x="280569" y="106842"/>
                </a:cubicBezTo>
                <a:cubicBezTo>
                  <a:pt x="286934" y="89337"/>
                  <a:pt x="311566" y="86178"/>
                  <a:pt x="327064" y="75846"/>
                </a:cubicBezTo>
                <a:cubicBezTo>
                  <a:pt x="408127" y="96111"/>
                  <a:pt x="433422" y="80639"/>
                  <a:pt x="373559" y="215331"/>
                </a:cubicBezTo>
                <a:cubicBezTo>
                  <a:pt x="366924" y="230260"/>
                  <a:pt x="342913" y="226867"/>
                  <a:pt x="327064" y="230829"/>
                </a:cubicBezTo>
                <a:cubicBezTo>
                  <a:pt x="301509" y="237218"/>
                  <a:pt x="275403" y="241161"/>
                  <a:pt x="249573" y="246327"/>
                </a:cubicBezTo>
                <a:cubicBezTo>
                  <a:pt x="239241" y="261825"/>
                  <a:pt x="219670" y="274227"/>
                  <a:pt x="218576" y="292822"/>
                </a:cubicBezTo>
                <a:cubicBezTo>
                  <a:pt x="214318" y="365206"/>
                  <a:pt x="192493" y="450396"/>
                  <a:pt x="234074" y="509798"/>
                </a:cubicBezTo>
                <a:cubicBezTo>
                  <a:pt x="258400" y="544549"/>
                  <a:pt x="367224" y="400593"/>
                  <a:pt x="373559" y="385812"/>
                </a:cubicBezTo>
                <a:cubicBezTo>
                  <a:pt x="379664" y="371567"/>
                  <a:pt x="373559" y="354815"/>
                  <a:pt x="373559" y="339317"/>
                </a:cubicBezTo>
              </a:path>
            </a:pathLst>
          </a:custGeom>
          <a:solidFill>
            <a:srgbClr val="FF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19">
            <a:extLst>
              <a:ext uri="{FF2B5EF4-FFF2-40B4-BE49-F238E27FC236}">
                <a16:creationId xmlns="" xmlns:a16="http://schemas.microsoft.com/office/drawing/2014/main" id="{63FB8BD8-998C-4FBF-BD22-D48BE7840347}"/>
              </a:ext>
            </a:extLst>
          </p:cNvPr>
          <p:cNvSpPr/>
          <p:nvPr/>
        </p:nvSpPr>
        <p:spPr>
          <a:xfrm>
            <a:off x="11641584" y="2788727"/>
            <a:ext cx="451051" cy="515192"/>
          </a:xfrm>
          <a:custGeom>
            <a:avLst/>
            <a:gdLst>
              <a:gd name="connsiteX0" fmla="*/ 265071 w 451051"/>
              <a:gd name="connsiteY0" fmla="*/ 261825 h 515192"/>
              <a:gd name="connsiteX1" fmla="*/ 203078 w 451051"/>
              <a:gd name="connsiteY1" fmla="*/ 339317 h 515192"/>
              <a:gd name="connsiteX2" fmla="*/ 32596 w 451051"/>
              <a:gd name="connsiteY2" fmla="*/ 308320 h 515192"/>
              <a:gd name="connsiteX3" fmla="*/ 1600 w 451051"/>
              <a:gd name="connsiteY3" fmla="*/ 246327 h 515192"/>
              <a:gd name="connsiteX4" fmla="*/ 79091 w 451051"/>
              <a:gd name="connsiteY4" fmla="*/ 168836 h 515192"/>
              <a:gd name="connsiteX5" fmla="*/ 125586 w 451051"/>
              <a:gd name="connsiteY5" fmla="*/ 153337 h 515192"/>
              <a:gd name="connsiteX6" fmla="*/ 249573 w 451051"/>
              <a:gd name="connsiteY6" fmla="*/ 230829 h 515192"/>
              <a:gd name="connsiteX7" fmla="*/ 234074 w 451051"/>
              <a:gd name="connsiteY7" fmla="*/ 277324 h 515192"/>
              <a:gd name="connsiteX8" fmla="*/ 203078 w 451051"/>
              <a:gd name="connsiteY8" fmla="*/ 230829 h 515192"/>
              <a:gd name="connsiteX9" fmla="*/ 187579 w 451051"/>
              <a:gd name="connsiteY9" fmla="*/ 184334 h 515192"/>
              <a:gd name="connsiteX10" fmla="*/ 141085 w 451051"/>
              <a:gd name="connsiteY10" fmla="*/ 137839 h 515192"/>
              <a:gd name="connsiteX11" fmla="*/ 110088 w 451051"/>
              <a:gd name="connsiteY11" fmla="*/ 91344 h 515192"/>
              <a:gd name="connsiteX12" fmla="*/ 265071 w 451051"/>
              <a:gd name="connsiteY12" fmla="*/ 44849 h 515192"/>
              <a:gd name="connsiteX13" fmla="*/ 296068 w 451051"/>
              <a:gd name="connsiteY13" fmla="*/ 137839 h 515192"/>
              <a:gd name="connsiteX14" fmla="*/ 280569 w 451051"/>
              <a:gd name="connsiteY14" fmla="*/ 199832 h 515192"/>
              <a:gd name="connsiteX15" fmla="*/ 249573 w 451051"/>
              <a:gd name="connsiteY15" fmla="*/ 246327 h 515192"/>
              <a:gd name="connsiteX16" fmla="*/ 342563 w 451051"/>
              <a:gd name="connsiteY16" fmla="*/ 215331 h 515192"/>
              <a:gd name="connsiteX17" fmla="*/ 435552 w 451051"/>
              <a:gd name="connsiteY17" fmla="*/ 168836 h 515192"/>
              <a:gd name="connsiteX18" fmla="*/ 451051 w 451051"/>
              <a:gd name="connsiteY18" fmla="*/ 215331 h 515192"/>
              <a:gd name="connsiteX19" fmla="*/ 435552 w 451051"/>
              <a:gd name="connsiteY19" fmla="*/ 277324 h 515192"/>
              <a:gd name="connsiteX20" fmla="*/ 358061 w 451051"/>
              <a:gd name="connsiteY20" fmla="*/ 354815 h 515192"/>
              <a:gd name="connsiteX21" fmla="*/ 311566 w 451051"/>
              <a:gd name="connsiteY21" fmla="*/ 370314 h 515192"/>
              <a:gd name="connsiteX22" fmla="*/ 280569 w 451051"/>
              <a:gd name="connsiteY22" fmla="*/ 292822 h 515192"/>
              <a:gd name="connsiteX23" fmla="*/ 265071 w 451051"/>
              <a:gd name="connsiteY23" fmla="*/ 246327 h 515192"/>
              <a:gd name="connsiteX24" fmla="*/ 280569 w 451051"/>
              <a:gd name="connsiteY24" fmla="*/ 106842 h 515192"/>
              <a:gd name="connsiteX25" fmla="*/ 327064 w 451051"/>
              <a:gd name="connsiteY25" fmla="*/ 75846 h 515192"/>
              <a:gd name="connsiteX26" fmla="*/ 373559 w 451051"/>
              <a:gd name="connsiteY26" fmla="*/ 215331 h 515192"/>
              <a:gd name="connsiteX27" fmla="*/ 327064 w 451051"/>
              <a:gd name="connsiteY27" fmla="*/ 230829 h 515192"/>
              <a:gd name="connsiteX28" fmla="*/ 249573 w 451051"/>
              <a:gd name="connsiteY28" fmla="*/ 246327 h 515192"/>
              <a:gd name="connsiteX29" fmla="*/ 218576 w 451051"/>
              <a:gd name="connsiteY29" fmla="*/ 292822 h 515192"/>
              <a:gd name="connsiteX30" fmla="*/ 234074 w 451051"/>
              <a:gd name="connsiteY30" fmla="*/ 509798 h 515192"/>
              <a:gd name="connsiteX31" fmla="*/ 373559 w 451051"/>
              <a:gd name="connsiteY31" fmla="*/ 385812 h 515192"/>
              <a:gd name="connsiteX32" fmla="*/ 373559 w 451051"/>
              <a:gd name="connsiteY32" fmla="*/ 339317 h 515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1051" h="515192">
                <a:moveTo>
                  <a:pt x="265071" y="261825"/>
                </a:moveTo>
                <a:cubicBezTo>
                  <a:pt x="244407" y="287656"/>
                  <a:pt x="234460" y="328856"/>
                  <a:pt x="203078" y="339317"/>
                </a:cubicBezTo>
                <a:cubicBezTo>
                  <a:pt x="159264" y="353922"/>
                  <a:pt x="80799" y="324388"/>
                  <a:pt x="32596" y="308320"/>
                </a:cubicBezTo>
                <a:cubicBezTo>
                  <a:pt x="22264" y="287656"/>
                  <a:pt x="4466" y="269252"/>
                  <a:pt x="1600" y="246327"/>
                </a:cubicBezTo>
                <a:cubicBezTo>
                  <a:pt x="-8020" y="169370"/>
                  <a:pt x="26717" y="183800"/>
                  <a:pt x="79091" y="168836"/>
                </a:cubicBezTo>
                <a:cubicBezTo>
                  <a:pt x="94799" y="164348"/>
                  <a:pt x="110088" y="158503"/>
                  <a:pt x="125586" y="153337"/>
                </a:cubicBezTo>
                <a:cubicBezTo>
                  <a:pt x="213385" y="165880"/>
                  <a:pt x="249573" y="136877"/>
                  <a:pt x="249573" y="230829"/>
                </a:cubicBezTo>
                <a:cubicBezTo>
                  <a:pt x="249573" y="247166"/>
                  <a:pt x="239240" y="261826"/>
                  <a:pt x="234074" y="277324"/>
                </a:cubicBezTo>
                <a:cubicBezTo>
                  <a:pt x="223742" y="261826"/>
                  <a:pt x="211408" y="247489"/>
                  <a:pt x="203078" y="230829"/>
                </a:cubicBezTo>
                <a:cubicBezTo>
                  <a:pt x="195772" y="216217"/>
                  <a:pt x="196641" y="197927"/>
                  <a:pt x="187579" y="184334"/>
                </a:cubicBezTo>
                <a:cubicBezTo>
                  <a:pt x="175421" y="166097"/>
                  <a:pt x="155116" y="154677"/>
                  <a:pt x="141085" y="137839"/>
                </a:cubicBezTo>
                <a:cubicBezTo>
                  <a:pt x="129161" y="123529"/>
                  <a:pt x="120420" y="106842"/>
                  <a:pt x="110088" y="91344"/>
                </a:cubicBezTo>
                <a:cubicBezTo>
                  <a:pt x="128645" y="17115"/>
                  <a:pt x="122616" y="-45804"/>
                  <a:pt x="265071" y="44849"/>
                </a:cubicBezTo>
                <a:cubicBezTo>
                  <a:pt x="292636" y="62390"/>
                  <a:pt x="285736" y="106842"/>
                  <a:pt x="296068" y="137839"/>
                </a:cubicBezTo>
                <a:cubicBezTo>
                  <a:pt x="290902" y="158503"/>
                  <a:pt x="288960" y="180254"/>
                  <a:pt x="280569" y="199832"/>
                </a:cubicBezTo>
                <a:cubicBezTo>
                  <a:pt x="273232" y="216952"/>
                  <a:pt x="231503" y="241809"/>
                  <a:pt x="249573" y="246327"/>
                </a:cubicBezTo>
                <a:cubicBezTo>
                  <a:pt x="281271" y="254252"/>
                  <a:pt x="342563" y="215331"/>
                  <a:pt x="342563" y="215331"/>
                </a:cubicBezTo>
                <a:cubicBezTo>
                  <a:pt x="350394" y="210110"/>
                  <a:pt x="417218" y="159669"/>
                  <a:pt x="435552" y="168836"/>
                </a:cubicBezTo>
                <a:cubicBezTo>
                  <a:pt x="450164" y="176142"/>
                  <a:pt x="445885" y="199833"/>
                  <a:pt x="451051" y="215331"/>
                </a:cubicBezTo>
                <a:cubicBezTo>
                  <a:pt x="445885" y="235995"/>
                  <a:pt x="443943" y="257746"/>
                  <a:pt x="435552" y="277324"/>
                </a:cubicBezTo>
                <a:cubicBezTo>
                  <a:pt x="418644" y="316776"/>
                  <a:pt x="395634" y="336028"/>
                  <a:pt x="358061" y="354815"/>
                </a:cubicBezTo>
                <a:cubicBezTo>
                  <a:pt x="343449" y="362121"/>
                  <a:pt x="327064" y="365148"/>
                  <a:pt x="311566" y="370314"/>
                </a:cubicBezTo>
                <a:cubicBezTo>
                  <a:pt x="301234" y="344483"/>
                  <a:pt x="290337" y="318871"/>
                  <a:pt x="280569" y="292822"/>
                </a:cubicBezTo>
                <a:cubicBezTo>
                  <a:pt x="274833" y="277526"/>
                  <a:pt x="265071" y="262664"/>
                  <a:pt x="265071" y="246327"/>
                </a:cubicBezTo>
                <a:cubicBezTo>
                  <a:pt x="265071" y="199546"/>
                  <a:pt x="264582" y="150807"/>
                  <a:pt x="280569" y="106842"/>
                </a:cubicBezTo>
                <a:cubicBezTo>
                  <a:pt x="286934" y="89337"/>
                  <a:pt x="311566" y="86178"/>
                  <a:pt x="327064" y="75846"/>
                </a:cubicBezTo>
                <a:cubicBezTo>
                  <a:pt x="408127" y="96111"/>
                  <a:pt x="433422" y="80639"/>
                  <a:pt x="373559" y="215331"/>
                </a:cubicBezTo>
                <a:cubicBezTo>
                  <a:pt x="366924" y="230260"/>
                  <a:pt x="342913" y="226867"/>
                  <a:pt x="327064" y="230829"/>
                </a:cubicBezTo>
                <a:cubicBezTo>
                  <a:pt x="301509" y="237218"/>
                  <a:pt x="275403" y="241161"/>
                  <a:pt x="249573" y="246327"/>
                </a:cubicBezTo>
                <a:cubicBezTo>
                  <a:pt x="239241" y="261825"/>
                  <a:pt x="219670" y="274227"/>
                  <a:pt x="218576" y="292822"/>
                </a:cubicBezTo>
                <a:cubicBezTo>
                  <a:pt x="214318" y="365206"/>
                  <a:pt x="192493" y="450396"/>
                  <a:pt x="234074" y="509798"/>
                </a:cubicBezTo>
                <a:cubicBezTo>
                  <a:pt x="258400" y="544549"/>
                  <a:pt x="367224" y="400593"/>
                  <a:pt x="373559" y="385812"/>
                </a:cubicBezTo>
                <a:cubicBezTo>
                  <a:pt x="379664" y="371567"/>
                  <a:pt x="373559" y="354815"/>
                  <a:pt x="373559" y="339317"/>
                </a:cubicBezTo>
              </a:path>
            </a:pathLst>
          </a:custGeom>
          <a:solidFill>
            <a:srgbClr val="FF0000"/>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 xmlns:a16="http://schemas.microsoft.com/office/drawing/2014/main" id="{F04E96DB-3F46-4757-BCF5-949E1E3EE045}"/>
              </a:ext>
            </a:extLst>
          </p:cNvPr>
          <p:cNvGrpSpPr/>
          <p:nvPr/>
        </p:nvGrpSpPr>
        <p:grpSpPr>
          <a:xfrm>
            <a:off x="10034488" y="5853004"/>
            <a:ext cx="437496" cy="505165"/>
            <a:chOff x="5423658" y="4441589"/>
            <a:chExt cx="437496" cy="505165"/>
          </a:xfrm>
        </p:grpSpPr>
        <p:sp>
          <p:nvSpPr>
            <p:cNvPr id="33" name="Freeform: Shape 15">
              <a:extLst>
                <a:ext uri="{FF2B5EF4-FFF2-40B4-BE49-F238E27FC236}">
                  <a16:creationId xmlns="" xmlns:a16="http://schemas.microsoft.com/office/drawing/2014/main" id="{E140012D-2FA2-4AF4-A889-A4660B4BCF7A}"/>
                </a:ext>
              </a:extLst>
            </p:cNvPr>
            <p:cNvSpPr/>
            <p:nvPr/>
          </p:nvSpPr>
          <p:spPr>
            <a:xfrm>
              <a:off x="5423658" y="4441589"/>
              <a:ext cx="294468" cy="487302"/>
            </a:xfrm>
            <a:custGeom>
              <a:avLst/>
              <a:gdLst>
                <a:gd name="connsiteX0" fmla="*/ 139485 w 294468"/>
                <a:gd name="connsiteY0" fmla="*/ 155818 h 487302"/>
                <a:gd name="connsiteX1" fmla="*/ 216977 w 294468"/>
                <a:gd name="connsiteY1" fmla="*/ 124821 h 487302"/>
                <a:gd name="connsiteX2" fmla="*/ 263472 w 294468"/>
                <a:gd name="connsiteY2" fmla="*/ 109323 h 487302"/>
                <a:gd name="connsiteX3" fmla="*/ 294468 w 294468"/>
                <a:gd name="connsiteY3" fmla="*/ 171316 h 487302"/>
                <a:gd name="connsiteX4" fmla="*/ 278970 w 294468"/>
                <a:gd name="connsiteY4" fmla="*/ 264306 h 487302"/>
                <a:gd name="connsiteX5" fmla="*/ 123987 w 294468"/>
                <a:gd name="connsiteY5" fmla="*/ 264306 h 487302"/>
                <a:gd name="connsiteX6" fmla="*/ 263472 w 294468"/>
                <a:gd name="connsiteY6" fmla="*/ 264306 h 487302"/>
                <a:gd name="connsiteX7" fmla="*/ 278970 w 294468"/>
                <a:gd name="connsiteY7" fmla="*/ 310801 h 487302"/>
                <a:gd name="connsiteX8" fmla="*/ 263472 w 294468"/>
                <a:gd name="connsiteY8" fmla="*/ 434787 h 487302"/>
                <a:gd name="connsiteX9" fmla="*/ 216977 w 294468"/>
                <a:gd name="connsiteY9" fmla="*/ 450286 h 487302"/>
                <a:gd name="connsiteX10" fmla="*/ 123987 w 294468"/>
                <a:gd name="connsiteY10" fmla="*/ 434787 h 487302"/>
                <a:gd name="connsiteX11" fmla="*/ 123987 w 294468"/>
                <a:gd name="connsiteY11" fmla="*/ 279804 h 487302"/>
                <a:gd name="connsiteX12" fmla="*/ 170482 w 294468"/>
                <a:gd name="connsiteY12" fmla="*/ 295303 h 487302"/>
                <a:gd name="connsiteX13" fmla="*/ 154984 w 294468"/>
                <a:gd name="connsiteY13" fmla="*/ 481282 h 487302"/>
                <a:gd name="connsiteX14" fmla="*/ 0 w 294468"/>
                <a:gd name="connsiteY14" fmla="*/ 434787 h 487302"/>
                <a:gd name="connsiteX15" fmla="*/ 46495 w 294468"/>
                <a:gd name="connsiteY15" fmla="*/ 248808 h 487302"/>
                <a:gd name="connsiteX16" fmla="*/ 139485 w 294468"/>
                <a:gd name="connsiteY16" fmla="*/ 217811 h 487302"/>
                <a:gd name="connsiteX17" fmla="*/ 77492 w 294468"/>
                <a:gd name="connsiteY17" fmla="*/ 279804 h 487302"/>
                <a:gd name="connsiteX18" fmla="*/ 61994 w 294468"/>
                <a:gd name="connsiteY18" fmla="*/ 233309 h 487302"/>
                <a:gd name="connsiteX19" fmla="*/ 77492 w 294468"/>
                <a:gd name="connsiteY19" fmla="*/ 109323 h 487302"/>
                <a:gd name="connsiteX20" fmla="*/ 123987 w 294468"/>
                <a:gd name="connsiteY20" fmla="*/ 78326 h 487302"/>
                <a:gd name="connsiteX21" fmla="*/ 154984 w 294468"/>
                <a:gd name="connsiteY21" fmla="*/ 124821 h 487302"/>
                <a:gd name="connsiteX22" fmla="*/ 170482 w 294468"/>
                <a:gd name="connsiteY22" fmla="*/ 171316 h 487302"/>
                <a:gd name="connsiteX23" fmla="*/ 185980 w 294468"/>
                <a:gd name="connsiteY23" fmla="*/ 233309 h 487302"/>
                <a:gd name="connsiteX24" fmla="*/ 201478 w 294468"/>
                <a:gd name="connsiteY24" fmla="*/ 171316 h 487302"/>
                <a:gd name="connsiteX25" fmla="*/ 232475 w 294468"/>
                <a:gd name="connsiteY25" fmla="*/ 78326 h 487302"/>
                <a:gd name="connsiteX26" fmla="*/ 216977 w 294468"/>
                <a:gd name="connsiteY26" fmla="*/ 16333 h 487302"/>
                <a:gd name="connsiteX27" fmla="*/ 30997 w 294468"/>
                <a:gd name="connsiteY27" fmla="*/ 78326 h 487302"/>
                <a:gd name="connsiteX28" fmla="*/ 46495 w 294468"/>
                <a:gd name="connsiteY28" fmla="*/ 248808 h 487302"/>
                <a:gd name="connsiteX29" fmla="*/ 108489 w 294468"/>
                <a:gd name="connsiteY29" fmla="*/ 264306 h 487302"/>
                <a:gd name="connsiteX30" fmla="*/ 154984 w 294468"/>
                <a:gd name="connsiteY30" fmla="*/ 279804 h 487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4468" h="487302">
                  <a:moveTo>
                    <a:pt x="139485" y="155818"/>
                  </a:moveTo>
                  <a:cubicBezTo>
                    <a:pt x="165316" y="145486"/>
                    <a:pt x="190928" y="134589"/>
                    <a:pt x="216977" y="124821"/>
                  </a:cubicBezTo>
                  <a:cubicBezTo>
                    <a:pt x="232273" y="119085"/>
                    <a:pt x="249463" y="100918"/>
                    <a:pt x="263472" y="109323"/>
                  </a:cubicBezTo>
                  <a:cubicBezTo>
                    <a:pt x="283283" y="121210"/>
                    <a:pt x="284136" y="150652"/>
                    <a:pt x="294468" y="171316"/>
                  </a:cubicBezTo>
                  <a:cubicBezTo>
                    <a:pt x="289302" y="202313"/>
                    <a:pt x="297235" y="238735"/>
                    <a:pt x="278970" y="264306"/>
                  </a:cubicBezTo>
                  <a:cubicBezTo>
                    <a:pt x="254375" y="298739"/>
                    <a:pt x="137839" y="266615"/>
                    <a:pt x="123987" y="264306"/>
                  </a:cubicBezTo>
                  <a:cubicBezTo>
                    <a:pt x="174918" y="247329"/>
                    <a:pt x="203178" y="229852"/>
                    <a:pt x="263472" y="264306"/>
                  </a:cubicBezTo>
                  <a:cubicBezTo>
                    <a:pt x="277656" y="272411"/>
                    <a:pt x="273804" y="295303"/>
                    <a:pt x="278970" y="310801"/>
                  </a:cubicBezTo>
                  <a:cubicBezTo>
                    <a:pt x="273804" y="352130"/>
                    <a:pt x="280388" y="396726"/>
                    <a:pt x="263472" y="434787"/>
                  </a:cubicBezTo>
                  <a:cubicBezTo>
                    <a:pt x="256837" y="449716"/>
                    <a:pt x="233314" y="450286"/>
                    <a:pt x="216977" y="450286"/>
                  </a:cubicBezTo>
                  <a:cubicBezTo>
                    <a:pt x="185553" y="450286"/>
                    <a:pt x="154984" y="439953"/>
                    <a:pt x="123987" y="434787"/>
                  </a:cubicBezTo>
                  <a:cubicBezTo>
                    <a:pt x="106672" y="382840"/>
                    <a:pt x="84413" y="339165"/>
                    <a:pt x="123987" y="279804"/>
                  </a:cubicBezTo>
                  <a:cubicBezTo>
                    <a:pt x="133049" y="266211"/>
                    <a:pt x="154984" y="290137"/>
                    <a:pt x="170482" y="295303"/>
                  </a:cubicBezTo>
                  <a:cubicBezTo>
                    <a:pt x="187502" y="346363"/>
                    <a:pt x="228998" y="444275"/>
                    <a:pt x="154984" y="481282"/>
                  </a:cubicBezTo>
                  <a:cubicBezTo>
                    <a:pt x="106742" y="505403"/>
                    <a:pt x="51661" y="450285"/>
                    <a:pt x="0" y="434787"/>
                  </a:cubicBezTo>
                  <a:cubicBezTo>
                    <a:pt x="2613" y="411275"/>
                    <a:pt x="-4500" y="280680"/>
                    <a:pt x="46495" y="248808"/>
                  </a:cubicBezTo>
                  <a:cubicBezTo>
                    <a:pt x="74202" y="231491"/>
                    <a:pt x="139485" y="217811"/>
                    <a:pt x="139485" y="217811"/>
                  </a:cubicBezTo>
                  <a:cubicBezTo>
                    <a:pt x="133581" y="235523"/>
                    <a:pt x="124725" y="303421"/>
                    <a:pt x="77492" y="279804"/>
                  </a:cubicBezTo>
                  <a:cubicBezTo>
                    <a:pt x="62880" y="272498"/>
                    <a:pt x="67160" y="248807"/>
                    <a:pt x="61994" y="233309"/>
                  </a:cubicBezTo>
                  <a:cubicBezTo>
                    <a:pt x="67160" y="191980"/>
                    <a:pt x="62024" y="147994"/>
                    <a:pt x="77492" y="109323"/>
                  </a:cubicBezTo>
                  <a:cubicBezTo>
                    <a:pt x="84410" y="92028"/>
                    <a:pt x="105722" y="74673"/>
                    <a:pt x="123987" y="78326"/>
                  </a:cubicBezTo>
                  <a:cubicBezTo>
                    <a:pt x="142252" y="81979"/>
                    <a:pt x="144652" y="109323"/>
                    <a:pt x="154984" y="124821"/>
                  </a:cubicBezTo>
                  <a:cubicBezTo>
                    <a:pt x="160150" y="140319"/>
                    <a:pt x="165994" y="155608"/>
                    <a:pt x="170482" y="171316"/>
                  </a:cubicBezTo>
                  <a:cubicBezTo>
                    <a:pt x="176334" y="191797"/>
                    <a:pt x="164680" y="233309"/>
                    <a:pt x="185980" y="233309"/>
                  </a:cubicBezTo>
                  <a:cubicBezTo>
                    <a:pt x="207280" y="233309"/>
                    <a:pt x="195357" y="191718"/>
                    <a:pt x="201478" y="171316"/>
                  </a:cubicBezTo>
                  <a:cubicBezTo>
                    <a:pt x="210867" y="140021"/>
                    <a:pt x="232475" y="78326"/>
                    <a:pt x="232475" y="78326"/>
                  </a:cubicBezTo>
                  <a:cubicBezTo>
                    <a:pt x="227309" y="57662"/>
                    <a:pt x="237527" y="21937"/>
                    <a:pt x="216977" y="16333"/>
                  </a:cubicBezTo>
                  <a:cubicBezTo>
                    <a:pt x="79943" y="-21040"/>
                    <a:pt x="77704" y="8266"/>
                    <a:pt x="30997" y="78326"/>
                  </a:cubicBezTo>
                  <a:cubicBezTo>
                    <a:pt x="9476" y="142892"/>
                    <a:pt x="-7885" y="167238"/>
                    <a:pt x="46495" y="248808"/>
                  </a:cubicBezTo>
                  <a:cubicBezTo>
                    <a:pt x="58310" y="266531"/>
                    <a:pt x="88008" y="258454"/>
                    <a:pt x="108489" y="264306"/>
                  </a:cubicBezTo>
                  <a:cubicBezTo>
                    <a:pt x="124197" y="268794"/>
                    <a:pt x="154984" y="279804"/>
                    <a:pt x="154984" y="279804"/>
                  </a:cubicBezTo>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 xmlns:a16="http://schemas.microsoft.com/office/drawing/2014/main" id="{F5100CBC-BFC1-4455-9AD4-41018A48B21B}"/>
                </a:ext>
              </a:extLst>
            </p:cNvPr>
            <p:cNvSpPr/>
            <p:nvPr/>
          </p:nvSpPr>
          <p:spPr>
            <a:xfrm>
              <a:off x="5561351" y="4496939"/>
              <a:ext cx="299803" cy="449815"/>
            </a:xfrm>
            <a:custGeom>
              <a:avLst/>
              <a:gdLst>
                <a:gd name="connsiteX0" fmla="*/ 0 w 299803"/>
                <a:gd name="connsiteY0" fmla="*/ 60071 h 449815"/>
                <a:gd name="connsiteX1" fmla="*/ 119921 w 299803"/>
                <a:gd name="connsiteY1" fmla="*/ 110 h 449815"/>
                <a:gd name="connsiteX2" fmla="*/ 209862 w 299803"/>
                <a:gd name="connsiteY2" fmla="*/ 30091 h 449815"/>
                <a:gd name="connsiteX3" fmla="*/ 254833 w 299803"/>
                <a:gd name="connsiteY3" fmla="*/ 120031 h 449815"/>
                <a:gd name="connsiteX4" fmla="*/ 239842 w 299803"/>
                <a:gd name="connsiteY4" fmla="*/ 179992 h 449815"/>
                <a:gd name="connsiteX5" fmla="*/ 194872 w 299803"/>
                <a:gd name="connsiteY5" fmla="*/ 224963 h 449815"/>
                <a:gd name="connsiteX6" fmla="*/ 149901 w 299803"/>
                <a:gd name="connsiteY6" fmla="*/ 239953 h 449815"/>
                <a:gd name="connsiteX7" fmla="*/ 194872 w 299803"/>
                <a:gd name="connsiteY7" fmla="*/ 254943 h 449815"/>
                <a:gd name="connsiteX8" fmla="*/ 254833 w 299803"/>
                <a:gd name="connsiteY8" fmla="*/ 269933 h 449815"/>
                <a:gd name="connsiteX9" fmla="*/ 299803 w 299803"/>
                <a:gd name="connsiteY9" fmla="*/ 329894 h 449815"/>
                <a:gd name="connsiteX10" fmla="*/ 239842 w 299803"/>
                <a:gd name="connsiteY10" fmla="*/ 434825 h 449815"/>
                <a:gd name="connsiteX11" fmla="*/ 179882 w 299803"/>
                <a:gd name="connsiteY11" fmla="*/ 449815 h 449815"/>
                <a:gd name="connsiteX12" fmla="*/ 119921 w 299803"/>
                <a:gd name="connsiteY12" fmla="*/ 434825 h 449815"/>
                <a:gd name="connsiteX13" fmla="*/ 89941 w 299803"/>
                <a:gd name="connsiteY13" fmla="*/ 344884 h 44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803" h="449815">
                  <a:moveTo>
                    <a:pt x="0" y="60071"/>
                  </a:moveTo>
                  <a:cubicBezTo>
                    <a:pt x="4819" y="57179"/>
                    <a:pt x="92692" y="-2916"/>
                    <a:pt x="119921" y="110"/>
                  </a:cubicBezTo>
                  <a:cubicBezTo>
                    <a:pt x="151330" y="3600"/>
                    <a:pt x="179882" y="20097"/>
                    <a:pt x="209862" y="30091"/>
                  </a:cubicBezTo>
                  <a:cubicBezTo>
                    <a:pt x="225019" y="52826"/>
                    <a:pt x="254833" y="89003"/>
                    <a:pt x="254833" y="120031"/>
                  </a:cubicBezTo>
                  <a:cubicBezTo>
                    <a:pt x="254833" y="140633"/>
                    <a:pt x="250064" y="162104"/>
                    <a:pt x="239842" y="179992"/>
                  </a:cubicBezTo>
                  <a:cubicBezTo>
                    <a:pt x="229324" y="198398"/>
                    <a:pt x="212511" y="213204"/>
                    <a:pt x="194872" y="224963"/>
                  </a:cubicBezTo>
                  <a:cubicBezTo>
                    <a:pt x="181725" y="233728"/>
                    <a:pt x="164891" y="234956"/>
                    <a:pt x="149901" y="239953"/>
                  </a:cubicBezTo>
                  <a:cubicBezTo>
                    <a:pt x="164891" y="244950"/>
                    <a:pt x="179679" y="250602"/>
                    <a:pt x="194872" y="254943"/>
                  </a:cubicBezTo>
                  <a:cubicBezTo>
                    <a:pt x="214681" y="260603"/>
                    <a:pt x="238068" y="257958"/>
                    <a:pt x="254833" y="269933"/>
                  </a:cubicBezTo>
                  <a:cubicBezTo>
                    <a:pt x="275163" y="284454"/>
                    <a:pt x="284813" y="309907"/>
                    <a:pt x="299803" y="329894"/>
                  </a:cubicBezTo>
                  <a:cubicBezTo>
                    <a:pt x="286904" y="381491"/>
                    <a:pt x="291938" y="405055"/>
                    <a:pt x="239842" y="434825"/>
                  </a:cubicBezTo>
                  <a:cubicBezTo>
                    <a:pt x="221955" y="445046"/>
                    <a:pt x="199869" y="444818"/>
                    <a:pt x="179882" y="449815"/>
                  </a:cubicBezTo>
                  <a:cubicBezTo>
                    <a:pt x="159895" y="444818"/>
                    <a:pt x="133329" y="450467"/>
                    <a:pt x="119921" y="434825"/>
                  </a:cubicBezTo>
                  <a:cubicBezTo>
                    <a:pt x="99355" y="410831"/>
                    <a:pt x="89941" y="344884"/>
                    <a:pt x="89941" y="344884"/>
                  </a:cubicBezTo>
                </a:path>
              </a:pathLst>
            </a:custGeom>
            <a:solidFill>
              <a:srgbClr val="FF0000"/>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Picture 34">
            <a:extLst>
              <a:ext uri="{FF2B5EF4-FFF2-40B4-BE49-F238E27FC236}">
                <a16:creationId xmlns="" xmlns:a16="http://schemas.microsoft.com/office/drawing/2014/main" id="{D7376CF6-2D74-4B0B-ACA6-DF47C6ECC4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44671" y="2768172"/>
            <a:ext cx="2187529" cy="2839237"/>
          </a:xfrm>
          <a:prstGeom prst="rect">
            <a:avLst/>
          </a:prstGeom>
        </p:spPr>
      </p:pic>
      <p:pic>
        <p:nvPicPr>
          <p:cNvPr id="6" name="Picture 5">
            <a:extLst>
              <a:ext uri="{FF2B5EF4-FFF2-40B4-BE49-F238E27FC236}">
                <a16:creationId xmlns="" xmlns:a16="http://schemas.microsoft.com/office/drawing/2014/main" id="{84D46B2E-3300-497B-A426-0175390259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90747" y="348562"/>
            <a:ext cx="7308937" cy="5484869"/>
          </a:xfrm>
          <a:prstGeom prst="rect">
            <a:avLst/>
          </a:prstGeom>
        </p:spPr>
      </p:pic>
      <p:sp>
        <p:nvSpPr>
          <p:cNvPr id="38" name="TextBox 37">
            <a:extLst>
              <a:ext uri="{FF2B5EF4-FFF2-40B4-BE49-F238E27FC236}">
                <a16:creationId xmlns="" xmlns:a16="http://schemas.microsoft.com/office/drawing/2014/main" id="{0EDB1DC3-4DDF-4BC8-AEF7-EF17101CF9DD}"/>
              </a:ext>
            </a:extLst>
          </p:cNvPr>
          <p:cNvSpPr txBox="1"/>
          <p:nvPr/>
        </p:nvSpPr>
        <p:spPr>
          <a:xfrm>
            <a:off x="-671745" y="3370973"/>
            <a:ext cx="7273108" cy="2062103"/>
          </a:xfrm>
          <a:prstGeom prst="rect">
            <a:avLst/>
          </a:prstGeom>
          <a:noFill/>
        </p:spPr>
        <p:txBody>
          <a:bodyPr wrap="square">
            <a:spAutoFit/>
          </a:bodyPr>
          <a:lstStyle/>
          <a:p>
            <a:pPr algn="ctr"/>
            <a:r>
              <a:rPr lang="en-US" sz="3200" b="1" dirty="0">
                <a:latin typeface="Times New Roman" panose="02020603050405020304" pitchFamily="18" charset="0"/>
                <a:cs typeface="Times New Roman" panose="02020603050405020304" pitchFamily="18" charset="0"/>
              </a:rPr>
              <a:t>ASMA KHANOM   </a:t>
            </a:r>
          </a:p>
          <a:p>
            <a:pPr algn="ctr"/>
            <a:r>
              <a:rPr lang="en-US" sz="3200" b="1" dirty="0">
                <a:latin typeface="Times New Roman" panose="02020603050405020304" pitchFamily="18" charset="0"/>
                <a:cs typeface="Times New Roman" panose="02020603050405020304" pitchFamily="18" charset="0"/>
              </a:rPr>
              <a:t>    ASSISTANT TEACHER    </a:t>
            </a:r>
          </a:p>
          <a:p>
            <a:pPr algn="ctr"/>
            <a:r>
              <a:rPr lang="en-US" sz="3200" b="1" dirty="0">
                <a:latin typeface="Times New Roman" panose="02020603050405020304" pitchFamily="18" charset="0"/>
                <a:cs typeface="Times New Roman" panose="02020603050405020304" pitchFamily="18" charset="0"/>
              </a:rPr>
              <a:t>KALACHANDPUR GPS SADAR,NOAKHALI</a:t>
            </a:r>
          </a:p>
        </p:txBody>
      </p:sp>
      <p:sp>
        <p:nvSpPr>
          <p:cNvPr id="39" name="Flowchart: Punched Tape 38">
            <a:extLst>
              <a:ext uri="{FF2B5EF4-FFF2-40B4-BE49-F238E27FC236}">
                <a16:creationId xmlns="" xmlns:a16="http://schemas.microsoft.com/office/drawing/2014/main" id="{7716841C-E4B3-4B56-834D-5CDA341A90A0}"/>
              </a:ext>
            </a:extLst>
          </p:cNvPr>
          <p:cNvSpPr/>
          <p:nvPr/>
        </p:nvSpPr>
        <p:spPr>
          <a:xfrm>
            <a:off x="3332411" y="-107254"/>
            <a:ext cx="5249533" cy="18288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latin typeface="Times New Roman" panose="02020603050405020304" pitchFamily="18" charset="0"/>
                <a:cs typeface="Times New Roman" panose="02020603050405020304" pitchFamily="18" charset="0"/>
              </a:rPr>
              <a:t>Teacher’s Identity</a:t>
            </a:r>
          </a:p>
        </p:txBody>
      </p:sp>
      <p:grpSp>
        <p:nvGrpSpPr>
          <p:cNvPr id="42" name="Group 41">
            <a:extLst>
              <a:ext uri="{FF2B5EF4-FFF2-40B4-BE49-F238E27FC236}">
                <a16:creationId xmlns="" xmlns:a16="http://schemas.microsoft.com/office/drawing/2014/main" id="{2C35197E-58E4-4805-9B1A-3EAD437F2B3D}"/>
              </a:ext>
            </a:extLst>
          </p:cNvPr>
          <p:cNvGrpSpPr/>
          <p:nvPr/>
        </p:nvGrpSpPr>
        <p:grpSpPr>
          <a:xfrm>
            <a:off x="-177426" y="5255293"/>
            <a:ext cx="12546852" cy="1637566"/>
            <a:chOff x="121168" y="5787038"/>
            <a:chExt cx="12322817" cy="1401400"/>
          </a:xfrm>
        </p:grpSpPr>
        <p:pic>
          <p:nvPicPr>
            <p:cNvPr id="43" name="Picture 42">
              <a:extLst>
                <a:ext uri="{FF2B5EF4-FFF2-40B4-BE49-F238E27FC236}">
                  <a16:creationId xmlns="" xmlns:a16="http://schemas.microsoft.com/office/drawing/2014/main" id="{BE1B71FA-7D52-4720-BEFD-93C06362E0A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44" name="Picture 43">
              <a:extLst>
                <a:ext uri="{FF2B5EF4-FFF2-40B4-BE49-F238E27FC236}">
                  <a16:creationId xmlns="" xmlns:a16="http://schemas.microsoft.com/office/drawing/2014/main" id="{2BFD9AC3-30A6-4448-9241-847BEC810D9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38619298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26"/>
                                        </p:tgtEl>
                                        <p:attrNameLst>
                                          <p:attrName>r</p:attrName>
                                        </p:attrNameLst>
                                      </p:cBhvr>
                                    </p:animRot>
                                    <p:animRot by="-240000">
                                      <p:cBhvr>
                                        <p:cTn id="7" dur="200" fill="hold">
                                          <p:stCondLst>
                                            <p:cond delay="200"/>
                                          </p:stCondLst>
                                        </p:cTn>
                                        <p:tgtEl>
                                          <p:spTgt spid="26"/>
                                        </p:tgtEl>
                                        <p:attrNameLst>
                                          <p:attrName>r</p:attrName>
                                        </p:attrNameLst>
                                      </p:cBhvr>
                                    </p:animRot>
                                    <p:animRot by="240000">
                                      <p:cBhvr>
                                        <p:cTn id="8" dur="200" fill="hold">
                                          <p:stCondLst>
                                            <p:cond delay="400"/>
                                          </p:stCondLst>
                                        </p:cTn>
                                        <p:tgtEl>
                                          <p:spTgt spid="26"/>
                                        </p:tgtEl>
                                        <p:attrNameLst>
                                          <p:attrName>r</p:attrName>
                                        </p:attrNameLst>
                                      </p:cBhvr>
                                    </p:animRot>
                                    <p:animRot by="-240000">
                                      <p:cBhvr>
                                        <p:cTn id="9" dur="200" fill="hold">
                                          <p:stCondLst>
                                            <p:cond delay="600"/>
                                          </p:stCondLst>
                                        </p:cTn>
                                        <p:tgtEl>
                                          <p:spTgt spid="26"/>
                                        </p:tgtEl>
                                        <p:attrNameLst>
                                          <p:attrName>r</p:attrName>
                                        </p:attrNameLst>
                                      </p:cBhvr>
                                    </p:animRot>
                                    <p:animRot by="120000">
                                      <p:cBhvr>
                                        <p:cTn id="10" dur="200" fill="hold">
                                          <p:stCondLst>
                                            <p:cond delay="800"/>
                                          </p:stCondLst>
                                        </p:cTn>
                                        <p:tgtEl>
                                          <p:spTgt spid="2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22727" y="1668194"/>
            <a:ext cx="5486400" cy="4191000"/>
          </a:xfrm>
          <a:noFill/>
          <a:ln w="38100">
            <a:noFill/>
          </a:ln>
        </p:spPr>
        <p:txBody>
          <a:bodyPr>
            <a:normAutofit/>
          </a:bodyPr>
          <a:lstStyle/>
          <a:p>
            <a:r>
              <a:rPr lang="en-US" sz="4000" b="1" dirty="0">
                <a:latin typeface="Times New Roman" pitchFamily="18" charset="0"/>
                <a:cs typeface="Times New Roman" pitchFamily="18" charset="0"/>
              </a:rPr>
              <a:t>Class </a:t>
            </a:r>
            <a:r>
              <a:rPr lang="en-US" sz="4000" b="1" dirty="0" smtClean="0">
                <a:latin typeface="Times New Roman" pitchFamily="18" charset="0"/>
                <a:cs typeface="Times New Roman" pitchFamily="18" charset="0"/>
              </a:rPr>
              <a:t>:One</a:t>
            </a:r>
          </a:p>
          <a:p>
            <a:r>
              <a:rPr lang="en-US" sz="4000" b="1" dirty="0" smtClean="0">
                <a:latin typeface="Times New Roman" pitchFamily="18" charset="0"/>
                <a:cs typeface="Times New Roman" pitchFamily="18" charset="0"/>
              </a:rPr>
              <a:t>Subject</a:t>
            </a:r>
            <a:r>
              <a:rPr lang="en-US" sz="4000" b="1" dirty="0">
                <a:latin typeface="Times New Roman" pitchFamily="18" charset="0"/>
                <a:cs typeface="Times New Roman" pitchFamily="18" charset="0"/>
              </a:rPr>
              <a:t>: English</a:t>
            </a:r>
          </a:p>
          <a:p>
            <a:r>
              <a:rPr lang="en-US" sz="4000" b="1" dirty="0">
                <a:latin typeface="Times New Roman" pitchFamily="18" charset="0"/>
                <a:cs typeface="Times New Roman" pitchFamily="18" charset="0"/>
              </a:rPr>
              <a:t>Lesson’s name : </a:t>
            </a:r>
            <a:r>
              <a:rPr lang="en-US" sz="4000" b="1" dirty="0" smtClean="0">
                <a:latin typeface="Times New Roman" pitchFamily="18" charset="0"/>
                <a:cs typeface="Times New Roman" pitchFamily="18" charset="0"/>
              </a:rPr>
              <a:t>Commands</a:t>
            </a:r>
          </a:p>
          <a:p>
            <a:r>
              <a:rPr lang="en-US" sz="4000" b="1" dirty="0" smtClean="0">
                <a:latin typeface="Times New Roman" pitchFamily="18" charset="0"/>
                <a:cs typeface="Times New Roman" pitchFamily="18" charset="0"/>
              </a:rPr>
              <a:t>Unit:5</a:t>
            </a:r>
          </a:p>
          <a:p>
            <a:r>
              <a:rPr lang="en-US" sz="4000" b="1" dirty="0" smtClean="0">
                <a:latin typeface="Times New Roman" pitchFamily="18" charset="0"/>
                <a:cs typeface="Times New Roman" pitchFamily="18" charset="0"/>
              </a:rPr>
              <a:t>Lesson:1-3</a:t>
            </a:r>
            <a:endParaRPr lang="en-US" sz="4000" b="1" dirty="0">
              <a:latin typeface="Times New Roman" pitchFamily="18" charset="0"/>
              <a:cs typeface="Times New Roman" pitchFamily="18" charset="0"/>
            </a:endParaRPr>
          </a:p>
        </p:txBody>
      </p:sp>
      <p:sp>
        <p:nvSpPr>
          <p:cNvPr id="5" name="Flowchart: Terminator 4">
            <a:extLst>
              <a:ext uri="{FF2B5EF4-FFF2-40B4-BE49-F238E27FC236}">
                <a16:creationId xmlns="" xmlns:a16="http://schemas.microsoft.com/office/drawing/2014/main" id="{419DDD3B-4EE6-4008-B034-E7234A40185E}"/>
              </a:ext>
            </a:extLst>
          </p:cNvPr>
          <p:cNvSpPr/>
          <p:nvPr/>
        </p:nvSpPr>
        <p:spPr>
          <a:xfrm>
            <a:off x="2362200" y="-123639"/>
            <a:ext cx="6629400" cy="1791833"/>
          </a:xfrm>
          <a:prstGeom prst="flowChartTerminator">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anose="02020603050405020304" pitchFamily="18" charset="0"/>
                <a:cs typeface="Times New Roman" panose="02020603050405020304" pitchFamily="18" charset="0"/>
              </a:rPr>
              <a:t>LESSON</a:t>
            </a:r>
          </a:p>
          <a:p>
            <a:pPr algn="ctr"/>
            <a:r>
              <a:rPr lang="en-US" sz="5400" b="1" dirty="0">
                <a:solidFill>
                  <a:schemeClr val="tx1"/>
                </a:solidFill>
                <a:latin typeface="Times New Roman" panose="02020603050405020304" pitchFamily="18" charset="0"/>
                <a:cs typeface="Times New Roman" panose="02020603050405020304" pitchFamily="18" charset="0"/>
              </a:rPr>
              <a:t>INTRODUCTION</a:t>
            </a:r>
          </a:p>
        </p:txBody>
      </p:sp>
      <p:pic>
        <p:nvPicPr>
          <p:cNvPr id="6" name="Picture 5">
            <a:extLst>
              <a:ext uri="{FF2B5EF4-FFF2-40B4-BE49-F238E27FC236}">
                <a16:creationId xmlns="" xmlns:a16="http://schemas.microsoft.com/office/drawing/2014/main" id="{67970B86-0041-41DD-936B-D89D3E9B573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000" b="90000" l="9496" r="86053"/>
                    </a14:imgEffect>
                  </a14:imgLayer>
                </a14:imgProps>
              </a:ext>
              <a:ext uri="{28A0092B-C50C-407E-A947-70E740481C1C}">
                <a14:useLocalDpi xmlns:a14="http://schemas.microsoft.com/office/drawing/2010/main" val="0"/>
              </a:ext>
            </a:extLst>
          </a:blip>
          <a:srcRect l="15211" t="3692" r="17986" b="8230"/>
          <a:stretch/>
        </p:blipFill>
        <p:spPr>
          <a:xfrm>
            <a:off x="4984829" y="2206799"/>
            <a:ext cx="1137898" cy="3224882"/>
          </a:xfrm>
          <a:prstGeom prst="rect">
            <a:avLst/>
          </a:prstGeom>
          <a:ln>
            <a:noFill/>
          </a:ln>
        </p:spPr>
      </p:pic>
      <p:grpSp>
        <p:nvGrpSpPr>
          <p:cNvPr id="7" name="Group 6">
            <a:extLst>
              <a:ext uri="{FF2B5EF4-FFF2-40B4-BE49-F238E27FC236}">
                <a16:creationId xmlns="" xmlns:a16="http://schemas.microsoft.com/office/drawing/2014/main" id="{9FCD6A41-48F8-4B87-A39C-25CEEC1E835E}"/>
              </a:ext>
            </a:extLst>
          </p:cNvPr>
          <p:cNvGrpSpPr/>
          <p:nvPr/>
        </p:nvGrpSpPr>
        <p:grpSpPr>
          <a:xfrm>
            <a:off x="-177426" y="5255293"/>
            <a:ext cx="12546852" cy="1637566"/>
            <a:chOff x="121168" y="5787038"/>
            <a:chExt cx="12322817" cy="1401400"/>
          </a:xfrm>
        </p:grpSpPr>
        <p:pic>
          <p:nvPicPr>
            <p:cNvPr id="8" name="Picture 7">
              <a:extLst>
                <a:ext uri="{FF2B5EF4-FFF2-40B4-BE49-F238E27FC236}">
                  <a16:creationId xmlns="" xmlns:a16="http://schemas.microsoft.com/office/drawing/2014/main" id="{836D8933-8BA0-4CFA-AAC0-8C32FA5491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9" name="Picture 8">
              <a:extLst>
                <a:ext uri="{FF2B5EF4-FFF2-40B4-BE49-F238E27FC236}">
                  <a16:creationId xmlns="" xmlns:a16="http://schemas.microsoft.com/office/drawing/2014/main" id="{00AB37F4-0023-4855-80A3-285CEC9B53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302" y="1540142"/>
            <a:ext cx="4346006" cy="4052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82932011"/>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heckerboard(across)">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12"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3">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3">
                                            <p:txEl>
                                              <p:pRg st="1" end="1"/>
                                            </p:txEl>
                                          </p:spTgt>
                                        </p:tgtEl>
                                        <p:attrNameLst>
                                          <p:attrName>style.visibility</p:attrName>
                                        </p:attrNameLst>
                                      </p:cBhvr>
                                      <p:to>
                                        <p:strVal val="visible"/>
                                      </p:to>
                                    </p:set>
                                    <p:anim calcmode="discrete" valueType="clr">
                                      <p:cBhvr override="childStyle">
                                        <p:cTn id="19" dur="80"/>
                                        <p:tgtEl>
                                          <p:spTgt spid="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3">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3">
                                            <p:txEl>
                                              <p:pRg st="1" end="1"/>
                                            </p:txEl>
                                          </p:spTgt>
                                        </p:tgtEl>
                                        <p:attrNameLst>
                                          <p:attrName>fill.type</p:attrName>
                                        </p:attrNameLst>
                                      </p:cBhvr>
                                      <p:to>
                                        <p:strVal val="solid"/>
                                      </p:to>
                                    </p:set>
                                  </p:childTnLst>
                                </p:cTn>
                              </p:par>
                              <p:par>
                                <p:cTn id="22" presetID="27" presetClass="entr" presetSubtype="0" fill="hold" nodeType="withEffect">
                                  <p:stCondLst>
                                    <p:cond delay="0"/>
                                  </p:stCondLst>
                                  <p:iterate type="lt">
                                    <p:tmPct val="50000"/>
                                  </p:iterate>
                                  <p:childTnLst>
                                    <p:set>
                                      <p:cBhvr>
                                        <p:cTn id="23" dur="1" fill="hold">
                                          <p:stCondLst>
                                            <p:cond delay="0"/>
                                          </p:stCondLst>
                                        </p:cTn>
                                        <p:tgtEl>
                                          <p:spTgt spid="3">
                                            <p:txEl>
                                              <p:pRg st="2" end="2"/>
                                            </p:txEl>
                                          </p:spTgt>
                                        </p:tgtEl>
                                        <p:attrNameLst>
                                          <p:attrName>style.visibility</p:attrName>
                                        </p:attrNameLst>
                                      </p:cBhvr>
                                      <p:to>
                                        <p:strVal val="visible"/>
                                      </p:to>
                                    </p:set>
                                    <p:anim calcmode="discrete" valueType="clr">
                                      <p:cBhvr override="childStyle">
                                        <p:cTn id="24" dur="80"/>
                                        <p:tgtEl>
                                          <p:spTgt spid="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3">
                                            <p:txEl>
                                              <p:pRg st="2" end="2"/>
                                            </p:txEl>
                                          </p:spTgt>
                                        </p:tgtEl>
                                        <p:attrNameLst>
                                          <p:attrName>fillcolor</p:attrName>
                                        </p:attrNameLst>
                                      </p:cBhvr>
                                      <p:tavLst>
                                        <p:tav tm="0">
                                          <p:val>
                                            <p:clrVal>
                                              <a:schemeClr val="accent2"/>
                                            </p:clrVal>
                                          </p:val>
                                        </p:tav>
                                        <p:tav tm="50000">
                                          <p:val>
                                            <p:clrVal>
                                              <a:schemeClr val="hlink"/>
                                            </p:clrVal>
                                          </p:val>
                                        </p:tav>
                                      </p:tavLst>
                                    </p:anim>
                                    <p:set>
                                      <p:cBhvr>
                                        <p:cTn id="26" dur="80"/>
                                        <p:tgtEl>
                                          <p:spTgt spid="3">
                                            <p:txEl>
                                              <p:pRg st="2" end="2"/>
                                            </p:txEl>
                                          </p:spTgt>
                                        </p:tgtEl>
                                        <p:attrNameLst>
                                          <p:attrName>fill.type</p:attrName>
                                        </p:attrNameLst>
                                      </p:cBhvr>
                                      <p:to>
                                        <p:strVal val="solid"/>
                                      </p:to>
                                    </p:set>
                                  </p:childTnLst>
                                </p:cTn>
                              </p:par>
                              <p:par>
                                <p:cTn id="27" presetID="27" presetClass="entr" presetSubtype="0" fill="hold" nodeType="withEffect">
                                  <p:stCondLst>
                                    <p:cond delay="0"/>
                                  </p:stCondLst>
                                  <p:iterate type="lt">
                                    <p:tmPct val="50000"/>
                                  </p:iterate>
                                  <p:childTnLst>
                                    <p:set>
                                      <p:cBhvr>
                                        <p:cTn id="28" dur="1" fill="hold">
                                          <p:stCondLst>
                                            <p:cond delay="0"/>
                                          </p:stCondLst>
                                        </p:cTn>
                                        <p:tgtEl>
                                          <p:spTgt spid="3">
                                            <p:txEl>
                                              <p:pRg st="3" end="3"/>
                                            </p:txEl>
                                          </p:spTgt>
                                        </p:tgtEl>
                                        <p:attrNameLst>
                                          <p:attrName>style.visibility</p:attrName>
                                        </p:attrNameLst>
                                      </p:cBhvr>
                                      <p:to>
                                        <p:strVal val="visible"/>
                                      </p:to>
                                    </p:set>
                                    <p:anim calcmode="discrete" valueType="clr">
                                      <p:cBhvr override="childStyle">
                                        <p:cTn id="29" dur="80"/>
                                        <p:tgtEl>
                                          <p:spTgt spid="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
                                            <p:txEl>
                                              <p:pRg st="3" end="3"/>
                                            </p:txEl>
                                          </p:spTgt>
                                        </p:tgtEl>
                                        <p:attrNameLst>
                                          <p:attrName>fillcolor</p:attrName>
                                        </p:attrNameLst>
                                      </p:cBhvr>
                                      <p:tavLst>
                                        <p:tav tm="0">
                                          <p:val>
                                            <p:clrVal>
                                              <a:schemeClr val="accent2"/>
                                            </p:clrVal>
                                          </p:val>
                                        </p:tav>
                                        <p:tav tm="50000">
                                          <p:val>
                                            <p:clrVal>
                                              <a:schemeClr val="hlink"/>
                                            </p:clrVal>
                                          </p:val>
                                        </p:tav>
                                      </p:tavLst>
                                    </p:anim>
                                    <p:set>
                                      <p:cBhvr>
                                        <p:cTn id="31" dur="80"/>
                                        <p:tgtEl>
                                          <p:spTgt spid="3">
                                            <p:txEl>
                                              <p:pRg st="3" end="3"/>
                                            </p:txEl>
                                          </p:spTgt>
                                        </p:tgtEl>
                                        <p:attrNameLst>
                                          <p:attrName>fill.type</p:attrName>
                                        </p:attrNameLst>
                                      </p:cBhvr>
                                      <p:to>
                                        <p:strVal val="solid"/>
                                      </p:to>
                                    </p:set>
                                  </p:childTnLst>
                                </p:cTn>
                              </p:par>
                              <p:par>
                                <p:cTn id="32" presetID="27" presetClass="entr" presetSubtype="0" fill="hold" nodeType="withEffect">
                                  <p:stCondLst>
                                    <p:cond delay="0"/>
                                  </p:stCondLst>
                                  <p:iterate type="lt">
                                    <p:tmPct val="50000"/>
                                  </p:iterate>
                                  <p:childTnLst>
                                    <p:set>
                                      <p:cBhvr>
                                        <p:cTn id="33" dur="1" fill="hold">
                                          <p:stCondLst>
                                            <p:cond delay="0"/>
                                          </p:stCondLst>
                                        </p:cTn>
                                        <p:tgtEl>
                                          <p:spTgt spid="3">
                                            <p:txEl>
                                              <p:pRg st="4" end="4"/>
                                            </p:txEl>
                                          </p:spTgt>
                                        </p:tgtEl>
                                        <p:attrNameLst>
                                          <p:attrName>style.visibility</p:attrName>
                                        </p:attrNameLst>
                                      </p:cBhvr>
                                      <p:to>
                                        <p:strVal val="visible"/>
                                      </p:to>
                                    </p:set>
                                    <p:anim calcmode="discrete" valueType="clr">
                                      <p:cBhvr override="childStyle">
                                        <p:cTn id="34" dur="80"/>
                                        <p:tgtEl>
                                          <p:spTgt spid="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3">
                                            <p:txEl>
                                              <p:pRg st="4" end="4"/>
                                            </p:txEl>
                                          </p:spTgt>
                                        </p:tgtEl>
                                        <p:attrNameLst>
                                          <p:attrName>fillcolor</p:attrName>
                                        </p:attrNameLst>
                                      </p:cBhvr>
                                      <p:tavLst>
                                        <p:tav tm="0">
                                          <p:val>
                                            <p:clrVal>
                                              <a:schemeClr val="accent2"/>
                                            </p:clrVal>
                                          </p:val>
                                        </p:tav>
                                        <p:tav tm="50000">
                                          <p:val>
                                            <p:clrVal>
                                              <a:schemeClr val="hlink"/>
                                            </p:clrVal>
                                          </p:val>
                                        </p:tav>
                                      </p:tavLst>
                                    </p:anim>
                                    <p:set>
                                      <p:cBhvr>
                                        <p:cTn id="36" dur="80"/>
                                        <p:tgtEl>
                                          <p:spTgt spid="3">
                                            <p:txEl>
                                              <p:pRg st="4" end="4"/>
                                            </p:txEl>
                                          </p:spTgt>
                                        </p:tgtEl>
                                        <p:attrNameLst>
                                          <p:attrName>fill.type</p:attrName>
                                        </p:attrNameLst>
                                      </p:cBhvr>
                                      <p:to>
                                        <p:strVal val="solid"/>
                                      </p:to>
                                    </p:set>
                                  </p:childTnLst>
                                </p:cTn>
                              </p:par>
                              <p:par>
                                <p:cTn id="37" presetID="13" presetClass="entr" presetSubtype="16"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plus(in)">
                                      <p:cBhvr>
                                        <p:cTn id="39" dur="2000"/>
                                        <p:tgtEl>
                                          <p:spTgt spid="5"/>
                                        </p:tgtEl>
                                      </p:cBhvr>
                                    </p:animEffect>
                                  </p:childTnLst>
                                </p:cTn>
                              </p:par>
                              <p:par>
                                <p:cTn id="40" presetID="13" presetClass="entr" presetSubtype="16"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plus(in)">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0813" y="1675102"/>
            <a:ext cx="11101388" cy="3757613"/>
          </a:xfrm>
          <a:prstGeom prst="rect">
            <a:avLst/>
          </a:prstGeom>
          <a:solidFill>
            <a:schemeClr val="bg1">
              <a:alpha val="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b="1" dirty="0">
              <a:solidFill>
                <a:schemeClr val="tx1"/>
              </a:solidFill>
              <a:latin typeface="Times New Roman" pitchFamily="18" charset="0"/>
              <a:cs typeface="Times New Roman" pitchFamily="18" charset="0"/>
            </a:endParaRPr>
          </a:p>
          <a:p>
            <a:r>
              <a:rPr lang="en-US" sz="2800" b="1" dirty="0" smtClean="0">
                <a:solidFill>
                  <a:schemeClr val="tx1"/>
                </a:solidFill>
                <a:latin typeface="Times New Roman" pitchFamily="18" charset="0"/>
                <a:cs typeface="Times New Roman" pitchFamily="18" charset="0"/>
              </a:rPr>
              <a:t>Students </a:t>
            </a:r>
            <a:r>
              <a:rPr lang="en-US" sz="2800" b="1" dirty="0">
                <a:solidFill>
                  <a:schemeClr val="tx1"/>
                </a:solidFill>
                <a:latin typeface="Times New Roman" pitchFamily="18" charset="0"/>
                <a:cs typeface="Times New Roman" pitchFamily="18" charset="0"/>
              </a:rPr>
              <a:t>will be able to-</a:t>
            </a:r>
          </a:p>
          <a:p>
            <a:r>
              <a:rPr lang="en-US" sz="2800" b="1" dirty="0">
                <a:solidFill>
                  <a:schemeClr val="tx1"/>
                </a:solidFill>
                <a:latin typeface="Times New Roman" pitchFamily="18" charset="0"/>
                <a:cs typeface="Times New Roman" pitchFamily="18" charset="0"/>
              </a:rPr>
              <a:t>Listening: 1.1.1    become familiar with English sounds by listening to </a:t>
            </a:r>
            <a:r>
              <a:rPr lang="en-US" sz="2800" b="1" dirty="0" smtClean="0">
                <a:solidFill>
                  <a:schemeClr val="tx1"/>
                </a:solidFill>
                <a:latin typeface="Times New Roman" pitchFamily="18" charset="0"/>
                <a:cs typeface="Times New Roman" pitchFamily="18" charset="0"/>
              </a:rPr>
              <a:t>common </a:t>
            </a:r>
            <a:r>
              <a:rPr lang="en-US" sz="2800" b="1" dirty="0">
                <a:solidFill>
                  <a:schemeClr val="tx1"/>
                </a:solidFill>
                <a:latin typeface="Times New Roman" pitchFamily="18" charset="0"/>
                <a:cs typeface="Times New Roman" pitchFamily="18" charset="0"/>
              </a:rPr>
              <a:t>English words.</a:t>
            </a:r>
          </a:p>
          <a:p>
            <a:r>
              <a:rPr lang="en-US" sz="2800" b="1" dirty="0" smtClean="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2.1.1 follow simple </a:t>
            </a:r>
            <a:r>
              <a:rPr lang="en-US" sz="2800" b="1" dirty="0" smtClean="0">
                <a:solidFill>
                  <a:schemeClr val="tx1"/>
                </a:solidFill>
                <a:latin typeface="Times New Roman" pitchFamily="18" charset="0"/>
                <a:cs typeface="Times New Roman" pitchFamily="18" charset="0"/>
              </a:rPr>
              <a:t>commands </a:t>
            </a:r>
            <a:r>
              <a:rPr lang="en-US" sz="2800" b="1" dirty="0" smtClean="0">
                <a:solidFill>
                  <a:schemeClr val="tx1"/>
                </a:solidFill>
                <a:latin typeface="Times New Roman" pitchFamily="18" charset="0"/>
                <a:cs typeface="Times New Roman" pitchFamily="18" charset="0"/>
              </a:rPr>
              <a:t>and instructions.</a:t>
            </a:r>
          </a:p>
          <a:p>
            <a:r>
              <a:rPr lang="en-US" sz="2800" b="1" dirty="0" smtClean="0">
                <a:solidFill>
                  <a:schemeClr val="tx1"/>
                </a:solidFill>
                <a:latin typeface="Times New Roman" pitchFamily="18" charset="0"/>
                <a:cs typeface="Times New Roman" pitchFamily="18" charset="0"/>
              </a:rPr>
              <a:t>Speaking: 1.1.1 repeat after the teacher simple words and phrases.</a:t>
            </a:r>
          </a:p>
          <a:p>
            <a:r>
              <a:rPr lang="en-US" sz="2800" b="1" dirty="0">
                <a:solidFill>
                  <a:schemeClr val="tx1"/>
                </a:solidFill>
                <a:latin typeface="Times New Roman" pitchFamily="18" charset="0"/>
                <a:cs typeface="Times New Roman" pitchFamily="18" charset="0"/>
              </a:rPr>
              <a:t> </a:t>
            </a:r>
            <a:r>
              <a:rPr lang="en-US" sz="2800" b="1" dirty="0" smtClean="0">
                <a:solidFill>
                  <a:schemeClr val="tx1"/>
                </a:solidFill>
                <a:latin typeface="Times New Roman" pitchFamily="18" charset="0"/>
                <a:cs typeface="Times New Roman" pitchFamily="18" charset="0"/>
              </a:rPr>
              <a:t>1.1.2 </a:t>
            </a:r>
            <a:r>
              <a:rPr lang="en-US" sz="2800" b="1" dirty="0" smtClean="0">
                <a:solidFill>
                  <a:schemeClr val="tx1"/>
                </a:solidFill>
                <a:latin typeface="Times New Roman" pitchFamily="18" charset="0"/>
                <a:cs typeface="Times New Roman" pitchFamily="18" charset="0"/>
              </a:rPr>
              <a:t>say simple </a:t>
            </a:r>
            <a:r>
              <a:rPr lang="en-US" sz="2800" b="1" dirty="0" smtClean="0">
                <a:solidFill>
                  <a:schemeClr val="tx1"/>
                </a:solidFill>
                <a:latin typeface="Times New Roman" pitchFamily="18" charset="0"/>
                <a:cs typeface="Times New Roman" pitchFamily="18" charset="0"/>
              </a:rPr>
              <a:t>words and phrases.</a:t>
            </a:r>
          </a:p>
          <a:p>
            <a:r>
              <a:rPr lang="en-US" sz="2800" b="1" dirty="0" smtClean="0">
                <a:solidFill>
                  <a:schemeClr val="tx1"/>
                </a:solidFill>
                <a:latin typeface="Times New Roman" pitchFamily="18" charset="0"/>
                <a:cs typeface="Times New Roman" pitchFamily="18" charset="0"/>
              </a:rPr>
              <a:t>7.1.1 give simple commands and instructions.</a:t>
            </a:r>
          </a:p>
        </p:txBody>
      </p:sp>
      <p:sp>
        <p:nvSpPr>
          <p:cNvPr id="9" name="Curved Down Ribbon 8"/>
          <p:cNvSpPr/>
          <p:nvPr/>
        </p:nvSpPr>
        <p:spPr>
          <a:xfrm>
            <a:off x="2057401" y="0"/>
            <a:ext cx="8172450" cy="914400"/>
          </a:xfrm>
          <a:prstGeom prst="ellipseRibbon">
            <a:avLst/>
          </a:prstGeom>
          <a:solidFill>
            <a:schemeClr val="accent4">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Times New Roman" pitchFamily="18" charset="0"/>
                <a:cs typeface="Times New Roman" pitchFamily="18" charset="0"/>
              </a:rPr>
              <a:t>Learning outcomes </a:t>
            </a:r>
          </a:p>
        </p:txBody>
      </p:sp>
      <p:grpSp>
        <p:nvGrpSpPr>
          <p:cNvPr id="10" name="Group 9">
            <a:extLst>
              <a:ext uri="{FF2B5EF4-FFF2-40B4-BE49-F238E27FC236}">
                <a16:creationId xmlns="" xmlns:a16="http://schemas.microsoft.com/office/drawing/2014/main" id="{2C35197E-58E4-4805-9B1A-3EAD437F2B3D}"/>
              </a:ext>
            </a:extLst>
          </p:cNvPr>
          <p:cNvGrpSpPr/>
          <p:nvPr/>
        </p:nvGrpSpPr>
        <p:grpSpPr>
          <a:xfrm>
            <a:off x="-177426" y="5255293"/>
            <a:ext cx="12546852" cy="1637566"/>
            <a:chOff x="121168" y="5787038"/>
            <a:chExt cx="12322817" cy="1401400"/>
          </a:xfrm>
        </p:grpSpPr>
        <p:pic>
          <p:nvPicPr>
            <p:cNvPr id="11" name="Picture 10">
              <a:extLst>
                <a:ext uri="{FF2B5EF4-FFF2-40B4-BE49-F238E27FC236}">
                  <a16:creationId xmlns="" xmlns:a16="http://schemas.microsoft.com/office/drawing/2014/main" id="{BE1B71FA-7D52-4720-BEFD-93C06362E0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12" name="Picture 11">
              <a:extLst>
                <a:ext uri="{FF2B5EF4-FFF2-40B4-BE49-F238E27FC236}">
                  <a16:creationId xmlns="" xmlns:a16="http://schemas.microsoft.com/office/drawing/2014/main" id="{2BFD9AC3-30A6-4448-9241-847BEC810D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57298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313934" y="716509"/>
            <a:ext cx="6929438"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Let’s enjoy the audio. </a:t>
            </a:r>
            <a:endParaRPr lang="en-GB" sz="3600" b="1" dirty="0">
              <a:latin typeface="Times New Roman" panose="02020603050405020304" pitchFamily="18" charset="0"/>
              <a:cs typeface="Times New Roman" panose="02020603050405020304" pitchFamily="18" charset="0"/>
            </a:endParaRPr>
          </a:p>
        </p:txBody>
      </p:sp>
      <p:pic>
        <p:nvPicPr>
          <p:cNvPr id="9" name="L1-3C_U05C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24230" y="2591938"/>
            <a:ext cx="609600" cy="609600"/>
          </a:xfrm>
          <a:prstGeom prst="rect">
            <a:avLst/>
          </a:prstGeom>
        </p:spPr>
      </p:pic>
      <p:grpSp>
        <p:nvGrpSpPr>
          <p:cNvPr id="4" name="Group 3">
            <a:extLst>
              <a:ext uri="{FF2B5EF4-FFF2-40B4-BE49-F238E27FC236}">
                <a16:creationId xmlns="" xmlns:a16="http://schemas.microsoft.com/office/drawing/2014/main" id="{2C35197E-58E4-4805-9B1A-3EAD437F2B3D}"/>
              </a:ext>
            </a:extLst>
          </p:cNvPr>
          <p:cNvGrpSpPr/>
          <p:nvPr/>
        </p:nvGrpSpPr>
        <p:grpSpPr>
          <a:xfrm>
            <a:off x="-177426" y="5255293"/>
            <a:ext cx="12546852" cy="1637566"/>
            <a:chOff x="121168" y="5787038"/>
            <a:chExt cx="12322817" cy="1401400"/>
          </a:xfrm>
        </p:grpSpPr>
        <p:pic>
          <p:nvPicPr>
            <p:cNvPr id="5" name="Picture 4">
              <a:extLst>
                <a:ext uri="{FF2B5EF4-FFF2-40B4-BE49-F238E27FC236}">
                  <a16:creationId xmlns="" xmlns:a16="http://schemas.microsoft.com/office/drawing/2014/main" id="{BE1B71FA-7D52-4720-BEFD-93C06362E0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6" name="Picture 5">
              <a:extLst>
                <a:ext uri="{FF2B5EF4-FFF2-40B4-BE49-F238E27FC236}">
                  <a16:creationId xmlns="" xmlns:a16="http://schemas.microsoft.com/office/drawing/2014/main" id="{2BFD9AC3-30A6-4448-9241-847BEC810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2575039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984"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17492" t="22833" r="17649" b="17320"/>
          <a:stretch/>
        </p:blipFill>
        <p:spPr>
          <a:xfrm>
            <a:off x="2199635" y="1487606"/>
            <a:ext cx="7121786" cy="3285848"/>
          </a:xfrm>
          <a:prstGeom prst="rect">
            <a:avLst/>
          </a:prstGeom>
        </p:spPr>
      </p:pic>
      <p:sp>
        <p:nvSpPr>
          <p:cNvPr id="4" name="TextBox 3"/>
          <p:cNvSpPr txBox="1"/>
          <p:nvPr/>
        </p:nvSpPr>
        <p:spPr>
          <a:xfrm>
            <a:off x="2726354" y="151891"/>
            <a:ext cx="6335759" cy="923330"/>
          </a:xfrm>
          <a:prstGeom prst="rect">
            <a:avLst/>
          </a:prstGeom>
          <a:noFill/>
        </p:spPr>
        <p:txBody>
          <a:bodyPr wrap="square" rtlCol="0">
            <a:spAutoFit/>
          </a:bodyPr>
          <a:lstStyle/>
          <a:p>
            <a:pPr algn="ctr"/>
            <a:r>
              <a:rPr lang="en-US" sz="5400" b="1" dirty="0" smtClean="0">
                <a:latin typeface="Times New Roman" panose="02020603050405020304" pitchFamily="18" charset="0"/>
                <a:cs typeface="Times New Roman" panose="02020603050405020304" pitchFamily="18" charset="0"/>
              </a:rPr>
              <a:t>Today’s lesson</a:t>
            </a:r>
          </a:p>
        </p:txBody>
      </p:sp>
      <p:sp>
        <p:nvSpPr>
          <p:cNvPr id="5" name="TextBox 4"/>
          <p:cNvSpPr txBox="1"/>
          <p:nvPr/>
        </p:nvSpPr>
        <p:spPr>
          <a:xfrm>
            <a:off x="2888242" y="4603882"/>
            <a:ext cx="5198659" cy="923330"/>
          </a:xfrm>
          <a:prstGeom prst="rect">
            <a:avLst/>
          </a:prstGeom>
          <a:noFill/>
        </p:spPr>
        <p:txBody>
          <a:bodyPr wrap="square" rtlCol="0">
            <a:spAutoFit/>
          </a:bodyPr>
          <a:lstStyle/>
          <a:p>
            <a:pPr algn="ctr"/>
            <a:r>
              <a:rPr lang="en-US" sz="5400" b="1" dirty="0" smtClean="0">
                <a:latin typeface="Times New Roman" panose="02020603050405020304" pitchFamily="18" charset="0"/>
                <a:cs typeface="Times New Roman" panose="02020603050405020304" pitchFamily="18" charset="0"/>
              </a:rPr>
              <a:t>Commands </a:t>
            </a:r>
          </a:p>
        </p:txBody>
      </p:sp>
      <p:grpSp>
        <p:nvGrpSpPr>
          <p:cNvPr id="6" name="Group 5">
            <a:extLst>
              <a:ext uri="{FF2B5EF4-FFF2-40B4-BE49-F238E27FC236}">
                <a16:creationId xmlns="" xmlns:a16="http://schemas.microsoft.com/office/drawing/2014/main" id="{2C35197E-58E4-4805-9B1A-3EAD437F2B3D}"/>
              </a:ext>
            </a:extLst>
          </p:cNvPr>
          <p:cNvGrpSpPr/>
          <p:nvPr/>
        </p:nvGrpSpPr>
        <p:grpSpPr>
          <a:xfrm>
            <a:off x="-150130" y="5357639"/>
            <a:ext cx="12546852" cy="1637566"/>
            <a:chOff x="121168" y="5787038"/>
            <a:chExt cx="12322817" cy="1401400"/>
          </a:xfrm>
        </p:grpSpPr>
        <p:pic>
          <p:nvPicPr>
            <p:cNvPr id="7" name="Picture 6">
              <a:extLst>
                <a:ext uri="{FF2B5EF4-FFF2-40B4-BE49-F238E27FC236}">
                  <a16:creationId xmlns="" xmlns:a16="http://schemas.microsoft.com/office/drawing/2014/main" id="{BE1B71FA-7D52-4720-BEFD-93C06362E0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8" name="Picture 7">
              <a:extLst>
                <a:ext uri="{FF2B5EF4-FFF2-40B4-BE49-F238E27FC236}">
                  <a16:creationId xmlns="" xmlns:a16="http://schemas.microsoft.com/office/drawing/2014/main" id="{2BFD9AC3-30A6-4448-9241-847BEC810D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205407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89864" y="0"/>
            <a:ext cx="4643438"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Look, listen and say. </a:t>
            </a:r>
            <a:endParaRPr lang="en-GB" sz="3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32364" y="4714565"/>
            <a:ext cx="3100388"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 window</a:t>
            </a:r>
            <a:endParaRPr lang="en-GB" sz="3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332752" y="4714564"/>
            <a:ext cx="3100388"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 door</a:t>
            </a:r>
            <a:endParaRPr lang="en-GB" sz="36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364" y="2241013"/>
            <a:ext cx="3224271" cy="2149514"/>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9732" y="2117663"/>
            <a:ext cx="2497295" cy="227286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0124" y="2117663"/>
            <a:ext cx="2168456" cy="2237140"/>
          </a:xfrm>
          <a:prstGeom prst="rect">
            <a:avLst/>
          </a:prstGeom>
        </p:spPr>
      </p:pic>
      <p:sp>
        <p:nvSpPr>
          <p:cNvPr id="9" name="TextBox 8"/>
          <p:cNvSpPr txBox="1"/>
          <p:nvPr/>
        </p:nvSpPr>
        <p:spPr>
          <a:xfrm>
            <a:off x="6757180" y="4714564"/>
            <a:ext cx="2343150"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chair</a:t>
            </a:r>
            <a:endParaRPr lang="en-GB" sz="3600" b="1" dirty="0">
              <a:latin typeface="Times New Roman" panose="02020603050405020304" pitchFamily="18" charset="0"/>
              <a:cs typeface="Times New Roman" panose="02020603050405020304" pitchFamily="18" charset="0"/>
            </a:endParaRPr>
          </a:p>
        </p:txBody>
      </p:sp>
      <p:pic>
        <p:nvPicPr>
          <p:cNvPr id="3076" name="Picture 4" descr="3d Rendering Of Empty Room And White Tile Floor With Grid Line And Shiny  Reflection With Clear Glass Door In Perspective View, Clean And New  Condition Use To Background. Stock Photo, Pic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843922" y="2341085"/>
            <a:ext cx="3199227" cy="18260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271960" y="4714563"/>
            <a:ext cx="2343150" cy="646331"/>
          </a:xfrm>
          <a:prstGeom prst="rect">
            <a:avLst/>
          </a:prstGeom>
          <a:noFill/>
        </p:spPr>
        <p:txBody>
          <a:bodyPr wrap="square" rtlCol="0">
            <a:spAutoFit/>
          </a:bodyPr>
          <a:lstStyle/>
          <a:p>
            <a:pPr algn="ctr"/>
            <a:r>
              <a:rPr lang="en-GB" sz="3600" b="1" dirty="0" smtClean="0">
                <a:latin typeface="Times New Roman" panose="02020603050405020304" pitchFamily="18" charset="0"/>
                <a:cs typeface="Times New Roman" panose="02020603050405020304" pitchFamily="18" charset="0"/>
              </a:rPr>
              <a:t>floor</a:t>
            </a:r>
            <a:endParaRPr lang="en-GB" sz="3600" b="1"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 xmlns:a16="http://schemas.microsoft.com/office/drawing/2014/main" id="{2C35197E-58E4-4805-9B1A-3EAD437F2B3D}"/>
              </a:ext>
            </a:extLst>
          </p:cNvPr>
          <p:cNvGrpSpPr/>
          <p:nvPr/>
        </p:nvGrpSpPr>
        <p:grpSpPr>
          <a:xfrm>
            <a:off x="-177426" y="5255293"/>
            <a:ext cx="12546852" cy="1637566"/>
            <a:chOff x="121168" y="5787038"/>
            <a:chExt cx="12322817" cy="1401400"/>
          </a:xfrm>
        </p:grpSpPr>
        <p:pic>
          <p:nvPicPr>
            <p:cNvPr id="14" name="Picture 13">
              <a:extLst>
                <a:ext uri="{FF2B5EF4-FFF2-40B4-BE49-F238E27FC236}">
                  <a16:creationId xmlns="" xmlns:a16="http://schemas.microsoft.com/office/drawing/2014/main" id="{BE1B71FA-7D52-4720-BEFD-93C06362E0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15" name="Picture 14">
              <a:extLst>
                <a:ext uri="{FF2B5EF4-FFF2-40B4-BE49-F238E27FC236}">
                  <a16:creationId xmlns="" xmlns:a16="http://schemas.microsoft.com/office/drawing/2014/main" id="{2BFD9AC3-30A6-4448-9241-847BEC810D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75426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937" y="1585086"/>
            <a:ext cx="3127469" cy="2092088"/>
          </a:xfrm>
          <a:prstGeom prst="rect">
            <a:avLst/>
          </a:prstGeom>
        </p:spPr>
      </p:pic>
      <p:sp>
        <p:nvSpPr>
          <p:cNvPr id="7" name="TextBox 6"/>
          <p:cNvSpPr txBox="1"/>
          <p:nvPr/>
        </p:nvSpPr>
        <p:spPr>
          <a:xfrm>
            <a:off x="350044" y="3859428"/>
            <a:ext cx="2300288"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table</a:t>
            </a:r>
            <a:endParaRPr lang="en-GB" sz="3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737211" y="3859429"/>
            <a:ext cx="1981201"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book</a:t>
            </a:r>
            <a:endParaRPr lang="en-GB" sz="3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032577" y="106740"/>
            <a:ext cx="4643438" cy="646331"/>
          </a:xfrm>
          <a:prstGeom prst="rect">
            <a:avLst/>
          </a:prstGeom>
          <a:solidFill>
            <a:schemeClr val="bg1"/>
          </a:solid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Look, listen and say. </a:t>
            </a:r>
            <a:endParaRPr lang="en-GB" sz="36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6662" y="1510115"/>
            <a:ext cx="2246424" cy="2246424"/>
          </a:xfrm>
          <a:prstGeom prst="rect">
            <a:avLst/>
          </a:prstGeom>
        </p:spPr>
      </p:pic>
      <p:pic>
        <p:nvPicPr>
          <p:cNvPr id="4098" name="Picture 2" descr="Pencil lead Images, Stock Photos &amp; Vectors | Shutterstock"/>
          <p:cNvPicPr>
            <a:picLocks noChangeAspect="1" noChangeArrowheads="1"/>
          </p:cNvPicPr>
          <p:nvPr/>
        </p:nvPicPr>
        <p:blipFill rotWithShape="1">
          <a:blip r:embed="rId4">
            <a:extLst>
              <a:ext uri="{28A0092B-C50C-407E-A947-70E740481C1C}">
                <a14:useLocalDpi xmlns:a14="http://schemas.microsoft.com/office/drawing/2010/main" val="0"/>
              </a:ext>
            </a:extLst>
          </a:blip>
          <a:srcRect b="10322"/>
          <a:stretch/>
        </p:blipFill>
        <p:spPr bwMode="auto">
          <a:xfrm>
            <a:off x="6083342" y="1364809"/>
            <a:ext cx="2828925" cy="23917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4471" y="1254452"/>
            <a:ext cx="2475433" cy="2505499"/>
          </a:xfrm>
          <a:prstGeom prst="rect">
            <a:avLst/>
          </a:prstGeom>
        </p:spPr>
      </p:pic>
      <p:sp>
        <p:nvSpPr>
          <p:cNvPr id="13" name="TextBox 12"/>
          <p:cNvSpPr txBox="1"/>
          <p:nvPr/>
        </p:nvSpPr>
        <p:spPr>
          <a:xfrm>
            <a:off x="6386158" y="3859427"/>
            <a:ext cx="2300288" cy="646331"/>
          </a:xfrm>
          <a:prstGeom prst="rect">
            <a:avLst/>
          </a:prstGeom>
          <a:noFill/>
        </p:spPr>
        <p:txBody>
          <a:bodyPr wrap="square" rtlCol="0">
            <a:spAutoFit/>
          </a:bodyPr>
          <a:lstStyle/>
          <a:p>
            <a:pPr algn="ctr"/>
            <a:r>
              <a:rPr lang="en-US" sz="3600" b="1" dirty="0" smtClean="0">
                <a:latin typeface="Times New Roman" panose="02020603050405020304" pitchFamily="18" charset="0"/>
                <a:cs typeface="Times New Roman" panose="02020603050405020304" pitchFamily="18" charset="0"/>
              </a:rPr>
              <a:t> pencil</a:t>
            </a:r>
            <a:endParaRPr lang="en-GB" sz="36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9384471" y="3835562"/>
            <a:ext cx="2300288" cy="646331"/>
          </a:xfrm>
          <a:prstGeom prst="rect">
            <a:avLst/>
          </a:prstGeom>
          <a:noFill/>
        </p:spPr>
        <p:txBody>
          <a:bodyPr wrap="square" rtlCol="0">
            <a:spAutoFit/>
          </a:bodyPr>
          <a:lstStyle/>
          <a:p>
            <a:pPr algn="ctr"/>
            <a:r>
              <a:rPr lang="en-GB" sz="3600" b="1" dirty="0" smtClean="0">
                <a:latin typeface="Times New Roman" panose="02020603050405020304" pitchFamily="18" charset="0"/>
                <a:cs typeface="Times New Roman" panose="02020603050405020304" pitchFamily="18" charset="0"/>
              </a:rPr>
              <a:t>bag</a:t>
            </a:r>
            <a:endParaRPr lang="en-GB" sz="3600" b="1" dirty="0">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 xmlns:a16="http://schemas.microsoft.com/office/drawing/2014/main" id="{2C35197E-58E4-4805-9B1A-3EAD437F2B3D}"/>
              </a:ext>
            </a:extLst>
          </p:cNvPr>
          <p:cNvGrpSpPr/>
          <p:nvPr/>
        </p:nvGrpSpPr>
        <p:grpSpPr>
          <a:xfrm>
            <a:off x="-177426" y="5255293"/>
            <a:ext cx="12546852" cy="1637566"/>
            <a:chOff x="121168" y="5787038"/>
            <a:chExt cx="12322817" cy="1401400"/>
          </a:xfrm>
        </p:grpSpPr>
        <p:pic>
          <p:nvPicPr>
            <p:cNvPr id="15" name="Picture 14">
              <a:extLst>
                <a:ext uri="{FF2B5EF4-FFF2-40B4-BE49-F238E27FC236}">
                  <a16:creationId xmlns="" xmlns:a16="http://schemas.microsoft.com/office/drawing/2014/main" id="{BE1B71FA-7D52-4720-BEFD-93C06362E0A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16" name="Picture 15">
              <a:extLst>
                <a:ext uri="{FF2B5EF4-FFF2-40B4-BE49-F238E27FC236}">
                  <a16:creationId xmlns="" xmlns:a16="http://schemas.microsoft.com/office/drawing/2014/main" id="{2BFD9AC3-30A6-4448-9241-847BEC810D9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428562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3"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14625" y="114300"/>
            <a:ext cx="7029449" cy="584775"/>
          </a:xfrm>
          <a:prstGeom prst="rect">
            <a:avLst/>
          </a:prstGeom>
          <a:solidFill>
            <a:schemeClr val="bg1"/>
          </a:solidFill>
        </p:spPr>
        <p:txBody>
          <a:bodyPr wrap="square" rtlCol="0">
            <a:spAutoFit/>
          </a:bodyPr>
          <a:lstStyle/>
          <a:p>
            <a:pPr algn="ctr"/>
            <a:r>
              <a:rPr lang="en-US" sz="3200" b="1" dirty="0" smtClean="0">
                <a:latin typeface="Times New Roman" panose="02020603050405020304" pitchFamily="18" charset="0"/>
                <a:cs typeface="Times New Roman" panose="02020603050405020304" pitchFamily="18" charset="0"/>
              </a:rPr>
              <a:t>Open your English book at page 10. </a:t>
            </a:r>
            <a:endParaRPr lang="en-GB" sz="32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2" y="842963"/>
            <a:ext cx="5529264" cy="4814887"/>
          </a:xfrm>
          <a:prstGeom prst="rect">
            <a:avLst/>
          </a:prstGeom>
        </p:spPr>
      </p:pic>
      <p:pic>
        <p:nvPicPr>
          <p:cNvPr id="12" name="Picture 11"/>
          <p:cNvPicPr/>
          <p:nvPr/>
        </p:nvPicPr>
        <p:blipFill>
          <a:blip r:embed="rId3"/>
          <a:stretch>
            <a:fillRect/>
          </a:stretch>
        </p:blipFill>
        <p:spPr>
          <a:xfrm>
            <a:off x="6822814" y="881062"/>
            <a:ext cx="4333875" cy="4776788"/>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690" y="881062"/>
            <a:ext cx="4329113" cy="4692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7" name="Group 6">
            <a:extLst>
              <a:ext uri="{FF2B5EF4-FFF2-40B4-BE49-F238E27FC236}">
                <a16:creationId xmlns="" xmlns:a16="http://schemas.microsoft.com/office/drawing/2014/main" id="{2C35197E-58E4-4805-9B1A-3EAD437F2B3D}"/>
              </a:ext>
            </a:extLst>
          </p:cNvPr>
          <p:cNvGrpSpPr/>
          <p:nvPr/>
        </p:nvGrpSpPr>
        <p:grpSpPr>
          <a:xfrm>
            <a:off x="-177426" y="5255293"/>
            <a:ext cx="12546852" cy="1637566"/>
            <a:chOff x="121168" y="5787038"/>
            <a:chExt cx="12322817" cy="1401400"/>
          </a:xfrm>
        </p:grpSpPr>
        <p:pic>
          <p:nvPicPr>
            <p:cNvPr id="8" name="Picture 7">
              <a:extLst>
                <a:ext uri="{FF2B5EF4-FFF2-40B4-BE49-F238E27FC236}">
                  <a16:creationId xmlns="" xmlns:a16="http://schemas.microsoft.com/office/drawing/2014/main" id="{BE1B71FA-7D52-4720-BEFD-93C06362E0A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1168" y="5787038"/>
              <a:ext cx="6505575" cy="1401400"/>
            </a:xfrm>
            <a:prstGeom prst="rect">
              <a:avLst/>
            </a:prstGeom>
          </p:spPr>
        </p:pic>
        <p:pic>
          <p:nvPicPr>
            <p:cNvPr id="10" name="Picture 9">
              <a:extLst>
                <a:ext uri="{FF2B5EF4-FFF2-40B4-BE49-F238E27FC236}">
                  <a16:creationId xmlns="" xmlns:a16="http://schemas.microsoft.com/office/drawing/2014/main" id="{2BFD9AC3-30A6-4448-9241-847BEC810D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38910" y="5787038"/>
              <a:ext cx="7005075" cy="1401400"/>
            </a:xfrm>
            <a:prstGeom prst="rect">
              <a:avLst/>
            </a:prstGeom>
          </p:spPr>
        </p:pic>
      </p:grpSp>
    </p:spTree>
    <p:extLst>
      <p:ext uri="{BB962C8B-B14F-4D97-AF65-F5344CB8AC3E}">
        <p14:creationId xmlns:p14="http://schemas.microsoft.com/office/powerpoint/2010/main" val="53368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 calcmode="lin" valueType="num">
                                      <p:cBhvr additive="base">
                                        <p:cTn id="6" dur="500"/>
                                        <p:tgtEl>
                                          <p:spTgt spid="13"/>
                                        </p:tgtEl>
                                        <p:attrNameLst>
                                          <p:attrName>ppt_y</p:attrName>
                                        </p:attrNameLst>
                                      </p:cBhvr>
                                      <p:tavLst>
                                        <p:tav tm="0">
                                          <p:val>
                                            <p:strVal val="#ppt_y"/>
                                          </p:val>
                                        </p:tav>
                                        <p:tav tm="100000">
                                          <p:val>
                                            <p:strVal val="#ppt_y+#ppt_h*1.125000"/>
                                          </p:val>
                                        </p:tav>
                                      </p:tavLst>
                                    </p:anim>
                                    <p:animEffect transition="out" filter="wipe(down)">
                                      <p:cBhvr>
                                        <p:cTn id="7" dur="500"/>
                                        <p:tgtEl>
                                          <p:spTgt spid="13"/>
                                        </p:tgtEl>
                                      </p:cBhvr>
                                    </p:animEffect>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176</TotalTime>
  <Words>228</Words>
  <Application>Microsoft Office PowerPoint</Application>
  <PresentationFormat>Widescreen</PresentationFormat>
  <Paragraphs>65</Paragraphs>
  <Slides>17</Slides>
  <Notes>1</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Lucky</dc:creator>
  <cp:lastModifiedBy>dell</cp:lastModifiedBy>
  <cp:revision>24</cp:revision>
  <dcterms:created xsi:type="dcterms:W3CDTF">2020-02-19T16:11:02Z</dcterms:created>
  <dcterms:modified xsi:type="dcterms:W3CDTF">2022-03-13T15:15:09Z</dcterms:modified>
</cp:coreProperties>
</file>