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325" r:id="rId2"/>
    <p:sldId id="257" r:id="rId3"/>
    <p:sldId id="299" r:id="rId4"/>
    <p:sldId id="301" r:id="rId5"/>
    <p:sldId id="300" r:id="rId6"/>
    <p:sldId id="303" r:id="rId7"/>
    <p:sldId id="305" r:id="rId8"/>
    <p:sldId id="309" r:id="rId9"/>
    <p:sldId id="311" r:id="rId10"/>
    <p:sldId id="316" r:id="rId11"/>
    <p:sldId id="312" r:id="rId12"/>
    <p:sldId id="313" r:id="rId13"/>
    <p:sldId id="314" r:id="rId14"/>
    <p:sldId id="320" r:id="rId15"/>
    <p:sldId id="324" r:id="rId16"/>
    <p:sldId id="321" r:id="rId17"/>
    <p:sldId id="322" r:id="rId18"/>
    <p:sldId id="3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3E551-456D-477C-9B53-6EEA1B9A01D5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5C46B-8147-4281-94EB-BC0F1686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3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9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3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0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5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3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0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56FF-0611-4F84-8320-B66157C65D0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C0507BC-F6B8-4CE2-AF1D-7EE7B754CCD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Freeform: Shape 13">
              <a:extLst>
                <a:ext uri="{FF2B5EF4-FFF2-40B4-BE49-F238E27FC236}">
                  <a16:creationId xmlns="" xmlns:a16="http://schemas.microsoft.com/office/drawing/2014/main" id="{1F564386-738A-465B-B06A-6F220633882A}"/>
                </a:ext>
              </a:extLst>
            </p:cNvPr>
            <p:cNvSpPr/>
            <p:nvPr userDrawn="1"/>
          </p:nvSpPr>
          <p:spPr>
            <a:xfrm flipV="1">
              <a:off x="8034809" y="241658"/>
              <a:ext cx="3962401" cy="672739"/>
            </a:xfrm>
            <a:custGeom>
              <a:avLst/>
              <a:gdLst>
                <a:gd name="connsiteX0" fmla="*/ 0 w 6152606"/>
                <a:gd name="connsiteY0" fmla="*/ 2024743 h 2024743"/>
                <a:gd name="connsiteX1" fmla="*/ 1240972 w 6152606"/>
                <a:gd name="connsiteY1" fmla="*/ 1175657 h 2024743"/>
                <a:gd name="connsiteX2" fmla="*/ 2272938 w 6152606"/>
                <a:gd name="connsiteY2" fmla="*/ 679268 h 2024743"/>
                <a:gd name="connsiteX3" fmla="*/ 3213463 w 6152606"/>
                <a:gd name="connsiteY3" fmla="*/ 365760 h 2024743"/>
                <a:gd name="connsiteX4" fmla="*/ 4558938 w 6152606"/>
                <a:gd name="connsiteY4" fmla="*/ 78377 h 2024743"/>
                <a:gd name="connsiteX5" fmla="*/ 6113418 w 6152606"/>
                <a:gd name="connsiteY5" fmla="*/ 0 h 2024743"/>
                <a:gd name="connsiteX6" fmla="*/ 6152606 w 6152606"/>
                <a:gd name="connsiteY6" fmla="*/ 1959428 h 2024743"/>
                <a:gd name="connsiteX7" fmla="*/ 0 w 6152606"/>
                <a:gd name="connsiteY7" fmla="*/ 2024743 h 202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2606" h="2024743">
                  <a:moveTo>
                    <a:pt x="0" y="2024743"/>
                  </a:moveTo>
                  <a:lnTo>
                    <a:pt x="1240972" y="1175657"/>
                  </a:lnTo>
                  <a:lnTo>
                    <a:pt x="2272938" y="679268"/>
                  </a:lnTo>
                  <a:lnTo>
                    <a:pt x="3213463" y="365760"/>
                  </a:lnTo>
                  <a:lnTo>
                    <a:pt x="4558938" y="78377"/>
                  </a:lnTo>
                  <a:lnTo>
                    <a:pt x="6113418" y="0"/>
                  </a:lnTo>
                  <a:lnTo>
                    <a:pt x="6152606" y="1959428"/>
                  </a:lnTo>
                  <a:lnTo>
                    <a:pt x="0" y="202474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570A57E2-FBD3-4122-AA78-51DBE80648E1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Frame 9">
                <a:extLst>
                  <a:ext uri="{FF2B5EF4-FFF2-40B4-BE49-F238E27FC236}">
                    <a16:creationId xmlns="" xmlns:a16="http://schemas.microsoft.com/office/drawing/2014/main" id="{4E6C2658-38A0-4A70-BF12-50F3EB145BC3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373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="" xmlns:a16="http://schemas.microsoft.com/office/drawing/2014/main" id="{D6AB784D-3083-46FD-8252-06672E6C7D68}"/>
                  </a:ext>
                </a:extLst>
              </p:cNvPr>
              <p:cNvSpPr/>
              <p:nvPr userDrawn="1"/>
            </p:nvSpPr>
            <p:spPr>
              <a:xfrm>
                <a:off x="248194" y="248194"/>
                <a:ext cx="2468880" cy="5303520"/>
              </a:xfrm>
              <a:prstGeom prst="halfFrame">
                <a:avLst>
                  <a:gd name="adj1" fmla="val 6827"/>
                  <a:gd name="adj2" fmla="val 7013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Half Frame 11">
                <a:extLst>
                  <a:ext uri="{FF2B5EF4-FFF2-40B4-BE49-F238E27FC236}">
                    <a16:creationId xmlns="" xmlns:a16="http://schemas.microsoft.com/office/drawing/2014/main" id="{8595E203-0919-4864-A15B-F7ED6187BA06}"/>
                  </a:ext>
                </a:extLst>
              </p:cNvPr>
              <p:cNvSpPr/>
              <p:nvPr userDrawn="1"/>
            </p:nvSpPr>
            <p:spPr>
              <a:xfrm flipH="1" flipV="1">
                <a:off x="9487989" y="1312819"/>
                <a:ext cx="2468880" cy="5303520"/>
              </a:xfrm>
              <a:prstGeom prst="halfFrame">
                <a:avLst>
                  <a:gd name="adj1" fmla="val 6827"/>
                  <a:gd name="adj2" fmla="val 7013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82237C7-E15A-41B3-89D9-6781E05B1C0B}"/>
              </a:ext>
            </a:extLst>
          </p:cNvPr>
          <p:cNvSpPr txBox="1"/>
          <p:nvPr userDrawn="1"/>
        </p:nvSpPr>
        <p:spPr>
          <a:xfrm>
            <a:off x="9620925" y="329622"/>
            <a:ext cx="32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TUTUL SAIDUR</a:t>
            </a:r>
          </a:p>
          <a:p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ZINAYDAH</a:t>
            </a:r>
          </a:p>
        </p:txBody>
      </p:sp>
    </p:spTree>
    <p:extLst>
      <p:ext uri="{BB962C8B-B14F-4D97-AF65-F5344CB8AC3E}">
        <p14:creationId xmlns:p14="http://schemas.microsoft.com/office/powerpoint/2010/main" val="37055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8869" y="250167"/>
            <a:ext cx="731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.jpg.jpg">
            <a:extLst>
              <a:ext uri="{FF2B5EF4-FFF2-40B4-BE49-F238E27FC236}">
                <a16:creationId xmlns="" xmlns:a16="http://schemas.microsoft.com/office/drawing/2014/main" id="{81D6BA37-16AC-4369-B52B-D5C7832EF5C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91132" y="715991"/>
            <a:ext cx="4224800" cy="2846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basanto-1.jpg">
            <a:extLst>
              <a:ext uri="{FF2B5EF4-FFF2-40B4-BE49-F238E27FC236}">
                <a16:creationId xmlns="" xmlns:a16="http://schemas.microsoft.com/office/drawing/2014/main" id="{619CDDF8-BD1E-4C1E-827A-8D5CB8201A5A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2639" y="715992"/>
            <a:ext cx="4445572" cy="2846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07237" y="3925928"/>
            <a:ext cx="621861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সাঁওতালরা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মাসই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নাচে-গানে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ভরপুর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57795C-CBE9-4C40-A22C-990C7C219307}"/>
              </a:ext>
            </a:extLst>
          </p:cNvPr>
          <p:cNvSpPr/>
          <p:nvPr/>
        </p:nvSpPr>
        <p:spPr>
          <a:xfrm>
            <a:off x="6670364" y="3993178"/>
            <a:ext cx="5012539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পৌষ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মাসে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সোহরায়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থাকেন।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g.jpg">
            <a:extLst>
              <a:ext uri="{FF2B5EF4-FFF2-40B4-BE49-F238E27FC236}">
                <a16:creationId xmlns="" xmlns:a16="http://schemas.microsoft.com/office/drawing/2014/main" id="{3338C7C3-7D9A-4215-817E-84A9DB8CA00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06951" y="2354950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7.jpg.jpg">
            <a:extLst>
              <a:ext uri="{FF2B5EF4-FFF2-40B4-BE49-F238E27FC236}">
                <a16:creationId xmlns="" xmlns:a16="http://schemas.microsoft.com/office/drawing/2014/main" id="{C1ABC03B-863A-43DE-8FD2-EB487739800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44970" y="3246352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asanto-1.jpg">
            <a:extLst>
              <a:ext uri="{FF2B5EF4-FFF2-40B4-BE49-F238E27FC236}">
                <a16:creationId xmlns="" xmlns:a16="http://schemas.microsoft.com/office/drawing/2014/main" id="{15FDC569-E263-4E76-B3FC-3559AF069212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46630" y="1685180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E842B9-F897-4EBF-8DFC-145FCE33BD9E}"/>
              </a:ext>
            </a:extLst>
          </p:cNvPr>
          <p:cNvSpPr/>
          <p:nvPr/>
        </p:nvSpPr>
        <p:spPr>
          <a:xfrm>
            <a:off x="1407886" y="823567"/>
            <a:ext cx="96374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মাসে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সাঁওতালরা মাঘ সিম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পালন করে থাকেন।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0C3B49C-85D0-4A0D-92C1-075B8D4A71D2}"/>
              </a:ext>
            </a:extLst>
          </p:cNvPr>
          <p:cNvSpPr/>
          <p:nvPr/>
        </p:nvSpPr>
        <p:spPr>
          <a:xfrm>
            <a:off x="1771824" y="5382606"/>
            <a:ext cx="838709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মাঘসিম হলো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বানানোর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সাঁওতালদের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খড়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কুড়ানোর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anto-1.jpg">
            <a:extLst>
              <a:ext uri="{FF2B5EF4-FFF2-40B4-BE49-F238E27FC236}">
                <a16:creationId xmlns="" xmlns:a16="http://schemas.microsoft.com/office/drawing/2014/main" id="{0462E9B8-99D4-44A3-9EE1-4D2EF95D6F28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59754" y="905775"/>
            <a:ext cx="4702427" cy="3433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CDDFFEC-6C26-4E8D-8D29-73FCF889AD86}"/>
              </a:ext>
            </a:extLst>
          </p:cNvPr>
          <p:cNvSpPr/>
          <p:nvPr/>
        </p:nvSpPr>
        <p:spPr>
          <a:xfrm>
            <a:off x="1457027" y="4866823"/>
            <a:ext cx="867409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অমাবস্যায়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সাঁওতালরা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বসন্তের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উৎসব</a:t>
            </a:r>
            <a:endParaRPr lang="en-US" sz="4000" b="1" spc="50" dirty="0">
              <a:ln w="11430"/>
              <a:latin typeface="NikoshBAN" pitchFamily="2" charset="0"/>
            </a:endParaRPr>
          </a:p>
          <a:p>
            <a:pPr algn="ctr"/>
            <a:r>
              <a:rPr lang="bn-IN" sz="40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পালন করে থাকেন।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g.jpg">
            <a:extLst>
              <a:ext uri="{FF2B5EF4-FFF2-40B4-BE49-F238E27FC236}">
                <a16:creationId xmlns="" xmlns:a16="http://schemas.microsoft.com/office/drawing/2014/main" id="{5CC772B6-F87D-49BA-B841-4B9BF69C200E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38423" y="1337094"/>
            <a:ext cx="4666889" cy="2700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91AC9F1-4BD3-4E8D-A3B9-168AE50B2AAD}"/>
              </a:ext>
            </a:extLst>
          </p:cNvPr>
          <p:cNvSpPr/>
          <p:nvPr/>
        </p:nvSpPr>
        <p:spPr>
          <a:xfrm>
            <a:off x="965478" y="4819651"/>
            <a:ext cx="1026104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মাসে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সাঁওতালরা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দেওয়া হওয়া হয় এই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কংসিম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”।</a:t>
            </a:r>
            <a:endParaRPr lang="en-US" sz="4000" b="1" spc="50" dirty="0">
              <a:ln w="11430"/>
              <a:latin typeface="NikoshBAN" pitchFamily="2" charset="0"/>
            </a:endParaRPr>
          </a:p>
          <a:p>
            <a:pPr algn="ctr"/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A9F722E-D2B4-43F8-B6B9-F21050D0B473}"/>
              </a:ext>
            </a:extLst>
          </p:cNvPr>
          <p:cNvSpPr/>
          <p:nvPr/>
        </p:nvSpPr>
        <p:spPr>
          <a:xfrm>
            <a:off x="1793347" y="4341362"/>
            <a:ext cx="784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3226" y="2652353"/>
            <a:ext cx="626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9796" y="802257"/>
            <a:ext cx="4649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3" y="546024"/>
            <a:ext cx="1746849" cy="17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52E6D9-890D-4F66-81E0-CCE0B372BB05}"/>
              </a:ext>
            </a:extLst>
          </p:cNvPr>
          <p:cNvSpPr/>
          <p:nvPr/>
        </p:nvSpPr>
        <p:spPr>
          <a:xfrm>
            <a:off x="3054936" y="3325223"/>
            <a:ext cx="5442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 প্রধান খাবার কি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049" y="603849"/>
            <a:ext cx="3838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6" y="589636"/>
            <a:ext cx="2751826" cy="20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6F2921-52ED-446B-9231-853ECA4CA155}"/>
              </a:ext>
            </a:extLst>
          </p:cNvPr>
          <p:cNvSpPr/>
          <p:nvPr/>
        </p:nvSpPr>
        <p:spPr>
          <a:xfrm>
            <a:off x="1129102" y="2441188"/>
            <a:ext cx="9621545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Font typeface="+mj-lt"/>
              <a:buAutoNum type="arabicParenR"/>
            </a:pPr>
            <a:r>
              <a:rPr lang="en-US" sz="44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সাঁওতালদের</a:t>
            </a:r>
            <a:r>
              <a:rPr lang="en-US" sz="44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44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পেশা</a:t>
            </a:r>
            <a:r>
              <a:rPr lang="bn-IN" sz="44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কি</a:t>
            </a:r>
            <a:r>
              <a:rPr lang="en-US" sz="44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bn-IN" sz="4400" b="1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514350" indent="-514350" algn="ctr">
              <a:buFont typeface="+mj-lt"/>
              <a:buAutoNum type="arabicParenR"/>
            </a:pPr>
            <a:r>
              <a:rPr lang="en-US" sz="4400" b="1" dirty="0" err="1">
                <a:latin typeface="NikoshBAN" panose="02000000000000000000" pitchFamily="2" charset="0"/>
                <a:cs typeface="NikoshBAN" pitchFamily="2" charset="0"/>
              </a:rPr>
              <a:t>সাঁওতালদের</a:t>
            </a:r>
            <a:r>
              <a:rPr lang="en-US" sz="44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itchFamily="2" charset="0"/>
              </a:rPr>
              <a:t>৫টি </a:t>
            </a:r>
            <a:r>
              <a:rPr lang="en-US" sz="4400" b="1" dirty="0" err="1">
                <a:latin typeface="NikoshBAN" panose="02000000000000000000" pitchFamily="2" charset="0"/>
                <a:cs typeface="NikoshBAN" pitchFamily="2" charset="0"/>
              </a:rPr>
              <a:t>উৎস</a:t>
            </a:r>
            <a:r>
              <a:rPr lang="bn-IN" sz="4400" b="1" dirty="0">
                <a:latin typeface="NikoshBAN" panose="02000000000000000000" pitchFamily="2" charset="0"/>
                <a:cs typeface="NikoshBAN" pitchFamily="2" charset="0"/>
              </a:rPr>
              <a:t>বের নাম বল?</a:t>
            </a:r>
            <a:r>
              <a:rPr lang="en-US" sz="44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bn-IN" sz="4400" b="1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514350" indent="-514350" algn="ctr">
              <a:buFont typeface="+mj-lt"/>
              <a:buAutoNum type="arabicParenR"/>
            </a:pPr>
            <a:r>
              <a:rPr lang="en-US" sz="44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ক্ষুদ্র</a:t>
            </a:r>
            <a:r>
              <a:rPr lang="en-US" sz="44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জাতিসত্তার</a:t>
            </a:r>
            <a:r>
              <a:rPr lang="en-US" sz="44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নারী-পুরুষ</a:t>
            </a:r>
            <a:r>
              <a:rPr lang="en-US" sz="44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সবাই</a:t>
            </a:r>
            <a:r>
              <a:rPr lang="en-US" sz="44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করেন</a:t>
            </a:r>
            <a:r>
              <a:rPr lang="en-US" sz="44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ctr">
              <a:buFont typeface="+mj-lt"/>
              <a:buAutoNum type="arabicParenR"/>
            </a:pP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5676" y="621102"/>
            <a:ext cx="4615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76D3C32-5F05-44ED-9ACB-6D5719FD6ED3}"/>
              </a:ext>
            </a:extLst>
          </p:cNvPr>
          <p:cNvSpPr/>
          <p:nvPr/>
        </p:nvSpPr>
        <p:spPr>
          <a:xfrm>
            <a:off x="1156066" y="3724609"/>
            <a:ext cx="97445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প্রধান পেশা কৃষি কেন ?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(এ সম্পর্কিত ৫টি বাক্য খাতায় লিখে আনবে)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77C935-A589-4643-A8F8-BB7609AFF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>
          <a:xfrm>
            <a:off x="1669868" y="966158"/>
            <a:ext cx="2902131" cy="2240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6777" y="595223"/>
            <a:ext cx="5167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" b="32136"/>
          <a:stretch/>
        </p:blipFill>
        <p:spPr>
          <a:xfrm>
            <a:off x="77638" y="60385"/>
            <a:ext cx="12051102" cy="6719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7540" y="897147"/>
            <a:ext cx="5840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5C3181-6984-4493-AADC-92518E9A7463}"/>
              </a:ext>
            </a:extLst>
          </p:cNvPr>
          <p:cNvSpPr txBox="1"/>
          <p:nvPr/>
        </p:nvSpPr>
        <p:spPr>
          <a:xfrm>
            <a:off x="5733653" y="3067583"/>
            <a:ext cx="6101790" cy="2062103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 চতুর্থ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৩,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4B9BB6-9A4E-44CF-B0FF-91686C13B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38" y="805341"/>
            <a:ext cx="1489430" cy="19370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74" y="2027795"/>
            <a:ext cx="803275" cy="3268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16" y="3324827"/>
            <a:ext cx="5400396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মাটিরাঙ্গা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সঃপ্রাঃ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মাটিরাঙ্গা,খাগড়াছড়ি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80" y="1846420"/>
            <a:ext cx="1308067" cy="1239817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3444839" y="250117"/>
            <a:ext cx="4983937" cy="153908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687BE66-FEC4-4267-ACCB-B1A0CE01D625}"/>
              </a:ext>
            </a:extLst>
          </p:cNvPr>
          <p:cNvSpPr/>
          <p:nvPr/>
        </p:nvSpPr>
        <p:spPr>
          <a:xfrm>
            <a:off x="1604210" y="2966965"/>
            <a:ext cx="10081451" cy="132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২.৩.২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সাঁওতাল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মণিপুরীদের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পোষাক,খাদ্য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ৎসব ইত্যাদি) বর্ণনা করতে পারবে।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733060" y="531421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16AC2A-6FCB-4D14-AFBA-7820A131F422}"/>
              </a:ext>
            </a:extLst>
          </p:cNvPr>
          <p:cNvSpPr txBox="1"/>
          <p:nvPr/>
        </p:nvSpPr>
        <p:spPr>
          <a:xfrm>
            <a:off x="1066782" y="2063356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430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.jpg">
            <a:extLst>
              <a:ext uri="{FF2B5EF4-FFF2-40B4-BE49-F238E27FC236}">
                <a16:creationId xmlns="" xmlns:a16="http://schemas.microsoft.com/office/drawing/2014/main" id="{50940D05-C215-4CAB-88C6-82292CD27AF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7504" y="1173169"/>
            <a:ext cx="3441134" cy="1966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Baha.jpg">
            <a:extLst>
              <a:ext uri="{FF2B5EF4-FFF2-40B4-BE49-F238E27FC236}">
                <a16:creationId xmlns="" xmlns:a16="http://schemas.microsoft.com/office/drawing/2014/main" id="{A0AF4325-CE59-45A6-BB9E-68E5B3F20FA0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23006" y="2318707"/>
            <a:ext cx="3714156" cy="2122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00021ggg.jpg">
            <a:extLst>
              <a:ext uri="{FF2B5EF4-FFF2-40B4-BE49-F238E27FC236}">
                <a16:creationId xmlns="" xmlns:a16="http://schemas.microsoft.com/office/drawing/2014/main" id="{CAABDD4D-73DE-446F-B4E1-E060D157DB3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04298" y="4604709"/>
            <a:ext cx="3441134" cy="1966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1874814" y="253359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লক্ষ্য কর।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1852" y="1173169"/>
            <a:ext cx="450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E44873-81CD-468F-BE94-9E626C85E7E6}"/>
              </a:ext>
            </a:extLst>
          </p:cNvPr>
          <p:cNvSpPr/>
          <p:nvPr/>
        </p:nvSpPr>
        <p:spPr>
          <a:xfrm>
            <a:off x="2251911" y="5346300"/>
            <a:ext cx="51409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autal.jpg">
            <a:extLst>
              <a:ext uri="{FF2B5EF4-FFF2-40B4-BE49-F238E27FC236}">
                <a16:creationId xmlns="" xmlns:a16="http://schemas.microsoft.com/office/drawing/2014/main" id="{F35E916A-4C53-41CD-BBE8-B8D4483C6D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6636170" y="1417712"/>
            <a:ext cx="4828336" cy="3375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5484DBF-A574-4D25-B1B5-2F78D5147D30}"/>
              </a:ext>
            </a:extLst>
          </p:cNvPr>
          <p:cNvSpPr/>
          <p:nvPr/>
        </p:nvSpPr>
        <p:spPr>
          <a:xfrm>
            <a:off x="1966174" y="3442466"/>
            <a:ext cx="3912550" cy="156966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spc="50" dirty="0" err="1">
                <a:ln w="11430">
                  <a:noFill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9600" b="1" spc="50" dirty="0">
              <a:ln w="11430">
                <a:noFill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1696F99-AF9F-4BC9-9313-719A2C4A46CD}"/>
              </a:ext>
            </a:extLst>
          </p:cNvPr>
          <p:cNvSpPr/>
          <p:nvPr/>
        </p:nvSpPr>
        <p:spPr>
          <a:xfrm>
            <a:off x="389744" y="892365"/>
            <a:ext cx="7065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893144D-AC0D-4D4F-92E9-CC6DC7EA49CB}"/>
              </a:ext>
            </a:extLst>
          </p:cNvPr>
          <p:cNvSpPr/>
          <p:nvPr/>
        </p:nvSpPr>
        <p:spPr>
          <a:xfrm>
            <a:off x="3225384" y="5110025"/>
            <a:ext cx="155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ং-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  <a:endParaRPr lang="en-U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6E44873-81CD-468F-BE94-9E626C85E7E6}"/>
              </a:ext>
            </a:extLst>
          </p:cNvPr>
          <p:cNvSpPr/>
          <p:nvPr/>
        </p:nvSpPr>
        <p:spPr>
          <a:xfrm>
            <a:off x="1966174" y="2223538"/>
            <a:ext cx="43271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519122085_e591a00563_z.jpg">
            <a:extLst>
              <a:ext uri="{FF2B5EF4-FFF2-40B4-BE49-F238E27FC236}">
                <a16:creationId xmlns="" xmlns:a16="http://schemas.microsoft.com/office/drawing/2014/main" id="{CFF0943A-1BDE-4D0E-ACA5-7FC21F46CDB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51662" y="978454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mg_9119.jpg">
            <a:extLst>
              <a:ext uri="{FF2B5EF4-FFF2-40B4-BE49-F238E27FC236}">
                <a16:creationId xmlns="" xmlns:a16="http://schemas.microsoft.com/office/drawing/2014/main" id="{1D38A0D5-D9DA-4F5D-9630-BC48A9CBEDF5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51662" y="3118517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hitol.jpg_480_480_0_64000_0_1_0.jpg">
            <a:extLst>
              <a:ext uri="{FF2B5EF4-FFF2-40B4-BE49-F238E27FC236}">
                <a16:creationId xmlns="" xmlns:a16="http://schemas.microsoft.com/office/drawing/2014/main" id="{FFBD314E-FF19-4046-B6F3-1AA240FEA2DF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66474" y="978454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P3_Lead.jpg">
            <a:extLst>
              <a:ext uri="{FF2B5EF4-FFF2-40B4-BE49-F238E27FC236}">
                <a16:creationId xmlns="" xmlns:a16="http://schemas.microsoft.com/office/drawing/2014/main" id="{2AF57ABF-F896-4534-BCE7-89D2C46A4D08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66474" y="3118517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E6E2D1E-04A1-4FF8-9EE9-B5B88E635243}"/>
              </a:ext>
            </a:extLst>
          </p:cNvPr>
          <p:cNvSpPr/>
          <p:nvPr/>
        </p:nvSpPr>
        <p:spPr>
          <a:xfrm>
            <a:off x="2017126" y="5106314"/>
            <a:ext cx="777364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সাঁওতালদের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এছাড়া</a:t>
            </a:r>
            <a:r>
              <a:rPr lang="bn-IN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মাছ,মাংস,সবজি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effectLst/>
              <a:latin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1598769" y="114937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লক্ষ্য কর।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DDDD.jpg">
            <a:extLst>
              <a:ext uri="{FF2B5EF4-FFF2-40B4-BE49-F238E27FC236}">
                <a16:creationId xmlns="" xmlns:a16="http://schemas.microsoft.com/office/drawing/2014/main" id="{2971FA2C-F126-475D-A3F5-868BAD8C42D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6609" y="1795124"/>
            <a:ext cx="4325816" cy="2162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180764A-07D4-4E9B-B243-E3CB3D06A2F8}"/>
              </a:ext>
            </a:extLst>
          </p:cNvPr>
          <p:cNvSpPr/>
          <p:nvPr/>
        </p:nvSpPr>
        <p:spPr>
          <a:xfrm>
            <a:off x="2509067" y="5591869"/>
            <a:ext cx="7104744" cy="7694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সাঁওতালদের প্রধান পেশা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</a:t>
            </a:r>
            <a:r>
              <a:rPr lang="bn-IN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1874814" y="253359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লক্ষ্য কর।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7014" y="961245"/>
            <a:ext cx="450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4081" y="4244196"/>
            <a:ext cx="483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795128334b.jpg">
            <a:extLst>
              <a:ext uri="{FF2B5EF4-FFF2-40B4-BE49-F238E27FC236}">
                <a16:creationId xmlns="" xmlns:a16="http://schemas.microsoft.com/office/drawing/2014/main" id="{557F90AC-E7E9-40C5-BB00-524A82CEEEB8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35668" y="1500998"/>
            <a:ext cx="3307668" cy="2331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mahabiswa_1324200866_31-33_santiniketan.jpg">
            <a:extLst>
              <a:ext uri="{FF2B5EF4-FFF2-40B4-BE49-F238E27FC236}">
                <a16:creationId xmlns="" xmlns:a16="http://schemas.microsoft.com/office/drawing/2014/main" id="{ED2D9E6B-BE42-4647-A0BD-2021C9007502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58560" y="1440611"/>
            <a:ext cx="3199244" cy="2311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icture2.jpg">
            <a:extLst>
              <a:ext uri="{FF2B5EF4-FFF2-40B4-BE49-F238E27FC236}">
                <a16:creationId xmlns="" xmlns:a16="http://schemas.microsoft.com/office/drawing/2014/main" id="{9E7DA5B5-D6D7-457E-A1DF-DB5137B78DBF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2824" y="1516137"/>
            <a:ext cx="3234488" cy="2301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64E94DC-330C-4503-BC3B-F8A9F699D483}"/>
              </a:ext>
            </a:extLst>
          </p:cNvPr>
          <p:cNvSpPr/>
          <p:nvPr/>
        </p:nvSpPr>
        <p:spPr>
          <a:xfrm>
            <a:off x="316337" y="5296619"/>
            <a:ext cx="1133335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ছাড়া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endParaRPr lang="bn-IN" sz="40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শিল্পসহ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5720" y="472232"/>
            <a:ext cx="450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tha_dance.JPG">
            <a:extLst>
              <a:ext uri="{FF2B5EF4-FFF2-40B4-BE49-F238E27FC236}">
                <a16:creationId xmlns="" xmlns:a16="http://schemas.microsoft.com/office/drawing/2014/main" id="{DAACB9EC-2529-4E23-BD84-F09B8EB80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 b="13530"/>
          <a:stretch/>
        </p:blipFill>
        <p:spPr>
          <a:xfrm>
            <a:off x="6925456" y="1270333"/>
            <a:ext cx="4652624" cy="31110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091A8E4-5CB5-401B-A3B9-C0073D12FE94}"/>
              </a:ext>
            </a:extLst>
          </p:cNvPr>
          <p:cNvSpPr/>
          <p:nvPr/>
        </p:nvSpPr>
        <p:spPr>
          <a:xfrm>
            <a:off x="485309" y="4712230"/>
            <a:ext cx="602604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দুইখণ্ড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পাঞ্চি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পারহাট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latin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FCE1BFC-AB8D-4DD5-855E-AE07D424A203}"/>
              </a:ext>
            </a:extLst>
          </p:cNvPr>
          <p:cNvSpPr/>
          <p:nvPr/>
        </p:nvSpPr>
        <p:spPr>
          <a:xfrm>
            <a:off x="6925456" y="4589119"/>
            <a:ext cx="494449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পুরুষেরা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পরতেন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গেঞ্জি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44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latin typeface="NikoshBAN" pitchFamily="2" charset="0"/>
            </a:endParaRPr>
          </a:p>
        </p:txBody>
      </p:sp>
      <p:pic>
        <p:nvPicPr>
          <p:cNvPr id="8" name="Picture 7" descr="baha_1.jpg">
            <a:extLst>
              <a:ext uri="{FF2B5EF4-FFF2-40B4-BE49-F238E27FC236}">
                <a16:creationId xmlns="" xmlns:a16="http://schemas.microsoft.com/office/drawing/2014/main" id="{72F762AD-2C77-4D9B-A9B0-641A20AEBC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b="13530"/>
          <a:stretch/>
        </p:blipFill>
        <p:spPr>
          <a:xfrm>
            <a:off x="1026208" y="1270333"/>
            <a:ext cx="4634988" cy="31110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1874814" y="253359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লক্ষ্য কর।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334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NikoshLightBAN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</dc:creator>
  <cp:lastModifiedBy>hp</cp:lastModifiedBy>
  <cp:revision>232</cp:revision>
  <dcterms:created xsi:type="dcterms:W3CDTF">2019-11-10T08:22:44Z</dcterms:created>
  <dcterms:modified xsi:type="dcterms:W3CDTF">2022-03-13T14:56:48Z</dcterms:modified>
</cp:coreProperties>
</file>