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28" r:id="rId2"/>
    <p:sldId id="262" r:id="rId3"/>
    <p:sldId id="259" r:id="rId4"/>
    <p:sldId id="492" r:id="rId5"/>
    <p:sldId id="314" r:id="rId6"/>
    <p:sldId id="429" r:id="rId7"/>
    <p:sldId id="494" r:id="rId8"/>
    <p:sldId id="493" r:id="rId9"/>
    <p:sldId id="488" r:id="rId10"/>
    <p:sldId id="501" r:id="rId11"/>
    <p:sldId id="504" r:id="rId12"/>
    <p:sldId id="489" r:id="rId13"/>
    <p:sldId id="368" r:id="rId14"/>
    <p:sldId id="505" r:id="rId15"/>
    <p:sldId id="404" r:id="rId16"/>
    <p:sldId id="405" r:id="rId17"/>
    <p:sldId id="382" r:id="rId18"/>
    <p:sldId id="460" r:id="rId19"/>
    <p:sldId id="292" r:id="rId20"/>
    <p:sldId id="389" r:id="rId21"/>
    <p:sldId id="385" r:id="rId22"/>
    <p:sldId id="495" r:id="rId23"/>
    <p:sldId id="490" r:id="rId24"/>
    <p:sldId id="5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LU1QldJrfZSKWbrhCHiwg==" hashData="4wgJqMOwzpWjsgC+Rcvl8UAxQ5AKhVVN1HZr3kXGty3PBE2ghhW+5cxu4OZNT0QoezbCmo7pBvGc2TzuNO/U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EBD5F"/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D598C-F1BE-4386-A6AA-7F64EBEBDF14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F94A8-B191-4F8C-8F2F-2092E5C9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F94A8-B191-4F8C-8F2F-2092E5C936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467CA-4779-4C69-8CA5-6F5F745360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F94A8-B191-4F8C-8F2F-2092E5C936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6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8" Type="http://schemas.microsoft.com/office/2007/relationships/diagramDrawing" Target="../diagrams/drawin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Layout" Target="../diagrams/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Data" Target="../diagrams/data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40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E9610-4276-45B6-A87B-27B4EB500290}"/>
              </a:ext>
            </a:extLst>
          </p:cNvPr>
          <p:cNvSpPr txBox="1"/>
          <p:nvPr userDrawn="1"/>
        </p:nvSpPr>
        <p:spPr>
          <a:xfrm>
            <a:off x="10360244" y="6378148"/>
            <a:ext cx="171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Harlow Solid Italic" panose="04030604020F02020D02" pitchFamily="82" charset="0"/>
              </a:rPr>
              <a:t>Abul</a:t>
            </a:r>
            <a:r>
              <a:rPr lang="en-US" sz="1400" baseline="0" dirty="0">
                <a:latin typeface="Harlow Solid Italic" panose="04030604020F02020D02" pitchFamily="82" charset="0"/>
              </a:rPr>
              <a:t> </a:t>
            </a:r>
            <a:r>
              <a:rPr lang="en-US" sz="1400" baseline="0" dirty="0" err="1">
                <a:latin typeface="Harlow Solid Italic" panose="04030604020F02020D02" pitchFamily="82" charset="0"/>
              </a:rPr>
              <a:t>Kalam</a:t>
            </a:r>
            <a:r>
              <a:rPr lang="en-US" sz="1400" baseline="0" dirty="0">
                <a:latin typeface="Harlow Solid Italic" panose="04030604020F02020D02" pitchFamily="82" charset="0"/>
              </a:rPr>
              <a:t> Azad</a:t>
            </a:r>
            <a:endParaRPr lang="en-US" sz="1400" dirty="0">
              <a:latin typeface="Harlow Solid Italic" panose="04030604020F02020D02" pitchFamily="82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AE8D34E-DC8B-434E-944B-D431252E7924}"/>
              </a:ext>
            </a:extLst>
          </p:cNvPr>
          <p:cNvSpPr txBox="1"/>
          <p:nvPr userDrawn="1"/>
        </p:nvSpPr>
        <p:spPr>
          <a:xfrm>
            <a:off x="1750019" y="6641068"/>
            <a:ext cx="9603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cap="none" spc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cap="none" spc="0" baseline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cap="none" spc="0" baseline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দুলাহার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cap="none" spc="0" baseline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="0" cap="none" spc="0" baseline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0" cap="none" spc="0" baseline="0" dirty="0" err="1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600" b="0" cap="none" spc="0" baseline="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০১৭১৭৫৪৮০২০ </a:t>
            </a:r>
            <a:endParaRPr lang="en-US" sz="16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5FBE35C-B1D9-44D5-B7C2-1AC8841520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07876494"/>
              </p:ext>
            </p:extLst>
          </p:nvPr>
        </p:nvGraphicFramePr>
        <p:xfrm>
          <a:off x="-21465" y="0"/>
          <a:ext cx="1221346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5.png"/><Relationship Id="rId18" Type="http://schemas.openxmlformats.org/officeDocument/2006/relationships/image" Target="../media/image38.png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microsoft.com/office/2007/relationships/hdphoto" Target="../media/hdphoto9.wdp"/><Relationship Id="rId17" Type="http://schemas.microsoft.com/office/2007/relationships/hdphoto" Target="../media/hdphoto11.wdp"/><Relationship Id="rId2" Type="http://schemas.openxmlformats.org/officeDocument/2006/relationships/image" Target="../media/image29.jpg"/><Relationship Id="rId16" Type="http://schemas.openxmlformats.org/officeDocument/2006/relationships/image" Target="../media/image3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microsoft.com/office/2007/relationships/hdphoto" Target="../media/hdphoto10.wdp"/><Relationship Id="rId23" Type="http://schemas.openxmlformats.org/officeDocument/2006/relationships/image" Target="../media/image40.gif"/><Relationship Id="rId10" Type="http://schemas.microsoft.com/office/2007/relationships/hdphoto" Target="../media/hdphoto8.wdp"/><Relationship Id="rId19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Relationship Id="rId22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19.wdp"/><Relationship Id="rId18" Type="http://schemas.microsoft.com/office/2007/relationships/hdphoto" Target="../media/hdphoto21.wdp"/><Relationship Id="rId3" Type="http://schemas.openxmlformats.org/officeDocument/2006/relationships/image" Target="../media/image44.jpeg"/><Relationship Id="rId21" Type="http://schemas.openxmlformats.org/officeDocument/2006/relationships/image" Target="../media/image55.png"/><Relationship Id="rId7" Type="http://schemas.microsoft.com/office/2007/relationships/hdphoto" Target="../media/hdphoto16.wdp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1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microsoft.com/office/2007/relationships/hdphoto" Target="../media/hdphoto18.wdp"/><Relationship Id="rId24" Type="http://schemas.openxmlformats.org/officeDocument/2006/relationships/image" Target="../media/image57.png"/><Relationship Id="rId5" Type="http://schemas.microsoft.com/office/2007/relationships/hdphoto" Target="../media/hdphoto15.wdp"/><Relationship Id="rId15" Type="http://schemas.microsoft.com/office/2007/relationships/hdphoto" Target="../media/hdphoto20.wdp"/><Relationship Id="rId23" Type="http://schemas.openxmlformats.org/officeDocument/2006/relationships/image" Target="../media/image56.png"/><Relationship Id="rId10" Type="http://schemas.openxmlformats.org/officeDocument/2006/relationships/image" Target="../media/image48.png"/><Relationship Id="rId19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microsoft.com/office/2007/relationships/hdphoto" Target="../media/hdphoto17.wdp"/><Relationship Id="rId14" Type="http://schemas.openxmlformats.org/officeDocument/2006/relationships/image" Target="../media/image50.png"/><Relationship Id="rId22" Type="http://schemas.microsoft.com/office/2007/relationships/hdphoto" Target="../media/hdphoto2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jpeg"/><Relationship Id="rId7" Type="http://schemas.microsoft.com/office/2007/relationships/hdphoto" Target="../media/hdphoto24.wdp"/><Relationship Id="rId12" Type="http://schemas.openxmlformats.org/officeDocument/2006/relationships/image" Target="../media/image64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microsoft.com/office/2007/relationships/hdphoto" Target="../media/hdphoto26.wdp"/><Relationship Id="rId5" Type="http://schemas.microsoft.com/office/2007/relationships/hdphoto" Target="../media/hdphoto23.wdp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microsoft.com/office/2007/relationships/hdphoto" Target="../media/hdphoto2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microsoft.com/office/2007/relationships/hdphoto" Target="../media/hdphoto27.wdp"/><Relationship Id="rId9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87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01F9D1-5178-45F4-B1B4-705FD9E048BC}"/>
              </a:ext>
            </a:extLst>
          </p:cNvPr>
          <p:cNvSpPr txBox="1"/>
          <p:nvPr/>
        </p:nvSpPr>
        <p:spPr>
          <a:xfrm>
            <a:off x="2568956" y="1528918"/>
            <a:ext cx="6962250" cy="1142999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80"/>
              </a:avLst>
            </a:prstTxWarp>
            <a:spAutoFit/>
          </a:bodyPr>
          <a:lstStyle/>
          <a:p>
            <a:pPr algn="ctr"/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8656" b="1" dirty="0" err="1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8656" b="1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656" b="1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656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-76200"/>
            <a:ext cx="1135379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latin typeface="NikoshBAN" pitchFamily="2" charset="0"/>
                <a:cs typeface="NikoshBAN" pitchFamily="2" charset="0"/>
              </a:rPr>
              <a:t>আজকের ক্লাসে</a:t>
            </a:r>
            <a:r>
              <a:rPr lang="bn-BD" sz="11500" b="1" dirty="0">
                <a:ln w="11430"/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115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DC66A-714F-4684-B9E8-4D3992C0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729" y="2722619"/>
            <a:ext cx="8881871" cy="3982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330F19-770B-4683-B3D7-15193145C1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18" y="1752600"/>
            <a:ext cx="5160127" cy="4917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0AF852-202A-4966-A4B0-231B40D1D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4343400"/>
            <a:ext cx="1905000" cy="2381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8EB613-512C-4EDC-8E4C-E0F2C62F4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600" y="4343400"/>
            <a:ext cx="190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221B96-E55F-4C11-9831-10F8F819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3640"/>
            <a:ext cx="9829800" cy="5295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D883E-6185-49BF-A345-3259F19BF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2" b="99827" l="9823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751" y="3014130"/>
            <a:ext cx="2920068" cy="230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149FEC-B9C0-4682-B75A-680CA079A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138" y="2840436"/>
            <a:ext cx="1552575" cy="206213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E3D7243-56A7-4000-B388-C2A156BE6B56}"/>
              </a:ext>
            </a:extLst>
          </p:cNvPr>
          <p:cNvSpPr/>
          <p:nvPr/>
        </p:nvSpPr>
        <p:spPr>
          <a:xfrm>
            <a:off x="4800600" y="2667000"/>
            <a:ext cx="3657600" cy="29673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71574B-3433-404B-AA68-FA14F08AA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0"/>
            <a:ext cx="1284413" cy="128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8A305C-ED8B-4002-8FD6-728984AFB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85" y="4678777"/>
            <a:ext cx="1284413" cy="128441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3E7CAFD-C85E-4BE9-AAE0-7ED4BF35FA43}"/>
              </a:ext>
            </a:extLst>
          </p:cNvPr>
          <p:cNvSpPr/>
          <p:nvPr/>
        </p:nvSpPr>
        <p:spPr>
          <a:xfrm>
            <a:off x="1066800" y="4150680"/>
            <a:ext cx="2590800" cy="21759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33">
            <a:extLst>
              <a:ext uri="{FF2B5EF4-FFF2-40B4-BE49-F238E27FC236}">
                <a16:creationId xmlns:a16="http://schemas.microsoft.com/office/drawing/2014/main" id="{8C7EF82B-E927-4D9B-9EAA-00A67B750553}"/>
              </a:ext>
            </a:extLst>
          </p:cNvPr>
          <p:cNvSpPr/>
          <p:nvPr/>
        </p:nvSpPr>
        <p:spPr>
          <a:xfrm>
            <a:off x="2599272" y="259628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তোমরা কী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33">
            <a:extLst>
              <a:ext uri="{FF2B5EF4-FFF2-40B4-BE49-F238E27FC236}">
                <a16:creationId xmlns:a16="http://schemas.microsoft.com/office/drawing/2014/main" id="{5B0CF574-18FA-48BF-A287-6FBDE907AF85}"/>
              </a:ext>
            </a:extLst>
          </p:cNvPr>
          <p:cNvSpPr/>
          <p:nvPr/>
        </p:nvSpPr>
        <p:spPr>
          <a:xfrm>
            <a:off x="2599272" y="233673"/>
            <a:ext cx="6828416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Rounded Rectangle 33">
            <a:extLst>
              <a:ext uri="{FF2B5EF4-FFF2-40B4-BE49-F238E27FC236}">
                <a16:creationId xmlns:a16="http://schemas.microsoft.com/office/drawing/2014/main" id="{4053C8DB-B725-49B8-A2E4-68F9111CD60A}"/>
              </a:ext>
            </a:extLst>
          </p:cNvPr>
          <p:cNvSpPr/>
          <p:nvPr/>
        </p:nvSpPr>
        <p:spPr>
          <a:xfrm>
            <a:off x="2599272" y="246650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21 -0.08565 L -0.00221 -0.08541 C -0.00117 -0.08634 0.00781 -0.09259 0.01094 -0.09421 C 0.02018 -0.09884 0.02995 -0.10046 0.03959 -0.10254 C 0.04701 -0.10694 0.04154 -0.10416 0.05495 -0.10671 L 0.06576 -0.10879 L 0.1013 -0.10671 C 0.10573 -0.10648 0.11003 -0.10555 0.11446 -0.10463 C 0.1168 -0.10416 0.11914 -0.10278 0.12149 -0.10254 C 0.13503 -0.10069 0.16198 -0.09838 0.16198 -0.09815 C 0.16602 -0.09699 0.17005 -0.09629 0.17396 -0.09421 L 0.18112 -0.08981 C 0.18698 -0.08287 0.18229 -0.08727 0.19063 -0.08356 C 0.1918 -0.08287 0.19297 -0.08194 0.19414 -0.08148 C 0.20703 -0.07569 0.21966 -0.07801 0.23347 -0.07708 C 0.24076 -0.07291 0.23334 -0.07685 0.24531 -0.07291 C 0.24701 -0.07245 0.24857 -0.07153 0.25013 -0.07083 C 0.25248 -0.06805 0.25586 -0.06366 0.25847 -0.06227 C 0.26237 -0.06041 0.26654 -0.06041 0.27031 -0.0581 L 0.27748 -0.05393 C 0.28698 -0.05463 0.29662 -0.05416 0.30612 -0.05602 C 0.31094 -0.05694 0.31563 -0.06018 0.32031 -0.06227 L 0.32513 -0.06458 C 0.33386 -0.06366 0.35169 -0.06273 0.36198 -0.06018 C 0.36367 -0.05995 0.36524 -0.05903 0.3668 -0.0581 C 0.36914 -0.05694 0.37149 -0.05463 0.37396 -0.05393 L 0.38229 -0.05185 C 0.40417 -0.03889 0.38685 -0.04768 0.43581 -0.04329 L 0.44779 -0.03912 C 0.44974 -0.03842 0.45183 -0.03819 0.45365 -0.03704 C 0.45951 -0.03356 0.45599 -0.03518 0.46446 -0.03264 C 0.46563 -0.03125 0.46667 -0.02963 0.46797 -0.02847 C 0.46953 -0.02731 0.47123 -0.02731 0.47279 -0.02639 C 0.47513 -0.02523 0.47748 -0.02315 0.47982 -0.02222 C 0.48216 -0.02106 0.48464 -0.02106 0.48698 -0.02014 C 0.48946 -0.01898 0.49414 -0.01574 0.49414 -0.01551 C 0.50313 -0.00509 0.4918 -0.01759 0.50248 -0.00949 C 0.50378 -0.00856 0.50482 -0.00648 0.50612 -0.00532 C 0.50716 -0.00416 0.50847 -0.00416 0.50964 -0.00324 C 0.51328 0.00023 0.51419 0.00371 0.51797 0.00741 C 0.51901 0.00857 0.52031 0.0088 0.52149 0.00949 C 0.52318 0.01158 0.52474 0.01389 0.5263 0.01597 C 0.53607 0.02824 0.53255 0.02014 0.55482 0.02014 L 0.55365 0.00741 L 0.5513 0.01597 " pathEditMode="relative" rAng="0" ptsTypes="AAAAAAAAAAAAAAAAAAAAAAAAAAAAAAAAAAAAAAAAAAAAA">
                                          <p:cBhvr>
                                            <p:cTn id="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852" y="425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" presetID="4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111E-6 L -0.13255 -0.04005 C -0.16003 -0.04908 -0.20143 -0.05394 -0.24492 -0.05394 C -0.29427 -0.05394 -0.33398 -0.04908 -0.36146 -0.04005 L -0.49375 1.11111E-6 " pathEditMode="relative" rAng="0" ptsTypes="AAAAA">
                                          <p:cBhvr>
                                            <p:cTn id="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88" y="-27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" presetID="26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3" presetID="26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21 -0.08565 L -0.00221 -0.08541 C -0.00117 -0.08634 0.00781 -0.09259 0.01094 -0.09421 C 0.02018 -0.09884 0.02995 -0.10046 0.03959 -0.10254 C 0.04701 -0.10694 0.04154 -0.10416 0.05495 -0.10671 L 0.06576 -0.10879 L 0.1013 -0.10671 C 0.10573 -0.10648 0.11003 -0.10555 0.11446 -0.10463 C 0.1168 -0.10416 0.11914 -0.10278 0.12149 -0.10254 C 0.13503 -0.10069 0.16198 -0.09838 0.16198 -0.09815 C 0.16602 -0.09699 0.17005 -0.09629 0.17396 -0.09421 L 0.18112 -0.08981 C 0.18698 -0.08287 0.18229 -0.08727 0.19063 -0.08356 C 0.1918 -0.08287 0.19297 -0.08194 0.19414 -0.08148 C 0.20703 -0.07569 0.21966 -0.07801 0.23347 -0.07708 C 0.24076 -0.07291 0.23334 -0.07685 0.24531 -0.07291 C 0.24701 -0.07245 0.24857 -0.07153 0.25013 -0.07083 C 0.25248 -0.06805 0.25586 -0.06366 0.25847 -0.06227 C 0.26237 -0.06041 0.26654 -0.06041 0.27031 -0.0581 L 0.27748 -0.05393 C 0.28698 -0.05463 0.29662 -0.05416 0.30612 -0.05602 C 0.31094 -0.05694 0.31563 -0.06018 0.32031 -0.06227 L 0.32513 -0.06458 C 0.33386 -0.06366 0.35169 -0.06273 0.36198 -0.06018 C 0.36367 -0.05995 0.36524 -0.05903 0.3668 -0.0581 C 0.36914 -0.05694 0.37149 -0.05463 0.37396 -0.05393 L 0.38229 -0.05185 C 0.40417 -0.03889 0.38685 -0.04768 0.43581 -0.04329 L 0.44779 -0.03912 C 0.44974 -0.03842 0.45183 -0.03819 0.45365 -0.03704 C 0.45951 -0.03356 0.45599 -0.03518 0.46446 -0.03264 C 0.46563 -0.03125 0.46667 -0.02963 0.46797 -0.02847 C 0.46953 -0.02731 0.47123 -0.02731 0.47279 -0.02639 C 0.47513 -0.02523 0.47748 -0.02315 0.47982 -0.02222 C 0.48216 -0.02106 0.48464 -0.02106 0.48698 -0.02014 C 0.48946 -0.01898 0.49414 -0.01574 0.49414 -0.01551 C 0.50313 -0.00509 0.4918 -0.01759 0.50248 -0.00949 C 0.50378 -0.00856 0.50482 -0.00648 0.50612 -0.00532 C 0.50716 -0.00416 0.50847 -0.00416 0.50964 -0.00324 C 0.51328 0.00023 0.51419 0.00371 0.51797 0.00741 C 0.51901 0.00857 0.52031 0.0088 0.52149 0.00949 C 0.52318 0.01158 0.52474 0.01389 0.5263 0.01597 C 0.53607 0.02824 0.53255 0.02014 0.55482 0.02014 L 0.55365 0.00741 L 0.5513 0.01597 " pathEditMode="relative" rAng="0" ptsTypes="AAAAAAAAAAAAAAAAAAAAAAAAAAAAAAAAAAAAAAAAAAAAA">
                                          <p:cBhvr>
                                            <p:cTn id="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852" y="425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" presetID="4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111E-6 L -0.13255 -0.04005 C -0.16003 -0.04908 -0.20143 -0.05394 -0.24492 -0.05394 C -0.29427 -0.05394 -0.33398 -0.04908 -0.36146 -0.04005 L -0.49375 1.11111E-6 " pathEditMode="relative" rAng="0" ptsTypes="AAAAA">
                                          <p:cBhvr>
                                            <p:cTn id="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88" y="-27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" presetID="26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3" presetID="26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3D1354-B5BE-471F-B227-484553F72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9150"/>
            <a:ext cx="11277600" cy="5590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374E89-55DA-4F5D-A250-DC05AE7B9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" b="99573" l="9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80" y="4431127"/>
            <a:ext cx="1654053" cy="1800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25402E-16E6-4F4C-8749-5B32FB39D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02" b="98598" l="9362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72085"/>
            <a:ext cx="1931659" cy="1759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D6C84E-3FAF-41C6-BAF4-6C57A42138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882"/>
          <a:stretch/>
        </p:blipFill>
        <p:spPr>
          <a:xfrm>
            <a:off x="859640" y="2458748"/>
            <a:ext cx="1406797" cy="2025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858C5E-15CB-49CB-BCB2-3D594A6712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8" b="98157" l="1682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79" y="2866199"/>
            <a:ext cx="2057400" cy="1352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1E347-BA82-4DCE-AA87-E466EB55A9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8" b="98157" l="1682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30" y="2697876"/>
            <a:ext cx="2057400" cy="13522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FF2664-346E-4C8A-8957-EA6D1911B0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56" b="97778" l="3542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95" y="2490360"/>
            <a:ext cx="2695203" cy="1496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C83D2B-416A-4226-A89A-98A029CB20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67" b="98056" l="1250" r="97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6906" y="4050103"/>
            <a:ext cx="2195092" cy="1219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AC8B9A-A733-478D-9881-160CE5319C8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184" y="4484309"/>
            <a:ext cx="1547092" cy="15470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184CB7-55E7-4C00-89DE-21485A8AA2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55" b="96154" l="2315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20" y="4284705"/>
            <a:ext cx="1408736" cy="1526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778EF6-F3AE-4F2C-9FE1-A814BC8A276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73" y="4972768"/>
            <a:ext cx="1500927" cy="1352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333AF6-284B-42D0-BE27-EAFA7504B60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00" y="1173901"/>
            <a:ext cx="1916868" cy="18740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235C10-E7B2-4A60-8594-127A50287BB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182" b="99636" l="4372" r="96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071207"/>
            <a:ext cx="1430890" cy="2150244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AEA540F-9469-4FA4-BD09-72A60E3FBBB9}"/>
              </a:ext>
            </a:extLst>
          </p:cNvPr>
          <p:cNvSpPr/>
          <p:nvPr/>
        </p:nvSpPr>
        <p:spPr>
          <a:xfrm>
            <a:off x="8983655" y="2204052"/>
            <a:ext cx="2724169" cy="306525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B7B093-C736-4711-8387-8883FB392530}"/>
              </a:ext>
            </a:extLst>
          </p:cNvPr>
          <p:cNvSpPr/>
          <p:nvPr/>
        </p:nvSpPr>
        <p:spPr>
          <a:xfrm>
            <a:off x="5591331" y="1071207"/>
            <a:ext cx="3080677" cy="15683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E6FEE8-3376-48F9-89BE-3AE88442CE8E}"/>
              </a:ext>
            </a:extLst>
          </p:cNvPr>
          <p:cNvSpPr/>
          <p:nvPr/>
        </p:nvSpPr>
        <p:spPr>
          <a:xfrm>
            <a:off x="4011770" y="2630816"/>
            <a:ext cx="4301386" cy="168156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B5A19E6-532C-4471-A3DE-262B7A098C48}"/>
              </a:ext>
            </a:extLst>
          </p:cNvPr>
          <p:cNvSpPr/>
          <p:nvPr/>
        </p:nvSpPr>
        <p:spPr>
          <a:xfrm>
            <a:off x="484175" y="2406001"/>
            <a:ext cx="3518690" cy="225279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33">
            <a:extLst>
              <a:ext uri="{FF2B5EF4-FFF2-40B4-BE49-F238E27FC236}">
                <a16:creationId xmlns:a16="http://schemas.microsoft.com/office/drawing/2014/main" id="{A2B97832-45E3-4AD4-8EE7-3B09E9A3C04B}"/>
              </a:ext>
            </a:extLst>
          </p:cNvPr>
          <p:cNvSpPr/>
          <p:nvPr/>
        </p:nvSpPr>
        <p:spPr>
          <a:xfrm>
            <a:off x="2520550" y="211662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তোমরা কী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EFB0B41A-C933-436F-8553-751E5EC0D3A3}"/>
              </a:ext>
            </a:extLst>
          </p:cNvPr>
          <p:cNvSpPr/>
          <p:nvPr/>
        </p:nvSpPr>
        <p:spPr>
          <a:xfrm>
            <a:off x="3612927" y="211662"/>
            <a:ext cx="5164691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Rounded Rectangle 33">
            <a:extLst>
              <a:ext uri="{FF2B5EF4-FFF2-40B4-BE49-F238E27FC236}">
                <a16:creationId xmlns:a16="http://schemas.microsoft.com/office/drawing/2014/main" id="{89CB174A-CFF8-4044-AF1E-AFC95F231EDD}"/>
              </a:ext>
            </a:extLst>
          </p:cNvPr>
          <p:cNvSpPr/>
          <p:nvPr/>
        </p:nvSpPr>
        <p:spPr>
          <a:xfrm>
            <a:off x="3648863" y="198809"/>
            <a:ext cx="5164691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746C66EE-CCE5-4022-AA99-A3EFA0F51226}"/>
              </a:ext>
            </a:extLst>
          </p:cNvPr>
          <p:cNvSpPr/>
          <p:nvPr/>
        </p:nvSpPr>
        <p:spPr>
          <a:xfrm>
            <a:off x="1231837" y="211661"/>
            <a:ext cx="9728326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১২টি</a:t>
            </a:r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D10D95FF-24F6-4561-B6A3-0332F3FBD9F3}"/>
              </a:ext>
            </a:extLst>
          </p:cNvPr>
          <p:cNvSpPr/>
          <p:nvPr/>
        </p:nvSpPr>
        <p:spPr>
          <a:xfrm>
            <a:off x="232258" y="6247628"/>
            <a:ext cx="11475566" cy="484244"/>
          </a:xfrm>
          <a:custGeom>
            <a:avLst/>
            <a:gdLst>
              <a:gd name="connsiteX0" fmla="*/ 0 w 6454068"/>
              <a:gd name="connsiteY0" fmla="*/ 435147 h 870293"/>
              <a:gd name="connsiteX1" fmla="*/ 3227034 w 6454068"/>
              <a:gd name="connsiteY1" fmla="*/ 0 h 870293"/>
              <a:gd name="connsiteX2" fmla="*/ 6454068 w 6454068"/>
              <a:gd name="connsiteY2" fmla="*/ 435147 h 870293"/>
              <a:gd name="connsiteX3" fmla="*/ 3227034 w 6454068"/>
              <a:gd name="connsiteY3" fmla="*/ 870294 h 870293"/>
              <a:gd name="connsiteX4" fmla="*/ 0 w 6454068"/>
              <a:gd name="connsiteY4" fmla="*/ 435147 h 870293"/>
              <a:gd name="connsiteX0" fmla="*/ 93116 w 6547184"/>
              <a:gd name="connsiteY0" fmla="*/ 448412 h 896824"/>
              <a:gd name="connsiteX1" fmla="*/ 3320150 w 6547184"/>
              <a:gd name="connsiteY1" fmla="*/ 13265 h 896824"/>
              <a:gd name="connsiteX2" fmla="*/ 6547184 w 6547184"/>
              <a:gd name="connsiteY2" fmla="*/ 448412 h 896824"/>
              <a:gd name="connsiteX3" fmla="*/ 3320150 w 6547184"/>
              <a:gd name="connsiteY3" fmla="*/ 883559 h 896824"/>
              <a:gd name="connsiteX4" fmla="*/ 93116 w 6547184"/>
              <a:gd name="connsiteY4" fmla="*/ 448412 h 896824"/>
              <a:gd name="connsiteX0" fmla="*/ 93116 w 6661110"/>
              <a:gd name="connsiteY0" fmla="*/ 448412 h 896824"/>
              <a:gd name="connsiteX1" fmla="*/ 3320150 w 6661110"/>
              <a:gd name="connsiteY1" fmla="*/ 13265 h 896824"/>
              <a:gd name="connsiteX2" fmla="*/ 6547184 w 6661110"/>
              <a:gd name="connsiteY2" fmla="*/ 448412 h 896824"/>
              <a:gd name="connsiteX3" fmla="*/ 3320150 w 6661110"/>
              <a:gd name="connsiteY3" fmla="*/ 883559 h 896824"/>
              <a:gd name="connsiteX4" fmla="*/ 93116 w 6661110"/>
              <a:gd name="connsiteY4" fmla="*/ 448412 h 896824"/>
              <a:gd name="connsiteX0" fmla="*/ 93116 w 6661110"/>
              <a:gd name="connsiteY0" fmla="*/ 448412 h 896824"/>
              <a:gd name="connsiteX1" fmla="*/ 3320150 w 6661110"/>
              <a:gd name="connsiteY1" fmla="*/ 13265 h 896824"/>
              <a:gd name="connsiteX2" fmla="*/ 6547184 w 6661110"/>
              <a:gd name="connsiteY2" fmla="*/ 448412 h 896824"/>
              <a:gd name="connsiteX3" fmla="*/ 3320150 w 6661110"/>
              <a:gd name="connsiteY3" fmla="*/ 883559 h 896824"/>
              <a:gd name="connsiteX4" fmla="*/ 93116 w 6661110"/>
              <a:gd name="connsiteY4" fmla="*/ 448412 h 896824"/>
              <a:gd name="connsiteX0" fmla="*/ 93116 w 6711680"/>
              <a:gd name="connsiteY0" fmla="*/ 448412 h 896824"/>
              <a:gd name="connsiteX1" fmla="*/ 3320150 w 6711680"/>
              <a:gd name="connsiteY1" fmla="*/ 13265 h 896824"/>
              <a:gd name="connsiteX2" fmla="*/ 6547184 w 6711680"/>
              <a:gd name="connsiteY2" fmla="*/ 448412 h 896824"/>
              <a:gd name="connsiteX3" fmla="*/ 3320150 w 6711680"/>
              <a:gd name="connsiteY3" fmla="*/ 883559 h 896824"/>
              <a:gd name="connsiteX4" fmla="*/ 93116 w 6711680"/>
              <a:gd name="connsiteY4" fmla="*/ 448412 h 8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1680" h="896824">
                <a:moveTo>
                  <a:pt x="93116" y="448412"/>
                </a:moveTo>
                <a:cubicBezTo>
                  <a:pt x="643622" y="-118484"/>
                  <a:pt x="1537908" y="13265"/>
                  <a:pt x="3320150" y="13265"/>
                </a:cubicBezTo>
                <a:cubicBezTo>
                  <a:pt x="5102392" y="13265"/>
                  <a:pt x="7172335" y="144206"/>
                  <a:pt x="6547184" y="448412"/>
                </a:cubicBezTo>
                <a:cubicBezTo>
                  <a:pt x="7340287" y="792545"/>
                  <a:pt x="5102392" y="883559"/>
                  <a:pt x="3320150" y="883559"/>
                </a:cubicBezTo>
                <a:cubicBezTo>
                  <a:pt x="1537908" y="883559"/>
                  <a:pt x="-457390" y="1015308"/>
                  <a:pt x="93116" y="448412"/>
                </a:cubicBezTo>
                <a:close/>
              </a:path>
            </a:pathLst>
          </a:cu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5C9CF9-3AB1-4702-AD26-232B51EAC11B}"/>
              </a:ext>
            </a:extLst>
          </p:cNvPr>
          <p:cNvSpPr/>
          <p:nvPr/>
        </p:nvSpPr>
        <p:spPr>
          <a:xfrm>
            <a:off x="5902978" y="4218426"/>
            <a:ext cx="2936221" cy="22527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3AF81C-35AA-41EF-B382-D23BC73B69D8}"/>
              </a:ext>
            </a:extLst>
          </p:cNvPr>
          <p:cNvSpPr/>
          <p:nvPr/>
        </p:nvSpPr>
        <p:spPr>
          <a:xfrm>
            <a:off x="2206398" y="4414851"/>
            <a:ext cx="3518690" cy="19101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68836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repeatCount="134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10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50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repeatCount="134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50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6" presetClass="emph" presetSubtype="0" repeatCount="134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10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50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repeatCount="134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10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50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6" presetClass="emph" presetSubtype="0" repeatCount="134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10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50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6" presetClass="emph" presetSubtype="0" repeatCount="134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10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50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71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21" grpId="0" animBg="1"/>
          <p:bldP spid="21" grpId="1" animBg="1"/>
          <p:bldP spid="26" grpId="0" animBg="1"/>
          <p:bldP spid="2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repeatCount="134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10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50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repeatCount="134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50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6" presetClass="emph" presetSubtype="0" repeatCount="134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10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50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repeatCount="134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10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50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6" presetClass="emph" presetSubtype="0" repeatCount="134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10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50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6" presetClass="emph" presetSubtype="0" repeatCount="134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10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50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71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21" grpId="0" animBg="1"/>
          <p:bldP spid="21" grpId="1" animBg="1"/>
          <p:bldP spid="26" grpId="0" animBg="1"/>
          <p:bldP spid="26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by_Boy_Girl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9855915" y="1086337"/>
            <a:ext cx="1248922" cy="2348523"/>
          </a:xfrm>
          <a:prstGeom prst="rect">
            <a:avLst/>
          </a:prstGeom>
        </p:spPr>
      </p:pic>
      <p:pic>
        <p:nvPicPr>
          <p:cNvPr id="13" name="Picture 12" descr="Baby_Boy_Girl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156677"/>
            <a:ext cx="1182729" cy="2348523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456026" y="232475"/>
            <a:ext cx="3727813" cy="840041"/>
            <a:chOff x="3837645" y="1089044"/>
            <a:chExt cx="3727813" cy="10067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6" name="TextBox 45"/>
            <p:cNvSpPr txBox="1"/>
            <p:nvPr/>
          </p:nvSpPr>
          <p:spPr>
            <a:xfrm>
              <a:off x="4063251" y="1089044"/>
              <a:ext cx="3276600" cy="9483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800" b="1" dirty="0">
                  <a:ln w="11430"/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48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FBBB68D-BB9B-4F4F-A399-801352AF5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025468"/>
              </p:ext>
            </p:extLst>
          </p:nvPr>
        </p:nvGraphicFramePr>
        <p:xfrm>
          <a:off x="4343401" y="1944504"/>
          <a:ext cx="6019151" cy="460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205">
                  <a:extLst>
                    <a:ext uri="{9D8B030D-6E8A-4147-A177-3AD203B41FA5}">
                      <a16:colId xmlns:a16="http://schemas.microsoft.com/office/drawing/2014/main" val="3029216417"/>
                    </a:ext>
                  </a:extLst>
                </a:gridCol>
                <a:gridCol w="1925946">
                  <a:extLst>
                    <a:ext uri="{9D8B030D-6E8A-4147-A177-3AD203B41FA5}">
                      <a16:colId xmlns:a16="http://schemas.microsoft.com/office/drawing/2014/main" val="499852124"/>
                    </a:ext>
                  </a:extLst>
                </a:gridCol>
              </a:tblGrid>
              <a:tr h="576087">
                <a:tc rowSpan="8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857874"/>
                  </a:ext>
                </a:extLst>
              </a:tr>
              <a:tr h="5760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82247"/>
                  </a:ext>
                </a:extLst>
              </a:tr>
              <a:tr h="5760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791894"/>
                  </a:ext>
                </a:extLst>
              </a:tr>
              <a:tr h="5760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893553"/>
                  </a:ext>
                </a:extLst>
              </a:tr>
              <a:tr h="5760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439180"/>
                  </a:ext>
                </a:extLst>
              </a:tr>
              <a:tr h="5760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266573"/>
                  </a:ext>
                </a:extLst>
              </a:tr>
              <a:tr h="5760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737498"/>
                  </a:ext>
                </a:extLst>
              </a:tr>
              <a:tr h="5760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8435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17CB009-799A-45B2-B501-C271E1E10A09}"/>
              </a:ext>
            </a:extLst>
          </p:cNvPr>
          <p:cNvSpPr txBox="1"/>
          <p:nvPr/>
        </p:nvSpPr>
        <p:spPr>
          <a:xfrm>
            <a:off x="5450148" y="1960238"/>
            <a:ext cx="6096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3B5B80-FD98-4F52-BFAD-AF11C2F0C92C}"/>
              </a:ext>
            </a:extLst>
          </p:cNvPr>
          <p:cNvSpPr txBox="1"/>
          <p:nvPr/>
        </p:nvSpPr>
        <p:spPr>
          <a:xfrm>
            <a:off x="5329334" y="2418687"/>
            <a:ext cx="6096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FEC5F6-6951-43CF-B89C-9F698A8696D4}"/>
              </a:ext>
            </a:extLst>
          </p:cNvPr>
          <p:cNvSpPr txBox="1"/>
          <p:nvPr/>
        </p:nvSpPr>
        <p:spPr>
          <a:xfrm>
            <a:off x="5409521" y="2781647"/>
            <a:ext cx="6096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80F671-E014-4ABB-BD71-35F57B6BF54C}"/>
              </a:ext>
            </a:extLst>
          </p:cNvPr>
          <p:cNvSpPr txBox="1"/>
          <p:nvPr/>
        </p:nvSpPr>
        <p:spPr>
          <a:xfrm>
            <a:off x="5410882" y="3162647"/>
            <a:ext cx="7620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140DC-9B87-4E26-BAEF-4FEA220716B4}"/>
              </a:ext>
            </a:extLst>
          </p:cNvPr>
          <p:cNvSpPr txBox="1"/>
          <p:nvPr/>
        </p:nvSpPr>
        <p:spPr>
          <a:xfrm>
            <a:off x="5429268" y="3648980"/>
            <a:ext cx="6096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84F3DC-A5AD-44BA-BC2A-AAA5B93C2410}"/>
              </a:ext>
            </a:extLst>
          </p:cNvPr>
          <p:cNvSpPr txBox="1"/>
          <p:nvPr/>
        </p:nvSpPr>
        <p:spPr>
          <a:xfrm>
            <a:off x="5429268" y="4143275"/>
            <a:ext cx="8382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83BC9-95C8-4D37-B4EE-33E0F75FCDEA}"/>
              </a:ext>
            </a:extLst>
          </p:cNvPr>
          <p:cNvSpPr txBox="1"/>
          <p:nvPr/>
        </p:nvSpPr>
        <p:spPr>
          <a:xfrm>
            <a:off x="5448982" y="4996603"/>
            <a:ext cx="457200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1017C0-4541-4587-A77C-AEC7DC87EF8F}"/>
              </a:ext>
            </a:extLst>
          </p:cNvPr>
          <p:cNvSpPr txBox="1"/>
          <p:nvPr/>
        </p:nvSpPr>
        <p:spPr>
          <a:xfrm>
            <a:off x="5448982" y="5107187"/>
            <a:ext cx="3810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/>
              <a:t>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EC2EA9-7D34-4BC5-B0DF-F38A77FDB683}"/>
              </a:ext>
            </a:extLst>
          </p:cNvPr>
          <p:cNvSpPr txBox="1"/>
          <p:nvPr/>
        </p:nvSpPr>
        <p:spPr>
          <a:xfrm>
            <a:off x="5353068" y="5954258"/>
            <a:ext cx="9144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E7B0B0-47F2-49F4-921E-8BF48B4C28F4}"/>
              </a:ext>
            </a:extLst>
          </p:cNvPr>
          <p:cNvSpPr txBox="1"/>
          <p:nvPr/>
        </p:nvSpPr>
        <p:spPr>
          <a:xfrm>
            <a:off x="5405534" y="4637897"/>
            <a:ext cx="5334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9856D-FB40-4C02-84FD-A6D9EB8730C1}"/>
              </a:ext>
            </a:extLst>
          </p:cNvPr>
          <p:cNvSpPr txBox="1"/>
          <p:nvPr/>
        </p:nvSpPr>
        <p:spPr>
          <a:xfrm>
            <a:off x="5460719" y="2412817"/>
            <a:ext cx="6858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/>
              <a:t> 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4428E9-C194-4A06-AB14-35ED78B070A0}"/>
              </a:ext>
            </a:extLst>
          </p:cNvPr>
          <p:cNvSpPr txBox="1"/>
          <p:nvPr/>
        </p:nvSpPr>
        <p:spPr>
          <a:xfrm>
            <a:off x="5410201" y="3158908"/>
            <a:ext cx="5334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1200" dirty="0"/>
              <a:t> 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50A3B8-7ED0-427B-8C60-46D00E40A507}"/>
              </a:ext>
            </a:extLst>
          </p:cNvPr>
          <p:cNvSpPr txBox="1"/>
          <p:nvPr/>
        </p:nvSpPr>
        <p:spPr>
          <a:xfrm>
            <a:off x="5435811" y="4152999"/>
            <a:ext cx="6858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1200" dirty="0"/>
              <a:t> </a:t>
            </a:r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CBBE76-354A-4664-B16F-13848DB43A50}"/>
              </a:ext>
            </a:extLst>
          </p:cNvPr>
          <p:cNvSpPr txBox="1"/>
          <p:nvPr/>
        </p:nvSpPr>
        <p:spPr>
          <a:xfrm>
            <a:off x="5448982" y="5084639"/>
            <a:ext cx="6858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1400" dirty="0"/>
              <a:t> 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4D31B-009B-426E-B8C4-744305D71561}"/>
              </a:ext>
            </a:extLst>
          </p:cNvPr>
          <p:cNvSpPr txBox="1"/>
          <p:nvPr/>
        </p:nvSpPr>
        <p:spPr>
          <a:xfrm>
            <a:off x="5372782" y="5963982"/>
            <a:ext cx="9144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1600" dirty="0"/>
              <a:t> 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68E9DB-C0AF-4AA7-B915-507C54704BFB}"/>
              </a:ext>
            </a:extLst>
          </p:cNvPr>
          <p:cNvSpPr txBox="1"/>
          <p:nvPr/>
        </p:nvSpPr>
        <p:spPr>
          <a:xfrm>
            <a:off x="4343400" y="1295804"/>
            <a:ext cx="601915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খালি ঘরে জোড় সংখ্যাগুলো 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254F1D26-6077-4F3E-A7B4-50002281DBAD}"/>
              </a:ext>
            </a:extLst>
          </p:cNvPr>
          <p:cNvSpPr/>
          <p:nvPr/>
        </p:nvSpPr>
        <p:spPr>
          <a:xfrm>
            <a:off x="762000" y="5909998"/>
            <a:ext cx="3499213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3.7037E-7 L -0.51576 0.00856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94" y="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81481E-6 L 0.14219 -0.00162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09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81481E-6 L 2.5E-6 0.00024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3.7037E-7 L -0.65782 0.00972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2891" y="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9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3.7037E-7 L 0.30195 0.01921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91" y="94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6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0.30938 -0.00857 " pathEditMode="relative" rAng="0" ptsTypes="AA">
                                          <p:cBhvr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469" y="-44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6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3.7037E-6 L 0.29765 0.00717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883" y="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6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07407E-6 L 0.29375 0.025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87" y="1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56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33333E-6 L 0.29948 0.0050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74" y="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5" grpId="0" animBg="1"/>
          <p:bldP spid="26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3.7037E-7 L -0.51576 0.00856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94" y="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81481E-6 L 0.14219 -0.00162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09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81481E-6 L 2.5E-6 0.00024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3.7037E-7 L -0.65782 0.00972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2891" y="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9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3.7037E-7 L 0.30195 0.01921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91" y="94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6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0.30938 -0.00857 " pathEditMode="relative" rAng="0" ptsTypes="AA">
                                          <p:cBhvr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469" y="-44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6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3.7037E-6 L 0.29765 0.00717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883" y="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6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07407E-6 L 0.29375 0.025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87" y="1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56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33333E-6 L 0.29948 0.0050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74" y="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8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29125" y="1962224"/>
            <a:ext cx="2428876" cy="2100263"/>
          </a:xfrm>
          <a:prstGeom prst="ellipse">
            <a:avLst/>
          </a:prstGeom>
          <a:solidFill>
            <a:schemeClr val="bg1"/>
          </a:solidFill>
          <a:scene3d>
            <a:camera prst="perspectiveFront" fov="0">
              <a:rot lat="19784781" lon="1241744" rev="20201431"/>
            </a:camera>
            <a:lightRig rig="morning" dir="t"/>
          </a:scene3d>
          <a:sp3d extrusionH="254000" contourW="12700" prstMaterial="softEdge">
            <a:bevelT w="254000" h="254000" prst="softRound"/>
            <a:extrusionClr>
              <a:schemeClr val="accent5">
                <a:lumMod val="75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1021" y="4158694"/>
            <a:ext cx="2606115" cy="2023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72" y="3460805"/>
            <a:ext cx="760681" cy="760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10" y="4639822"/>
            <a:ext cx="760681" cy="760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7" y="3285395"/>
            <a:ext cx="760681" cy="7606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202">
            <a:off x="962273" y="-140001"/>
            <a:ext cx="5028571" cy="4571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202">
            <a:off x="-166272" y="-239954"/>
            <a:ext cx="5028571" cy="45714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24764" y="2797314"/>
            <a:ext cx="246727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এক জোড়া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2" y="4521345"/>
            <a:ext cx="760681" cy="7606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202">
            <a:off x="-57832" y="663565"/>
            <a:ext cx="5028571" cy="4571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202">
            <a:off x="962273" y="954019"/>
            <a:ext cx="5028571" cy="457142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458200" y="3869527"/>
            <a:ext cx="3200400" cy="215987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28533" y="1425714"/>
            <a:ext cx="246727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এক জোড়া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03" y="5324911"/>
            <a:ext cx="760681" cy="7606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96" y="5282067"/>
            <a:ext cx="760681" cy="76068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09714" y="3940314"/>
            <a:ext cx="246727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এক জোড়া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 rot="294493">
            <a:off x="786991" y="5083613"/>
            <a:ext cx="2679549" cy="1130619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214248" y="5336313"/>
            <a:ext cx="380661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bliqueBottomRigh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জোড়ায় সাজাই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 rot="20809070">
            <a:off x="4333622" y="2437683"/>
            <a:ext cx="2628459" cy="1312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57E226DB-FB23-4E26-B5B8-30A20C7AB4CF}"/>
              </a:ext>
            </a:extLst>
          </p:cNvPr>
          <p:cNvSpPr/>
          <p:nvPr/>
        </p:nvSpPr>
        <p:spPr>
          <a:xfrm>
            <a:off x="2712413" y="321697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তোমরা কী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33">
            <a:extLst>
              <a:ext uri="{FF2B5EF4-FFF2-40B4-BE49-F238E27FC236}">
                <a16:creationId xmlns:a16="http://schemas.microsoft.com/office/drawing/2014/main" id="{75EFE271-8756-41D7-8085-D32A5EA35B14}"/>
              </a:ext>
            </a:extLst>
          </p:cNvPr>
          <p:cNvSpPr/>
          <p:nvPr/>
        </p:nvSpPr>
        <p:spPr>
          <a:xfrm>
            <a:off x="2680632" y="366837"/>
            <a:ext cx="6828416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এবার মনোযোগ সহকারে লক্ষ করঃ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3">
            <a:extLst>
              <a:ext uri="{FF2B5EF4-FFF2-40B4-BE49-F238E27FC236}">
                <a16:creationId xmlns:a16="http://schemas.microsoft.com/office/drawing/2014/main" id="{E899855C-B592-4DA2-AEE6-8E879B594D6E}"/>
              </a:ext>
            </a:extLst>
          </p:cNvPr>
          <p:cNvSpPr/>
          <p:nvPr/>
        </p:nvSpPr>
        <p:spPr>
          <a:xfrm>
            <a:off x="3519784" y="333162"/>
            <a:ext cx="5195544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9" name="Rounded Rectangle 33">
            <a:extLst>
              <a:ext uri="{FF2B5EF4-FFF2-40B4-BE49-F238E27FC236}">
                <a16:creationId xmlns:a16="http://schemas.microsoft.com/office/drawing/2014/main" id="{867C3920-9FBC-4DE6-943D-F5A88F24BA38}"/>
              </a:ext>
            </a:extLst>
          </p:cNvPr>
          <p:cNvSpPr/>
          <p:nvPr/>
        </p:nvSpPr>
        <p:spPr>
          <a:xfrm>
            <a:off x="3551376" y="5396037"/>
            <a:ext cx="4706852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3">
            <a:extLst>
              <a:ext uri="{FF2B5EF4-FFF2-40B4-BE49-F238E27FC236}">
                <a16:creationId xmlns:a16="http://schemas.microsoft.com/office/drawing/2014/main" id="{6854FACC-EF91-47BF-A347-A5EFE5290BBB}"/>
              </a:ext>
            </a:extLst>
          </p:cNvPr>
          <p:cNvSpPr/>
          <p:nvPr/>
        </p:nvSpPr>
        <p:spPr>
          <a:xfrm>
            <a:off x="3495205" y="5322839"/>
            <a:ext cx="5027965" cy="1077961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২টি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জোড়া = ২ + ২ + ২ = ৬টি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33">
            <a:extLst>
              <a:ext uri="{FF2B5EF4-FFF2-40B4-BE49-F238E27FC236}">
                <a16:creationId xmlns:a16="http://schemas.microsoft.com/office/drawing/2014/main" id="{0A5B50F4-CA11-4342-9109-B94BB9BEF0F2}"/>
              </a:ext>
            </a:extLst>
          </p:cNvPr>
          <p:cNvSpPr/>
          <p:nvPr/>
        </p:nvSpPr>
        <p:spPr>
          <a:xfrm>
            <a:off x="1638300" y="304800"/>
            <a:ext cx="8915400" cy="773161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কিছু দুইটা করে থাকলে তাকে আমরা এক জোড়া বলি।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48148E-6 L 3.75E-6 0.00023 C 0.00208 -0.01852 0.00299 -0.03773 0.00625 -0.05555 C 0.00677 -0.05879 0.00963 -0.05879 0.01093 -0.06111 C 0.01328 -0.0662 0.01497 -0.07245 0.01718 -0.07778 C 0.01914 -0.08264 0.02057 -0.08842 0.02343 -0.09167 C 0.06172 -0.13819 0.0388 -0.10671 0.06406 -0.12778 C 0.06992 -0.13287 0.07513 -0.14004 0.08125 -0.14444 C 0.08619 -0.14838 0.09179 -0.14907 0.09687 -0.15278 C 0.10286 -0.15741 0.10781 -0.16597 0.11406 -0.16944 C 0.122 -0.1743 0.13073 -0.175 0.13906 -0.17778 C 0.15846 -0.20671 0.15677 -0.20764 0.19687 -0.21944 C 0.20312 -0.22129 0.20924 -0.22361 0.21562 -0.225 C 0.24349 -0.23217 0.24166 -0.2294 0.27187 -0.23889 C 0.27604 -0.24028 0.2802 -0.24259 0.28437 -0.24444 L 0.47812 -0.24167 C 0.48229 -0.24167 0.48645 -0.24028 0.49062 -0.23889 C 0.49583 -0.2375 0.50104 -0.23518 0.50625 -0.23333 C 0.51354 -0.22685 0.52031 -0.21852 0.52812 -0.21389 C 0.52968 -0.21296 0.53125 -0.2125 0.53281 -0.21111 C 0.54244 -0.20254 0.53216 -0.20833 0.54375 -0.19444 C 0.54596 -0.1919 0.54895 -0.19074 0.55156 -0.18889 C 0.5552 -0.17917 0.55494 -0.17847 0.56093 -0.16944 C 0.56224 -0.16736 0.56419 -0.16643 0.56562 -0.16389 C 0.56744 -0.16065 0.56836 -0.15625 0.57031 -0.15278 C 0.57213 -0.14954 0.57461 -0.14792 0.57656 -0.14444 C 0.58971 -0.12106 0.57526 -0.13866 0.59062 -0.12222 C 0.59166 -0.11944 0.59231 -0.11643 0.59375 -0.11389 C 0.61015 -0.08472 0.59466 -0.11528 0.60625 -0.09722 C 0.60898 -0.09305 0.61119 -0.08773 0.61406 -0.08333 C 0.62435 -0.06713 0.61666 -0.08426 0.62812 -0.06111 C 0.64323 -0.03032 0.61705 -0.07801 0.63593 -0.04444 C 0.63645 -0.04167 0.63645 -0.03842 0.6375 -0.03611 C 0.63867 -0.03356 0.64062 -0.03287 0.64218 -0.03055 C 0.64388 -0.02824 0.64544 -0.02546 0.64687 -0.02222 C 0.64856 -0.01805 0.64987 -0.01296 0.65156 -0.00833 C 0.65247 -0.00555 0.65377 -0.00301 0.65468 -1.48148E-6 C 0.65533 0.00255 0.65533 0.00579 0.65625 0.00833 C 0.65794 0.0132 0.66041 0.01759 0.6625 0.02222 C 0.6638 0.0294 0.66523 0.03773 0.66718 0.04445 C 0.66797 0.04722 0.66927 0.04977 0.67031 0.05278 C 0.67786 0.07431 0.67174 0.05926 0.68125 0.08056 L 0.68437 0.09722 C 0.68489 0.1 0.68515 0.10278 0.68593 0.10556 L 0.6875 0.11111 " pathEditMode="relative" rAng="0" ptsTypes="AAAAAAAAAAAAAAAAAAAAAAAAAAAAAAAAAAAAAAAAAAAAA">
                                          <p:cBhvr>
                                            <p:cTn id="5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375" y="-6667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4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5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0.01574 L -1.66667E-6 0.01598 C 0.00195 -0.00393 0.00287 -0.0243 0.00599 -0.04328 C 0.00651 -0.04676 0.00938 -0.04676 0.01068 -0.0493 C 0.01289 -0.05463 0.01459 -0.06134 0.01667 -0.06713 C 0.01862 -0.07222 0.02005 -0.07847 0.02279 -0.08194 C 0.06016 -0.13148 0.03789 -0.09791 0.0625 -0.12037 C 0.06823 -0.12569 0.07331 -0.13333 0.0793 -0.13796 C 0.08412 -0.14213 0.08959 -0.14305 0.09453 -0.14699 C 0.10039 -0.15185 0.10521 -0.16088 0.11133 -0.16458 C 0.11901 -0.1699 0.12761 -0.1706 0.13568 -0.17361 C 0.15469 -0.20439 0.153 -0.20532 0.19219 -0.21782 C 0.19831 -0.2199 0.2043 -0.22245 0.21055 -0.22384 C 0.23776 -0.23148 0.23594 -0.22847 0.26537 -0.23865 C 0.26953 -0.24004 0.27357 -0.24259 0.27761 -0.24444 L 0.4668 -0.24166 C 0.47097 -0.24166 0.475 -0.24004 0.47904 -0.23865 C 0.48412 -0.23726 0.48919 -0.23472 0.49427 -0.23264 C 0.50143 -0.22592 0.50807 -0.21689 0.51563 -0.21203 C 0.51719 -0.21111 0.51875 -0.21064 0.52018 -0.20902 C 0.52969 -0.2 0.51966 -0.20601 0.53086 -0.1912 C 0.53307 -0.18865 0.53594 -0.18726 0.53854 -0.18541 C 0.54206 -0.175 0.5418 -0.1743 0.54766 -0.16458 C 0.54896 -0.1625 0.55091 -0.16157 0.55222 -0.15879 C 0.55404 -0.15532 0.55495 -0.15069 0.5569 -0.14699 C 0.5586 -0.14351 0.56107 -0.14166 0.56302 -0.13796 C 0.57578 -0.11319 0.56172 -0.13194 0.57669 -0.11435 C 0.57774 -0.11134 0.57839 -0.1081 0.57969 -0.10555 C 0.5957 -0.07453 0.5806 -0.10694 0.59193 -0.08773 C 0.59466 -0.08333 0.59675 -0.07754 0.59961 -0.07291 C 0.60964 -0.05578 0.60209 -0.07384 0.61328 -0.0493 C 0.628 -0.01643 0.60248 -0.06736 0.62097 -0.03148 C 0.62149 -0.02847 0.62149 -0.02523 0.62253 -0.02268 C 0.62357 -0.0199 0.62552 -0.01921 0.62709 -0.01666 C 0.62865 -0.01435 0.63021 -0.01134 0.63164 -0.00787 C 0.63334 -0.00347 0.63451 0.00209 0.6362 0.00695 C 0.63711 0.00996 0.63841 0.0125 0.63919 0.01574 C 0.63985 0.01852 0.63985 0.02199 0.64076 0.02477 C 0.64245 0.02986 0.64479 0.03449 0.64688 0.03959 C 0.64818 0.04723 0.64961 0.05602 0.65143 0.0632 C 0.65222 0.06621 0.65352 0.06875 0.65456 0.07199 C 0.66185 0.09491 0.65586 0.07894 0.66524 0.10162 L 0.66823 0.11945 C 0.66875 0.12223 0.66901 0.12524 0.66979 0.12824 L 0.67136 0.13426 " pathEditMode="relative" rAng="0" ptsTypes="AAAAAAAAAAAAAAAAAAAAAAAAAAAAAAAAAAAAAAAAAAAAA">
                                          <p:cBhvr>
                                            <p:cTn id="5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568" y="-70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0.00023 L 1.875E-6 0.00023 C 0.00221 -0.06759 -0.00065 -0.0257 0.00469 -0.07222 C 0.00495 -0.07477 0.00651 -0.09653 0.00781 -0.10023 C 0.00885 -0.10417 0.01094 -0.10741 0.0125 -0.11111 C 0.01927 -0.12847 0.01888 -0.13125 0.02812 -0.14722 C 0.02943 -0.14977 0.03138 -0.1507 0.03281 -0.15278 C 0.05742 -0.1919 0.02083 -0.14283 0.0625 -0.19445 C 0.06614 -0.19908 0.06914 -0.20556 0.07344 -0.20834 C 0.0776 -0.21111 0.0819 -0.21296 0.08594 -0.21667 C 0.08984 -0.22084 0.09271 -0.22732 0.09687 -0.23056 C 0.10325 -0.23588 0.11041 -0.2375 0.11719 -0.24167 C 0.13802 -0.25556 0.11276 -0.24769 0.14219 -0.25278 C 0.14896 -0.25648 0.15573 -0.25996 0.1625 -0.26389 C 0.16666 -0.26644 0.17057 -0.27037 0.175 -0.27222 C 0.1806 -0.275 0.18646 -0.2757 0.19219 -0.27778 C 0.19635 -0.2794 0.20039 -0.28195 0.20469 -0.28334 C 0.20872 -0.28472 0.21302 -0.28496 0.21719 -0.28611 C 0.22916 -0.28959 0.24101 -0.29468 0.25312 -0.29722 C 0.28398 -0.30417 0.2431 -0.29491 0.28437 -0.30556 C 0.30924 -0.31227 0.31055 -0.31065 0.3375 -0.31945 C 0.34166 -0.32107 0.34583 -0.32315 0.35 -0.325 L 0.42969 -0.32222 C 0.43203 -0.32222 0.44388 -0.31783 0.44687 -0.31667 C 0.45416 -0.31019 0.45638 -0.30787 0.46562 -0.30278 C 0.47617 -0.29722 0.48242 -0.29514 0.49219 -0.29167 C 0.49974 -0.2713 0.48906 -0.29653 0.50312 -0.27778 C 0.50716 -0.27246 0.50976 -0.26389 0.51406 -0.25834 C 0.51771 -0.25371 0.52161 -0.25 0.525 -0.24445 C 0.52851 -0.23866 0.53073 -0.23102 0.53424 -0.225 C 0.53659 -0.22176 0.53958 -0.21991 0.54219 -0.21667 C 0.54427 -0.21435 0.54648 -0.21158 0.54844 -0.20834 C 0.57187 -0.17084 0.54544 -0.20926 0.56549 -0.18056 C 0.56666 -0.17593 0.56693 -0.17084 0.56875 -0.16667 C 0.5707 -0.16204 0.57409 -0.15972 0.57656 -0.15556 C 0.58138 -0.14792 0.58594 -0.13889 0.59049 -0.13056 C 0.59323 -0.12593 0.59648 -0.12246 0.59844 -0.11667 C 0.6 -0.11204 0.60104 -0.10718 0.60299 -0.10278 C 0.60482 -0.09931 0.60729 -0.09815 0.60924 -0.09445 C 0.61094 -0.0919 0.61263 -0.08935 0.61406 -0.08611 C 0.6263 -0.05996 0.60924 -0.09468 0.61875 -0.06945 C 0.61992 -0.06621 0.62174 -0.06389 0.62344 -0.06111 C 0.62448 -0.05579 0.62461 -0.04954 0.62656 -0.04468 L 0.63594 -0.01945 C 0.63633 -0.01204 0.63646 -0.00463 0.6375 0.00278 C 0.63854 0.01041 0.64075 0.01736 0.64219 0.025 C 0.64284 0.02847 0.6431 0.03241 0.64375 0.03611 C 0.64414 0.03889 0.64479 0.04143 0.64531 0.04421 C 0.64583 0.04884 0.64531 0.0544 0.64674 0.05833 C 0.64961 0.06574 0.65416 0.07129 0.65781 0.07754 L 0.66549 0.09166 C 0.66823 0.09606 0.67031 0.10185 0.67344 0.10555 C 0.675 0.10717 0.67656 0.10903 0.67799 0.11088 C 0.68021 0.11366 0.68424 0.11944 0.68424 0.11967 " pathEditMode="relative" rAng="0" ptsTypes="AAAAAAAAAAAAAAAAAAAAAAAAAAAAAAAAAAAAAAAAAAAAAAAAAAAAAA">
                                          <p:cBhvr>
                                            <p:cTn id="6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06" y="-10255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6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0.02639 L -3.33333E-6 0.02662 C 0.00222 -0.04676 -0.00078 -0.00139 0.00469 -0.05185 C 0.00495 -0.05463 0.00651 -0.07731 0.00782 -0.08194 C 0.00886 -0.08634 0.01094 -0.08981 0.0125 -0.09375 C 0.01927 -0.11273 0.01888 -0.11528 0.02813 -0.13287 C 0.02943 -0.13565 0.03151 -0.13657 0.03295 -0.13889 C 0.05756 -0.18125 0.02084 -0.12824 0.06276 -0.18403 C 0.06641 -0.18889 0.0694 -0.19606 0.0737 -0.19907 C 0.07787 -0.20208 0.08216 -0.20393 0.0862 -0.20787 C 0.09024 -0.21227 0.0931 -0.21944 0.09727 -0.22292 C 0.10365 -0.2287 0.11081 -0.23055 0.11758 -0.23495 C 0.13855 -0.25 0.11315 -0.24143 0.14271 -0.24699 C 0.14961 -0.25093 0.15638 -0.25486 0.16315 -0.25903 C 0.16732 -0.2618 0.17123 -0.26597 0.17565 -0.26805 C 0.18138 -0.27106 0.18724 -0.27176 0.19297 -0.27407 C 0.19714 -0.27593 0.20118 -0.27847 0.20547 -0.28009 C 0.20964 -0.28148 0.21394 -0.28171 0.2181 -0.2831 C 0.23008 -0.2868 0.24206 -0.29236 0.25417 -0.29514 C 0.28516 -0.30255 0.24414 -0.29259 0.28555 -0.30417 C 0.31055 -0.31134 0.31185 -0.30949 0.33894 -0.31921 C 0.3431 -0.32083 0.34727 -0.32315 0.35118 -0.325 L 0.43151 -0.32222 C 0.43386 -0.32222 0.44571 -0.31736 0.44883 -0.3162 C 0.45612 -0.30903 0.45834 -0.30648 0.46758 -0.30116 C 0.47826 -0.29514 0.48451 -0.29282 0.49427 -0.28912 C 0.50183 -0.26713 0.49115 -0.29444 0.50521 -0.27407 C 0.50938 -0.26829 0.51198 -0.25903 0.51628 -0.25301 C 0.51993 -0.24792 0.52383 -0.24398 0.52722 -0.23796 C 0.53073 -0.23171 0.53295 -0.22315 0.53646 -0.2169 C 0.53894 -0.21319 0.54193 -0.21134 0.54453 -0.20787 C 0.54662 -0.20532 0.54883 -0.20255 0.55078 -0.19907 C 0.57435 -0.15833 0.54779 -0.2 0.56797 -0.16898 C 0.56914 -0.16389 0.5694 -0.15833 0.57123 -0.15393 C 0.57318 -0.14884 0.57657 -0.14653 0.57904 -0.1419 C 0.58386 -0.13333 0.58841 -0.12384 0.59297 -0.11481 C 0.59571 -0.10995 0.59909 -0.10602 0.60105 -0.09977 C 0.60261 -0.09491 0.60365 -0.08935 0.6056 -0.08495 C 0.60743 -0.08102 0.6099 -0.0794 0.61185 -0.07593 C 0.61355 -0.07315 0.61524 -0.0706 0.61667 -0.0669 C 0.62904 -0.03866 0.61185 -0.07616 0.62136 -0.04884 C 0.62253 -0.04537 0.62435 -0.04282 0.62605 -0.03981 C 0.62709 -0.0338 0.62722 -0.02731 0.6293 -0.02176 L 0.63868 0.00532 C 0.63907 0.0132 0.6392 0.0213 0.64024 0.02917 C 0.64128 0.0375 0.64349 0.04514 0.64493 0.05324 C 0.64558 0.05718 0.64584 0.06134 0.64649 0.06528 C 0.64688 0.06829 0.64753 0.07107 0.64805 0.07431 C 0.64857 0.07917 0.64805 0.08519 0.64948 0.08935 C 0.65235 0.09745 0.6569 0.10347 0.66068 0.11042 L 0.66836 0.12546 C 0.6711 0.13032 0.67318 0.13634 0.67631 0.14051 C 0.67787 0.14236 0.67943 0.14421 0.68086 0.1463 C 0.68308 0.14907 0.68724 0.15532 0.68724 0.15579 " pathEditMode="relative" rAng="0" ptsTypes="AAAAAAAAAAAAAAAAAAAAAAAAAAAAAAAAAAAAAAAAAAAAAAAAAAAAAA">
                                          <p:cBhvr>
                                            <p:cTn id="6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362" y="-1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6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2.59259E-6 L -2.29167E-6 0.00023 C 0.00026 -0.00602 0.0017 -0.04051 0.003 -0.05 C 0.00378 -0.05486 0.00521 -0.05926 0.00612 -0.06389 C 0.00729 -0.06944 0.00834 -0.075 0.00925 -0.08055 C 0.0099 -0.08426 0.01042 -0.08796 0.01081 -0.09166 C 0.01146 -0.09629 0.01159 -0.10115 0.01237 -0.10555 C 0.0194 -0.14606 0.01433 -0.11111 0.02175 -0.14444 C 0.02266 -0.14815 0.0224 -0.15231 0.02331 -0.15555 C 0.02448 -0.15972 0.02656 -0.16296 0.028 -0.16666 C 0.02969 -0.17129 0.03112 -0.17615 0.03268 -0.18055 C 0.03425 -0.18449 0.03607 -0.18796 0.03737 -0.19166 C 0.03867 -0.19537 0.0392 -0.19953 0.0405 -0.20278 C 0.04388 -0.21065 0.04818 -0.21713 0.05143 -0.225 C 0.06406 -0.25578 0.05026 -0.23565 0.06706 -0.25555 C 0.06966 -0.26203 0.07266 -0.26828 0.07487 -0.275 C 0.07735 -0.28217 0.07839 -0.29074 0.08112 -0.29722 C 0.0836 -0.30301 0.08763 -0.30602 0.0905 -0.31111 C 0.09245 -0.31458 0.09336 -0.31898 0.09518 -0.32222 C 0.09714 -0.32569 0.09961 -0.32731 0.10143 -0.33055 C 0.11315 -0.35139 0.09987 -0.33426 0.11081 -0.34722 C 0.11185 -0.35 0.11263 -0.35324 0.11393 -0.35555 C 0.11888 -0.36458 0.12162 -0.36504 0.128 -0.36944 C 0.12956 -0.37222 0.13086 -0.37569 0.13268 -0.37778 C 0.13672 -0.38217 0.14232 -0.38426 0.14675 -0.38611 C 0.14883 -0.38889 0.15078 -0.39213 0.153 -0.39444 C 0.15508 -0.39676 0.15768 -0.39722 0.15925 -0.4 C 0.16146 -0.40393 0.16172 -0.41041 0.16393 -0.41389 C 0.16719 -0.41898 0.17565 -0.4206 0.17956 -0.42222 C 0.18594 -0.425 0.19831 -0.43055 0.19831 -0.43032 C 0.20039 -0.43333 0.20222 -0.4375 0.20456 -0.43889 C 0.20808 -0.4412 0.21185 -0.4419 0.2155 -0.44166 C 0.24571 -0.44097 0.27591 -0.43796 0.30612 -0.43611 C 0.31393 -0.43379 0.32253 -0.43217 0.32956 -0.425 C 0.34245 -0.41203 0.33646 -0.41574 0.34675 -0.41111 C 0.34987 -0.40555 0.35365 -0.40115 0.35612 -0.39444 C 0.35716 -0.39166 0.35795 -0.38865 0.35925 -0.38611 C 0.36615 -0.37407 0.36224 -0.38819 0.36862 -0.37222 C 0.37005 -0.36898 0.37031 -0.36435 0.37175 -0.36111 C 0.37292 -0.35856 0.375 -0.35787 0.37643 -0.35555 C 0.37813 -0.35324 0.37969 -0.35046 0.38112 -0.34722 C 0.38672 -0.33541 0.38151 -0.34166 0.38893 -0.33055 C 0.39037 -0.32847 0.39232 -0.32754 0.39362 -0.325 C 0.39388 -0.32453 0.40209 -0.30717 0.403 -0.30278 C 0.40339 -0.30115 0.403 -0.29907 0.403 -0.29722 " pathEditMode="relative" rAng="0" ptsTypes="AAAAAAAAAAAAAAAAAAAAAAAAAAAAAAAAAAAAAAAAAAAAA">
                                          <p:cBhvr>
                                            <p:cTn id="7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156" y="-22083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77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7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3.33333E-6 L -3.33333E-6 0.00023 C 0.00026 -0.00602 0.0017 -0.04051 0.003 -0.05 C 0.00378 -0.05486 0.00521 -0.05926 0.00612 -0.06389 C 0.0073 -0.06944 0.00834 -0.075 0.00925 -0.08055 C 0.0099 -0.08426 0.01042 -0.08796 0.01081 -0.09166 C 0.01146 -0.09629 0.01159 -0.10115 0.01237 -0.10555 C 0.0194 -0.14606 0.01433 -0.11111 0.02175 -0.14444 C 0.02266 -0.14814 0.0224 -0.15231 0.02331 -0.15555 C 0.02448 -0.15972 0.02657 -0.16296 0.028 -0.16666 C 0.02969 -0.17129 0.03112 -0.17615 0.03269 -0.18055 C 0.03425 -0.18449 0.03607 -0.18796 0.03737 -0.19166 C 0.03868 -0.19537 0.0392 -0.19953 0.0405 -0.20277 C 0.04388 -0.21064 0.04818 -0.21713 0.05144 -0.225 C 0.06407 -0.25578 0.05026 -0.23564 0.06706 -0.25555 C 0.06966 -0.26203 0.07266 -0.26828 0.07487 -0.275 C 0.07735 -0.28217 0.07839 -0.29074 0.08112 -0.29722 C 0.0836 -0.30301 0.08763 -0.30602 0.0905 -0.31111 C 0.09245 -0.31458 0.09336 -0.31898 0.09519 -0.32222 C 0.09714 -0.32569 0.09961 -0.32731 0.10144 -0.33055 C 0.11315 -0.35139 0.09987 -0.33426 0.11081 -0.34722 C 0.11185 -0.35 0.11263 -0.35324 0.11394 -0.35555 C 0.11888 -0.36458 0.12162 -0.36504 0.128 -0.36944 C 0.12956 -0.37222 0.13086 -0.37569 0.13269 -0.37777 C 0.13672 -0.38217 0.14232 -0.38426 0.14675 -0.38611 C 0.14883 -0.38889 0.15078 -0.39213 0.153 -0.39444 C 0.15508 -0.39676 0.15769 -0.39722 0.15925 -0.4 C 0.16146 -0.40393 0.16172 -0.41041 0.16394 -0.41389 C 0.16719 -0.41898 0.17565 -0.4206 0.17956 -0.42222 C 0.18594 -0.425 0.19831 -0.43055 0.19831 -0.43032 C 0.20039 -0.43333 0.20222 -0.4375 0.20456 -0.43889 C 0.20808 -0.4412 0.21185 -0.44189 0.2155 -0.44166 C 0.24571 -0.44097 0.27591 -0.43796 0.30612 -0.43611 C 0.31394 -0.43379 0.32253 -0.43217 0.32956 -0.425 C 0.34245 -0.41203 0.33646 -0.41574 0.34675 -0.41111 C 0.34987 -0.40555 0.35365 -0.40115 0.35612 -0.39444 C 0.35716 -0.39166 0.35795 -0.38865 0.35925 -0.38611 C 0.36615 -0.37407 0.36224 -0.38819 0.36862 -0.37222 C 0.37006 -0.36898 0.37032 -0.36435 0.37175 -0.36111 C 0.37292 -0.35856 0.375 -0.35787 0.37644 -0.35555 C 0.37813 -0.35324 0.37969 -0.35046 0.38112 -0.34722 C 0.38672 -0.33541 0.38151 -0.34166 0.38894 -0.33055 C 0.39037 -0.32847 0.39232 -0.32754 0.39362 -0.325 C 0.39388 -0.32453 0.40209 -0.30717 0.403 -0.30277 C 0.40339 -0.30115 0.403 -0.29907 0.403 -0.29722 " pathEditMode="relative" rAng="0" ptsTypes="AAAAAAAAAAAAAAAAAAAAAAAAAAAAAAAAAAAAAAAAAAAAA">
                                          <p:cBhvr>
                                            <p:cTn id="8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156" y="-220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0.00023 L 3.75E-6 -3.7037E-6 C -0.00052 -0.0206 -0.00157 -0.04097 -0.00157 -0.06134 C -0.00157 -0.1125 -0.00105 -0.16319 3.75E-6 -0.21389 C 3.75E-6 -0.21689 0.00065 -0.2199 0.00156 -0.22222 C 0.00481 -0.23287 0.00885 -0.24259 0.0125 -0.25277 C 0.01302 -0.25995 0.01341 -0.27291 0.01562 -0.28055 C 0.01692 -0.28564 0.01888 -0.29004 0.02031 -0.29444 C 0.02148 -0.29907 0.02174 -0.30439 0.02343 -0.30833 C 0.02448 -0.31111 0.02656 -0.31203 0.02812 -0.31389 C 0.03073 -0.31759 0.03346 -0.32083 0.03593 -0.325 C 0.04466 -0.34074 0.0319 -0.32708 0.04531 -0.33889 C 0.05286 -0.35926 0.04349 -0.33796 0.05312 -0.35 C 0.05547 -0.35324 0.05677 -0.35856 0.05937 -0.36134 C 0.06106 -0.36319 0.06354 -0.36273 0.06562 -0.36389 C 0.06875 -0.3662 0.07174 -0.3699 0.075 -0.37222 C 0.07799 -0.37453 0.08125 -0.37592 0.08437 -0.37777 C 0.10833 -0.39351 0.07526 -0.37222 0.1 -0.39166 C 0.10195 -0.39328 0.10416 -0.39328 0.10625 -0.39444 C 0.10885 -0.39606 0.11132 -0.39907 0.11406 -0.4 C 0.12018 -0.40277 0.13281 -0.40555 0.13281 -0.40532 C 0.13281 -0.40578 0.14244 -0.41898 0.14375 -0.41944 C 0.14726 -0.42152 0.15104 -0.42129 0.15468 -0.42222 C 0.16718 -0.41944 0.17968 -0.41805 0.19218 -0.41389 C 0.1944 -0.41319 0.19622 -0.41018 0.19843 -0.40833 C 0.19987 -0.4074 0.20156 -0.40648 0.20312 -0.40555 C 0.20468 -0.40277 0.20599 -0.39976 0.20781 -0.39722 C 0.20924 -0.39514 0.21093 -0.39375 0.2125 -0.39166 C 0.21666 -0.38634 0.22005 -0.38217 0.22343 -0.375 C 0.23398 -0.35254 0.21601 -0.38634 0.22968 -0.35 L 0.23281 -0.34166 C 0.23333 -0.33796 0.23346 -0.33426 0.23437 -0.33055 C 0.23502 -0.32754 0.23685 -0.32546 0.2375 -0.32222 C 0.23893 -0.31389 0.23893 -0.29514 0.24062 -0.28611 C 0.24114 -0.2831 0.2427 -0.28055 0.24375 -0.27777 C 0.24414 -0.2743 0.2457 -0.26273 0.24687 -0.25833 C 0.24713 -0.25717 0.24791 -0.25694 0.24843 -0.25555 " pathEditMode="relative" rAng="0" ptsTypes="AAAAAAAAAAAAAAAAAAAAAAAAAAAAAAAAAAAAA">
                                          <p:cBhvr>
                                            <p:cTn id="8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-2108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87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8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4.44444E-6 L -4.375E-6 0.00024 C -0.00052 -0.02037 -0.00156 -0.04074 -0.00156 -0.06111 C -0.00156 -0.11226 -0.00104 -0.16319 -4.375E-6 -0.21388 C -4.375E-6 -0.21689 0.00066 -0.2199 0.00157 -0.22222 C 0.00482 -0.23287 0.00886 -0.24259 0.0125 -0.25277 C 0.01303 -0.25995 0.01342 -0.27291 0.01563 -0.28055 C 0.01693 -0.28541 0.01888 -0.28981 0.02032 -0.29444 C 0.02149 -0.29907 0.02175 -0.30439 0.02344 -0.30833 C 0.02448 -0.31111 0.02657 -0.31203 0.02813 -0.31388 C 0.03073 -0.31759 0.03347 -0.32083 0.03594 -0.325 C 0.04467 -0.34074 0.03191 -0.32708 0.04532 -0.33888 C 0.05287 -0.35925 0.04349 -0.33796 0.05313 -0.35 C 0.05547 -0.35324 0.05678 -0.35856 0.05938 -0.36111 C 0.06107 -0.36319 0.06355 -0.3625 0.06563 -0.36388 C 0.06875 -0.3662 0.07175 -0.3699 0.075 -0.37222 C 0.078 -0.37453 0.08125 -0.37592 0.08438 -0.37777 C 0.10834 -0.39351 0.07526 -0.37222 0.1 -0.39166 C 0.10196 -0.39328 0.10417 -0.39328 0.10625 -0.39444 C 0.10886 -0.39606 0.11133 -0.39907 0.11407 -0.4 C 0.12019 -0.40277 0.13282 -0.40555 0.13282 -0.40532 C 0.13282 -0.40578 0.14245 -0.41898 0.14375 -0.41944 C 0.14727 -0.42152 0.15105 -0.42129 0.15469 -0.42222 C 0.16719 -0.41944 0.17969 -0.41805 0.19219 -0.41388 C 0.19441 -0.41319 0.19623 -0.41018 0.19844 -0.40833 C 0.19987 -0.4074 0.20157 -0.40648 0.20313 -0.40555 C 0.20469 -0.40277 0.20599 -0.39976 0.20782 -0.39722 C 0.20925 -0.39513 0.21094 -0.39375 0.2125 -0.39166 C 0.21667 -0.38634 0.22006 -0.38217 0.22344 -0.375 C 0.23399 -0.35254 0.21602 -0.38634 0.22969 -0.35 L 0.23282 -0.34166 C 0.23334 -0.33796 0.23347 -0.33425 0.23438 -0.33055 C 0.23503 -0.32754 0.23685 -0.32546 0.2375 -0.32222 C 0.23894 -0.31388 0.23894 -0.29513 0.24063 -0.28611 C 0.24115 -0.2831 0.24271 -0.28055 0.24375 -0.27777 C 0.24415 -0.2743 0.24571 -0.2625 0.24688 -0.25833 C 0.24714 -0.25717 0.24792 -0.25648 0.24844 -0.25555 " pathEditMode="relative" rAng="0" ptsTypes="AAAAAAAAAAAAAAAAAAAAAAAAAAAAAAAAAAAAA">
                                          <p:cBhvr>
                                            <p:cTn id="9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-2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0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0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0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21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4" dur="10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25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2" grpId="0" animBg="1"/>
          <p:bldP spid="21" grpId="0" animBg="1"/>
          <p:bldP spid="30" grpId="0" animBg="1"/>
          <p:bldP spid="33" grpId="0" animBg="1"/>
          <p:bldP spid="36" grpId="0" animBg="1"/>
          <p:bldP spid="37" grpId="0" animBg="1"/>
          <p:bldP spid="37" grpId="1" animBg="1"/>
          <p:bldP spid="35" grpId="0" animBg="1"/>
          <p:bldP spid="28" grpId="0" animBg="1"/>
          <p:bldP spid="28" grpId="1" animBg="1"/>
          <p:bldP spid="29" grpId="0" animBg="1"/>
          <p:bldP spid="29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48148E-6 L 3.75E-6 0.00023 C 0.00208 -0.01852 0.00299 -0.03773 0.00625 -0.05555 C 0.00677 -0.05879 0.00963 -0.05879 0.01093 -0.06111 C 0.01328 -0.0662 0.01497 -0.07245 0.01718 -0.07778 C 0.01914 -0.08264 0.02057 -0.08842 0.02343 -0.09167 C 0.06172 -0.13819 0.0388 -0.10671 0.06406 -0.12778 C 0.06992 -0.13287 0.07513 -0.14004 0.08125 -0.14444 C 0.08619 -0.14838 0.09179 -0.14907 0.09687 -0.15278 C 0.10286 -0.15741 0.10781 -0.16597 0.11406 -0.16944 C 0.122 -0.1743 0.13073 -0.175 0.13906 -0.17778 C 0.15846 -0.20671 0.15677 -0.20764 0.19687 -0.21944 C 0.20312 -0.22129 0.20924 -0.22361 0.21562 -0.225 C 0.24349 -0.23217 0.24166 -0.2294 0.27187 -0.23889 C 0.27604 -0.24028 0.2802 -0.24259 0.28437 -0.24444 L 0.47812 -0.24167 C 0.48229 -0.24167 0.48645 -0.24028 0.49062 -0.23889 C 0.49583 -0.2375 0.50104 -0.23518 0.50625 -0.23333 C 0.51354 -0.22685 0.52031 -0.21852 0.52812 -0.21389 C 0.52968 -0.21296 0.53125 -0.2125 0.53281 -0.21111 C 0.54244 -0.20254 0.53216 -0.20833 0.54375 -0.19444 C 0.54596 -0.1919 0.54895 -0.19074 0.55156 -0.18889 C 0.5552 -0.17917 0.55494 -0.17847 0.56093 -0.16944 C 0.56224 -0.16736 0.56419 -0.16643 0.56562 -0.16389 C 0.56744 -0.16065 0.56836 -0.15625 0.57031 -0.15278 C 0.57213 -0.14954 0.57461 -0.14792 0.57656 -0.14444 C 0.58971 -0.12106 0.57526 -0.13866 0.59062 -0.12222 C 0.59166 -0.11944 0.59231 -0.11643 0.59375 -0.11389 C 0.61015 -0.08472 0.59466 -0.11528 0.60625 -0.09722 C 0.60898 -0.09305 0.61119 -0.08773 0.61406 -0.08333 C 0.62435 -0.06713 0.61666 -0.08426 0.62812 -0.06111 C 0.64323 -0.03032 0.61705 -0.07801 0.63593 -0.04444 C 0.63645 -0.04167 0.63645 -0.03842 0.6375 -0.03611 C 0.63867 -0.03356 0.64062 -0.03287 0.64218 -0.03055 C 0.64388 -0.02824 0.64544 -0.02546 0.64687 -0.02222 C 0.64856 -0.01805 0.64987 -0.01296 0.65156 -0.00833 C 0.65247 -0.00555 0.65377 -0.00301 0.65468 -1.48148E-6 C 0.65533 0.00255 0.65533 0.00579 0.65625 0.00833 C 0.65794 0.0132 0.66041 0.01759 0.6625 0.02222 C 0.6638 0.0294 0.66523 0.03773 0.66718 0.04445 C 0.66797 0.04722 0.66927 0.04977 0.67031 0.05278 C 0.67786 0.07431 0.67174 0.05926 0.68125 0.08056 L 0.68437 0.09722 C 0.68489 0.1 0.68515 0.10278 0.68593 0.10556 L 0.6875 0.11111 " pathEditMode="relative" rAng="0" ptsTypes="AAAAAAAAAAAAAAAAAAAAAAAAAAAAAAAAAAAAAAAAAAAAA">
                                          <p:cBhvr>
                                            <p:cTn id="5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375" y="-6667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4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5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0.01574 L -1.66667E-6 0.01598 C 0.00195 -0.00393 0.00287 -0.0243 0.00599 -0.04328 C 0.00651 -0.04676 0.00938 -0.04676 0.01068 -0.0493 C 0.01289 -0.05463 0.01459 -0.06134 0.01667 -0.06713 C 0.01862 -0.07222 0.02005 -0.07847 0.02279 -0.08194 C 0.06016 -0.13148 0.03789 -0.09791 0.0625 -0.12037 C 0.06823 -0.12569 0.07331 -0.13333 0.0793 -0.13796 C 0.08412 -0.14213 0.08959 -0.14305 0.09453 -0.14699 C 0.10039 -0.15185 0.10521 -0.16088 0.11133 -0.16458 C 0.11901 -0.1699 0.12761 -0.1706 0.13568 -0.17361 C 0.15469 -0.20439 0.153 -0.20532 0.19219 -0.21782 C 0.19831 -0.2199 0.2043 -0.22245 0.21055 -0.22384 C 0.23776 -0.23148 0.23594 -0.22847 0.26537 -0.23865 C 0.26953 -0.24004 0.27357 -0.24259 0.27761 -0.24444 L 0.4668 -0.24166 C 0.47097 -0.24166 0.475 -0.24004 0.47904 -0.23865 C 0.48412 -0.23726 0.48919 -0.23472 0.49427 -0.23264 C 0.50143 -0.22592 0.50807 -0.21689 0.51563 -0.21203 C 0.51719 -0.21111 0.51875 -0.21064 0.52018 -0.20902 C 0.52969 -0.2 0.51966 -0.20601 0.53086 -0.1912 C 0.53307 -0.18865 0.53594 -0.18726 0.53854 -0.18541 C 0.54206 -0.175 0.5418 -0.1743 0.54766 -0.16458 C 0.54896 -0.1625 0.55091 -0.16157 0.55222 -0.15879 C 0.55404 -0.15532 0.55495 -0.15069 0.5569 -0.14699 C 0.5586 -0.14351 0.56107 -0.14166 0.56302 -0.13796 C 0.57578 -0.11319 0.56172 -0.13194 0.57669 -0.11435 C 0.57774 -0.11134 0.57839 -0.1081 0.57969 -0.10555 C 0.5957 -0.07453 0.5806 -0.10694 0.59193 -0.08773 C 0.59466 -0.08333 0.59675 -0.07754 0.59961 -0.07291 C 0.60964 -0.05578 0.60209 -0.07384 0.61328 -0.0493 C 0.628 -0.01643 0.60248 -0.06736 0.62097 -0.03148 C 0.62149 -0.02847 0.62149 -0.02523 0.62253 -0.02268 C 0.62357 -0.0199 0.62552 -0.01921 0.62709 -0.01666 C 0.62865 -0.01435 0.63021 -0.01134 0.63164 -0.00787 C 0.63334 -0.00347 0.63451 0.00209 0.6362 0.00695 C 0.63711 0.00996 0.63841 0.0125 0.63919 0.01574 C 0.63985 0.01852 0.63985 0.02199 0.64076 0.02477 C 0.64245 0.02986 0.64479 0.03449 0.64688 0.03959 C 0.64818 0.04723 0.64961 0.05602 0.65143 0.0632 C 0.65222 0.06621 0.65352 0.06875 0.65456 0.07199 C 0.66185 0.09491 0.65586 0.07894 0.66524 0.10162 L 0.66823 0.11945 C 0.66875 0.12223 0.66901 0.12524 0.66979 0.12824 L 0.67136 0.13426 " pathEditMode="relative" rAng="0" ptsTypes="AAAAAAAAAAAAAAAAAAAAAAAAAAAAAAAAAAAAAAAAAAAAA">
                                          <p:cBhvr>
                                            <p:cTn id="5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568" y="-70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0.00023 L 1.875E-6 0.00023 C 0.00221 -0.06759 -0.00065 -0.0257 0.00469 -0.07222 C 0.00495 -0.07477 0.00651 -0.09653 0.00781 -0.10023 C 0.00885 -0.10417 0.01094 -0.10741 0.0125 -0.11111 C 0.01927 -0.12847 0.01888 -0.13125 0.02812 -0.14722 C 0.02943 -0.14977 0.03138 -0.1507 0.03281 -0.15278 C 0.05742 -0.1919 0.02083 -0.14283 0.0625 -0.19445 C 0.06614 -0.19908 0.06914 -0.20556 0.07344 -0.20834 C 0.0776 -0.21111 0.0819 -0.21296 0.08594 -0.21667 C 0.08984 -0.22084 0.09271 -0.22732 0.09687 -0.23056 C 0.10325 -0.23588 0.11041 -0.2375 0.11719 -0.24167 C 0.13802 -0.25556 0.11276 -0.24769 0.14219 -0.25278 C 0.14896 -0.25648 0.15573 -0.25996 0.1625 -0.26389 C 0.16666 -0.26644 0.17057 -0.27037 0.175 -0.27222 C 0.1806 -0.275 0.18646 -0.2757 0.19219 -0.27778 C 0.19635 -0.2794 0.20039 -0.28195 0.20469 -0.28334 C 0.20872 -0.28472 0.21302 -0.28496 0.21719 -0.28611 C 0.22916 -0.28959 0.24101 -0.29468 0.25312 -0.29722 C 0.28398 -0.30417 0.2431 -0.29491 0.28437 -0.30556 C 0.30924 -0.31227 0.31055 -0.31065 0.3375 -0.31945 C 0.34166 -0.32107 0.34583 -0.32315 0.35 -0.325 L 0.42969 -0.32222 C 0.43203 -0.32222 0.44388 -0.31783 0.44687 -0.31667 C 0.45416 -0.31019 0.45638 -0.30787 0.46562 -0.30278 C 0.47617 -0.29722 0.48242 -0.29514 0.49219 -0.29167 C 0.49974 -0.2713 0.48906 -0.29653 0.50312 -0.27778 C 0.50716 -0.27246 0.50976 -0.26389 0.51406 -0.25834 C 0.51771 -0.25371 0.52161 -0.25 0.525 -0.24445 C 0.52851 -0.23866 0.53073 -0.23102 0.53424 -0.225 C 0.53659 -0.22176 0.53958 -0.21991 0.54219 -0.21667 C 0.54427 -0.21435 0.54648 -0.21158 0.54844 -0.20834 C 0.57187 -0.17084 0.54544 -0.20926 0.56549 -0.18056 C 0.56666 -0.17593 0.56693 -0.17084 0.56875 -0.16667 C 0.5707 -0.16204 0.57409 -0.15972 0.57656 -0.15556 C 0.58138 -0.14792 0.58594 -0.13889 0.59049 -0.13056 C 0.59323 -0.12593 0.59648 -0.12246 0.59844 -0.11667 C 0.6 -0.11204 0.60104 -0.10718 0.60299 -0.10278 C 0.60482 -0.09931 0.60729 -0.09815 0.60924 -0.09445 C 0.61094 -0.0919 0.61263 -0.08935 0.61406 -0.08611 C 0.6263 -0.05996 0.60924 -0.09468 0.61875 -0.06945 C 0.61992 -0.06621 0.62174 -0.06389 0.62344 -0.06111 C 0.62448 -0.05579 0.62461 -0.04954 0.62656 -0.04468 L 0.63594 -0.01945 C 0.63633 -0.01204 0.63646 -0.00463 0.6375 0.00278 C 0.63854 0.01041 0.64075 0.01736 0.64219 0.025 C 0.64284 0.02847 0.6431 0.03241 0.64375 0.03611 C 0.64414 0.03889 0.64479 0.04143 0.64531 0.04421 C 0.64583 0.04884 0.64531 0.0544 0.64674 0.05833 C 0.64961 0.06574 0.65416 0.07129 0.65781 0.07754 L 0.66549 0.09166 C 0.66823 0.09606 0.67031 0.10185 0.67344 0.10555 C 0.675 0.10717 0.67656 0.10903 0.67799 0.11088 C 0.68021 0.11366 0.68424 0.11944 0.68424 0.11967 " pathEditMode="relative" rAng="0" ptsTypes="AAAAAAAAAAAAAAAAAAAAAAAAAAAAAAAAAAAAAAAAAAAAAAAAAAAAAA">
                                          <p:cBhvr>
                                            <p:cTn id="6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06" y="-10255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6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0.02639 L -3.33333E-6 0.02662 C 0.00222 -0.04676 -0.00078 -0.00139 0.00469 -0.05185 C 0.00495 -0.05463 0.00651 -0.07731 0.00782 -0.08194 C 0.00886 -0.08634 0.01094 -0.08981 0.0125 -0.09375 C 0.01927 -0.11273 0.01888 -0.11528 0.02813 -0.13287 C 0.02943 -0.13565 0.03151 -0.13657 0.03295 -0.13889 C 0.05756 -0.18125 0.02084 -0.12824 0.06276 -0.18403 C 0.06641 -0.18889 0.0694 -0.19606 0.0737 -0.19907 C 0.07787 -0.20208 0.08216 -0.20393 0.0862 -0.20787 C 0.09024 -0.21227 0.0931 -0.21944 0.09727 -0.22292 C 0.10365 -0.2287 0.11081 -0.23055 0.11758 -0.23495 C 0.13855 -0.25 0.11315 -0.24143 0.14271 -0.24699 C 0.14961 -0.25093 0.15638 -0.25486 0.16315 -0.25903 C 0.16732 -0.2618 0.17123 -0.26597 0.17565 -0.26805 C 0.18138 -0.27106 0.18724 -0.27176 0.19297 -0.27407 C 0.19714 -0.27593 0.20118 -0.27847 0.20547 -0.28009 C 0.20964 -0.28148 0.21394 -0.28171 0.2181 -0.2831 C 0.23008 -0.2868 0.24206 -0.29236 0.25417 -0.29514 C 0.28516 -0.30255 0.24414 -0.29259 0.28555 -0.30417 C 0.31055 -0.31134 0.31185 -0.30949 0.33894 -0.31921 C 0.3431 -0.32083 0.34727 -0.32315 0.35118 -0.325 L 0.43151 -0.32222 C 0.43386 -0.32222 0.44571 -0.31736 0.44883 -0.3162 C 0.45612 -0.30903 0.45834 -0.30648 0.46758 -0.30116 C 0.47826 -0.29514 0.48451 -0.29282 0.49427 -0.28912 C 0.50183 -0.26713 0.49115 -0.29444 0.50521 -0.27407 C 0.50938 -0.26829 0.51198 -0.25903 0.51628 -0.25301 C 0.51993 -0.24792 0.52383 -0.24398 0.52722 -0.23796 C 0.53073 -0.23171 0.53295 -0.22315 0.53646 -0.2169 C 0.53894 -0.21319 0.54193 -0.21134 0.54453 -0.20787 C 0.54662 -0.20532 0.54883 -0.20255 0.55078 -0.19907 C 0.57435 -0.15833 0.54779 -0.2 0.56797 -0.16898 C 0.56914 -0.16389 0.5694 -0.15833 0.57123 -0.15393 C 0.57318 -0.14884 0.57657 -0.14653 0.57904 -0.1419 C 0.58386 -0.13333 0.58841 -0.12384 0.59297 -0.11481 C 0.59571 -0.10995 0.59909 -0.10602 0.60105 -0.09977 C 0.60261 -0.09491 0.60365 -0.08935 0.6056 -0.08495 C 0.60743 -0.08102 0.6099 -0.0794 0.61185 -0.07593 C 0.61355 -0.07315 0.61524 -0.0706 0.61667 -0.0669 C 0.62904 -0.03866 0.61185 -0.07616 0.62136 -0.04884 C 0.62253 -0.04537 0.62435 -0.04282 0.62605 -0.03981 C 0.62709 -0.0338 0.62722 -0.02731 0.6293 -0.02176 L 0.63868 0.00532 C 0.63907 0.0132 0.6392 0.0213 0.64024 0.02917 C 0.64128 0.0375 0.64349 0.04514 0.64493 0.05324 C 0.64558 0.05718 0.64584 0.06134 0.64649 0.06528 C 0.64688 0.06829 0.64753 0.07107 0.64805 0.07431 C 0.64857 0.07917 0.64805 0.08519 0.64948 0.08935 C 0.65235 0.09745 0.6569 0.10347 0.66068 0.11042 L 0.66836 0.12546 C 0.6711 0.13032 0.67318 0.13634 0.67631 0.14051 C 0.67787 0.14236 0.67943 0.14421 0.68086 0.1463 C 0.68308 0.14907 0.68724 0.15532 0.68724 0.15579 " pathEditMode="relative" rAng="0" ptsTypes="AAAAAAAAAAAAAAAAAAAAAAAAAAAAAAAAAAAAAAAAAAAAAAAAAAAAAA">
                                          <p:cBhvr>
                                            <p:cTn id="6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362" y="-1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6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2.59259E-6 L -2.29167E-6 0.00023 C 0.00026 -0.00602 0.0017 -0.04051 0.003 -0.05 C 0.00378 -0.05486 0.00521 -0.05926 0.00612 -0.06389 C 0.00729 -0.06944 0.00834 -0.075 0.00925 -0.08055 C 0.0099 -0.08426 0.01042 -0.08796 0.01081 -0.09166 C 0.01146 -0.09629 0.01159 -0.10115 0.01237 -0.10555 C 0.0194 -0.14606 0.01433 -0.11111 0.02175 -0.14444 C 0.02266 -0.14815 0.0224 -0.15231 0.02331 -0.15555 C 0.02448 -0.15972 0.02656 -0.16296 0.028 -0.16666 C 0.02969 -0.17129 0.03112 -0.17615 0.03268 -0.18055 C 0.03425 -0.18449 0.03607 -0.18796 0.03737 -0.19166 C 0.03867 -0.19537 0.0392 -0.19953 0.0405 -0.20278 C 0.04388 -0.21065 0.04818 -0.21713 0.05143 -0.225 C 0.06406 -0.25578 0.05026 -0.23565 0.06706 -0.25555 C 0.06966 -0.26203 0.07266 -0.26828 0.07487 -0.275 C 0.07735 -0.28217 0.07839 -0.29074 0.08112 -0.29722 C 0.0836 -0.30301 0.08763 -0.30602 0.0905 -0.31111 C 0.09245 -0.31458 0.09336 -0.31898 0.09518 -0.32222 C 0.09714 -0.32569 0.09961 -0.32731 0.10143 -0.33055 C 0.11315 -0.35139 0.09987 -0.33426 0.11081 -0.34722 C 0.11185 -0.35 0.11263 -0.35324 0.11393 -0.35555 C 0.11888 -0.36458 0.12162 -0.36504 0.128 -0.36944 C 0.12956 -0.37222 0.13086 -0.37569 0.13268 -0.37778 C 0.13672 -0.38217 0.14232 -0.38426 0.14675 -0.38611 C 0.14883 -0.38889 0.15078 -0.39213 0.153 -0.39444 C 0.15508 -0.39676 0.15768 -0.39722 0.15925 -0.4 C 0.16146 -0.40393 0.16172 -0.41041 0.16393 -0.41389 C 0.16719 -0.41898 0.17565 -0.4206 0.17956 -0.42222 C 0.18594 -0.425 0.19831 -0.43055 0.19831 -0.43032 C 0.20039 -0.43333 0.20222 -0.4375 0.20456 -0.43889 C 0.20808 -0.4412 0.21185 -0.4419 0.2155 -0.44166 C 0.24571 -0.44097 0.27591 -0.43796 0.30612 -0.43611 C 0.31393 -0.43379 0.32253 -0.43217 0.32956 -0.425 C 0.34245 -0.41203 0.33646 -0.41574 0.34675 -0.41111 C 0.34987 -0.40555 0.35365 -0.40115 0.35612 -0.39444 C 0.35716 -0.39166 0.35795 -0.38865 0.35925 -0.38611 C 0.36615 -0.37407 0.36224 -0.38819 0.36862 -0.37222 C 0.37005 -0.36898 0.37031 -0.36435 0.37175 -0.36111 C 0.37292 -0.35856 0.375 -0.35787 0.37643 -0.35555 C 0.37813 -0.35324 0.37969 -0.35046 0.38112 -0.34722 C 0.38672 -0.33541 0.38151 -0.34166 0.38893 -0.33055 C 0.39037 -0.32847 0.39232 -0.32754 0.39362 -0.325 C 0.39388 -0.32453 0.40209 -0.30717 0.403 -0.30278 C 0.40339 -0.30115 0.403 -0.29907 0.403 -0.29722 " pathEditMode="relative" rAng="0" ptsTypes="AAAAAAAAAAAAAAAAAAAAAAAAAAAAAAAAAAAAAAAAAAAAA">
                                          <p:cBhvr>
                                            <p:cTn id="7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156" y="-22083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77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7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3.33333E-6 L -3.33333E-6 0.00023 C 0.00026 -0.00602 0.0017 -0.04051 0.003 -0.05 C 0.00378 -0.05486 0.00521 -0.05926 0.00612 -0.06389 C 0.0073 -0.06944 0.00834 -0.075 0.00925 -0.08055 C 0.0099 -0.08426 0.01042 -0.08796 0.01081 -0.09166 C 0.01146 -0.09629 0.01159 -0.10115 0.01237 -0.10555 C 0.0194 -0.14606 0.01433 -0.11111 0.02175 -0.14444 C 0.02266 -0.14814 0.0224 -0.15231 0.02331 -0.15555 C 0.02448 -0.15972 0.02657 -0.16296 0.028 -0.16666 C 0.02969 -0.17129 0.03112 -0.17615 0.03269 -0.18055 C 0.03425 -0.18449 0.03607 -0.18796 0.03737 -0.19166 C 0.03868 -0.19537 0.0392 -0.19953 0.0405 -0.20277 C 0.04388 -0.21064 0.04818 -0.21713 0.05144 -0.225 C 0.06407 -0.25578 0.05026 -0.23564 0.06706 -0.25555 C 0.06966 -0.26203 0.07266 -0.26828 0.07487 -0.275 C 0.07735 -0.28217 0.07839 -0.29074 0.08112 -0.29722 C 0.0836 -0.30301 0.08763 -0.30602 0.0905 -0.31111 C 0.09245 -0.31458 0.09336 -0.31898 0.09519 -0.32222 C 0.09714 -0.32569 0.09961 -0.32731 0.10144 -0.33055 C 0.11315 -0.35139 0.09987 -0.33426 0.11081 -0.34722 C 0.11185 -0.35 0.11263 -0.35324 0.11394 -0.35555 C 0.11888 -0.36458 0.12162 -0.36504 0.128 -0.36944 C 0.12956 -0.37222 0.13086 -0.37569 0.13269 -0.37777 C 0.13672 -0.38217 0.14232 -0.38426 0.14675 -0.38611 C 0.14883 -0.38889 0.15078 -0.39213 0.153 -0.39444 C 0.15508 -0.39676 0.15769 -0.39722 0.15925 -0.4 C 0.16146 -0.40393 0.16172 -0.41041 0.16394 -0.41389 C 0.16719 -0.41898 0.17565 -0.4206 0.17956 -0.42222 C 0.18594 -0.425 0.19831 -0.43055 0.19831 -0.43032 C 0.20039 -0.43333 0.20222 -0.4375 0.20456 -0.43889 C 0.20808 -0.4412 0.21185 -0.44189 0.2155 -0.44166 C 0.24571 -0.44097 0.27591 -0.43796 0.30612 -0.43611 C 0.31394 -0.43379 0.32253 -0.43217 0.32956 -0.425 C 0.34245 -0.41203 0.33646 -0.41574 0.34675 -0.41111 C 0.34987 -0.40555 0.35365 -0.40115 0.35612 -0.39444 C 0.35716 -0.39166 0.35795 -0.38865 0.35925 -0.38611 C 0.36615 -0.37407 0.36224 -0.38819 0.36862 -0.37222 C 0.37006 -0.36898 0.37032 -0.36435 0.37175 -0.36111 C 0.37292 -0.35856 0.375 -0.35787 0.37644 -0.35555 C 0.37813 -0.35324 0.37969 -0.35046 0.38112 -0.34722 C 0.38672 -0.33541 0.38151 -0.34166 0.38894 -0.33055 C 0.39037 -0.32847 0.39232 -0.32754 0.39362 -0.325 C 0.39388 -0.32453 0.40209 -0.30717 0.403 -0.30277 C 0.40339 -0.30115 0.403 -0.29907 0.403 -0.29722 " pathEditMode="relative" rAng="0" ptsTypes="AAAAAAAAAAAAAAAAAAAAAAAAAAAAAAAAAAAAAAAAAAAAA">
                                          <p:cBhvr>
                                            <p:cTn id="8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156" y="-220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0.00023 L 3.75E-6 -3.7037E-6 C -0.00052 -0.0206 -0.00157 -0.04097 -0.00157 -0.06134 C -0.00157 -0.1125 -0.00105 -0.16319 3.75E-6 -0.21389 C 3.75E-6 -0.21689 0.00065 -0.2199 0.00156 -0.22222 C 0.00481 -0.23287 0.00885 -0.24259 0.0125 -0.25277 C 0.01302 -0.25995 0.01341 -0.27291 0.01562 -0.28055 C 0.01692 -0.28564 0.01888 -0.29004 0.02031 -0.29444 C 0.02148 -0.29907 0.02174 -0.30439 0.02343 -0.30833 C 0.02448 -0.31111 0.02656 -0.31203 0.02812 -0.31389 C 0.03073 -0.31759 0.03346 -0.32083 0.03593 -0.325 C 0.04466 -0.34074 0.0319 -0.32708 0.04531 -0.33889 C 0.05286 -0.35926 0.04349 -0.33796 0.05312 -0.35 C 0.05547 -0.35324 0.05677 -0.35856 0.05937 -0.36134 C 0.06106 -0.36319 0.06354 -0.36273 0.06562 -0.36389 C 0.06875 -0.3662 0.07174 -0.3699 0.075 -0.37222 C 0.07799 -0.37453 0.08125 -0.37592 0.08437 -0.37777 C 0.10833 -0.39351 0.07526 -0.37222 0.1 -0.39166 C 0.10195 -0.39328 0.10416 -0.39328 0.10625 -0.39444 C 0.10885 -0.39606 0.11132 -0.39907 0.11406 -0.4 C 0.12018 -0.40277 0.13281 -0.40555 0.13281 -0.40532 C 0.13281 -0.40578 0.14244 -0.41898 0.14375 -0.41944 C 0.14726 -0.42152 0.15104 -0.42129 0.15468 -0.42222 C 0.16718 -0.41944 0.17968 -0.41805 0.19218 -0.41389 C 0.1944 -0.41319 0.19622 -0.41018 0.19843 -0.40833 C 0.19987 -0.4074 0.20156 -0.40648 0.20312 -0.40555 C 0.20468 -0.40277 0.20599 -0.39976 0.20781 -0.39722 C 0.20924 -0.39514 0.21093 -0.39375 0.2125 -0.39166 C 0.21666 -0.38634 0.22005 -0.38217 0.22343 -0.375 C 0.23398 -0.35254 0.21601 -0.38634 0.22968 -0.35 L 0.23281 -0.34166 C 0.23333 -0.33796 0.23346 -0.33426 0.23437 -0.33055 C 0.23502 -0.32754 0.23685 -0.32546 0.2375 -0.32222 C 0.23893 -0.31389 0.23893 -0.29514 0.24062 -0.28611 C 0.24114 -0.2831 0.2427 -0.28055 0.24375 -0.27777 C 0.24414 -0.2743 0.2457 -0.26273 0.24687 -0.25833 C 0.24713 -0.25717 0.24791 -0.25694 0.24843 -0.25555 " pathEditMode="relative" rAng="0" ptsTypes="AAAAAAAAAAAAAAAAAAAAAAAAAAAAAAAAAAAAA">
                                          <p:cBhvr>
                                            <p:cTn id="8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-2108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87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8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4.44444E-6 L -4.375E-6 0.00024 C -0.00052 -0.02037 -0.00156 -0.04074 -0.00156 -0.06111 C -0.00156 -0.11226 -0.00104 -0.16319 -4.375E-6 -0.21388 C -4.375E-6 -0.21689 0.00066 -0.2199 0.00157 -0.22222 C 0.00482 -0.23287 0.00886 -0.24259 0.0125 -0.25277 C 0.01303 -0.25995 0.01342 -0.27291 0.01563 -0.28055 C 0.01693 -0.28541 0.01888 -0.28981 0.02032 -0.29444 C 0.02149 -0.29907 0.02175 -0.30439 0.02344 -0.30833 C 0.02448 -0.31111 0.02657 -0.31203 0.02813 -0.31388 C 0.03073 -0.31759 0.03347 -0.32083 0.03594 -0.325 C 0.04467 -0.34074 0.03191 -0.32708 0.04532 -0.33888 C 0.05287 -0.35925 0.04349 -0.33796 0.05313 -0.35 C 0.05547 -0.35324 0.05678 -0.35856 0.05938 -0.36111 C 0.06107 -0.36319 0.06355 -0.3625 0.06563 -0.36388 C 0.06875 -0.3662 0.07175 -0.3699 0.075 -0.37222 C 0.078 -0.37453 0.08125 -0.37592 0.08438 -0.37777 C 0.10834 -0.39351 0.07526 -0.37222 0.1 -0.39166 C 0.10196 -0.39328 0.10417 -0.39328 0.10625 -0.39444 C 0.10886 -0.39606 0.11133 -0.39907 0.11407 -0.4 C 0.12019 -0.40277 0.13282 -0.40555 0.13282 -0.40532 C 0.13282 -0.40578 0.14245 -0.41898 0.14375 -0.41944 C 0.14727 -0.42152 0.15105 -0.42129 0.15469 -0.42222 C 0.16719 -0.41944 0.17969 -0.41805 0.19219 -0.41388 C 0.19441 -0.41319 0.19623 -0.41018 0.19844 -0.40833 C 0.19987 -0.4074 0.20157 -0.40648 0.20313 -0.40555 C 0.20469 -0.40277 0.20599 -0.39976 0.20782 -0.39722 C 0.20925 -0.39513 0.21094 -0.39375 0.2125 -0.39166 C 0.21667 -0.38634 0.22006 -0.38217 0.22344 -0.375 C 0.23399 -0.35254 0.21602 -0.38634 0.22969 -0.35 L 0.23282 -0.34166 C 0.23334 -0.33796 0.23347 -0.33425 0.23438 -0.33055 C 0.23503 -0.32754 0.23685 -0.32546 0.2375 -0.32222 C 0.23894 -0.31388 0.23894 -0.29513 0.24063 -0.28611 C 0.24115 -0.2831 0.24271 -0.28055 0.24375 -0.27777 C 0.24415 -0.2743 0.24571 -0.2625 0.24688 -0.25833 C 0.24714 -0.25717 0.24792 -0.25648 0.24844 -0.25555 " pathEditMode="relative" rAng="0" ptsTypes="AAAAAAAAAAAAAAAAAAAAAAAAAAAAAAAAAAAAA">
                                          <p:cBhvr>
                                            <p:cTn id="9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-2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0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0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0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21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4" dur="10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25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2" grpId="0" animBg="1"/>
          <p:bldP spid="21" grpId="0" animBg="1"/>
          <p:bldP spid="30" grpId="0" animBg="1"/>
          <p:bldP spid="33" grpId="0" animBg="1"/>
          <p:bldP spid="36" grpId="0" animBg="1"/>
          <p:bldP spid="37" grpId="0" animBg="1"/>
          <p:bldP spid="37" grpId="1" animBg="1"/>
          <p:bldP spid="35" grpId="0" animBg="1"/>
          <p:bldP spid="28" grpId="0" animBg="1"/>
          <p:bldP spid="28" grpId="1" animBg="1"/>
          <p:bldP spid="29" grpId="0" animBg="1"/>
          <p:bldP spid="29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2D297-7874-4DFC-B38E-0C24A97B5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151" y="1260700"/>
            <a:ext cx="11664574" cy="53269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41595D4-AD40-444E-8335-BEC52911FCA3}"/>
              </a:ext>
            </a:extLst>
          </p:cNvPr>
          <p:cNvSpPr/>
          <p:nvPr/>
        </p:nvSpPr>
        <p:spPr>
          <a:xfrm>
            <a:off x="4581814" y="1873451"/>
            <a:ext cx="570752" cy="59384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id="{5534393D-8285-4453-894C-21E570C6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7185" y="2809928"/>
            <a:ext cx="680764" cy="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id="{7C8235F9-5F4C-406A-B42D-4632928A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96" y="2704556"/>
            <a:ext cx="680763" cy="82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id="{7770E84D-54D3-4440-ACEA-EF4DB80C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79" y="2168866"/>
            <a:ext cx="654418" cy="7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id="{7F03D5CB-0E76-49F6-A47B-42685733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0064" flipH="1">
            <a:off x="5595705" y="3794247"/>
            <a:ext cx="794624" cy="8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t Png Cartoon">
            <a:extLst>
              <a:ext uri="{FF2B5EF4-FFF2-40B4-BE49-F238E27FC236}">
                <a16:creationId xmlns:a16="http://schemas.microsoft.com/office/drawing/2014/main" id="{228A3F91-7B24-4379-A564-A4E2116A6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485" y="3762639"/>
            <a:ext cx="490693" cy="7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at Png Cartoon">
            <a:extLst>
              <a:ext uri="{FF2B5EF4-FFF2-40B4-BE49-F238E27FC236}">
                <a16:creationId xmlns:a16="http://schemas.microsoft.com/office/drawing/2014/main" id="{30A08AE3-F076-4F5E-A733-7C9D0E40A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225167" y="3868103"/>
            <a:ext cx="490691" cy="6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at Png Cartoon">
            <a:extLst>
              <a:ext uri="{FF2B5EF4-FFF2-40B4-BE49-F238E27FC236}">
                <a16:creationId xmlns:a16="http://schemas.microsoft.com/office/drawing/2014/main" id="{B93B04BB-CAFA-42A4-8272-1DB846998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5488" y="3818344"/>
            <a:ext cx="524930" cy="7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at Png Cartoon">
            <a:extLst>
              <a:ext uri="{FF2B5EF4-FFF2-40B4-BE49-F238E27FC236}">
                <a16:creationId xmlns:a16="http://schemas.microsoft.com/office/drawing/2014/main" id="{C0F00569-7958-46CA-BE0D-096DB7E64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4945" y="3762639"/>
            <a:ext cx="490694" cy="7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at Png Cartoon">
            <a:extLst>
              <a:ext uri="{FF2B5EF4-FFF2-40B4-BE49-F238E27FC236}">
                <a16:creationId xmlns:a16="http://schemas.microsoft.com/office/drawing/2014/main" id="{74C865FA-7491-4271-AFBE-E358BC3CF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475277" y="3785312"/>
            <a:ext cx="391933" cy="5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at Png Cartoon">
            <a:extLst>
              <a:ext uri="{FF2B5EF4-FFF2-40B4-BE49-F238E27FC236}">
                <a16:creationId xmlns:a16="http://schemas.microsoft.com/office/drawing/2014/main" id="{01BC092F-CA46-477A-A266-3C1BEC701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6561" y="3486639"/>
            <a:ext cx="353095" cy="5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at Png Cartoon">
            <a:extLst>
              <a:ext uri="{FF2B5EF4-FFF2-40B4-BE49-F238E27FC236}">
                <a16:creationId xmlns:a16="http://schemas.microsoft.com/office/drawing/2014/main" id="{7803CDEA-F8EF-487E-95B4-406536210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701261" y="3502519"/>
            <a:ext cx="489029" cy="7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7FB9F6-5D93-40AB-A74D-E0CA0BCAE6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38890" y="3653696"/>
            <a:ext cx="680763" cy="10461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2372D0-EAE3-429A-BED3-12EAF6CC9D0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5304" y="3906426"/>
            <a:ext cx="464226" cy="7133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A60DD3-B7FD-4658-BED9-8687CA4CDB3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673" y="3818344"/>
            <a:ext cx="640199" cy="9837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751F8F-7C9C-408A-BE54-8EFE03AB35A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85363" y="5089097"/>
            <a:ext cx="584247" cy="8978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3C49EB-53AC-478C-B772-E9666F54D1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2040" y="4568220"/>
            <a:ext cx="537065" cy="8253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6B7B3AC-15C7-4F73-87FA-69D80040509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81475" y="5099053"/>
            <a:ext cx="720696" cy="11074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8417" y="4125097"/>
            <a:ext cx="926369" cy="14235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36BF1DA-A2E0-4033-86C1-51ADF4AEB44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7794" y="3991376"/>
            <a:ext cx="680763" cy="10461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1B119F-7CE4-4360-82AF-6EA70B71D0C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76913" y="4955046"/>
            <a:ext cx="846860" cy="13013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75518AB-6BC9-4678-BBA2-6E4DF0376C0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2726" y="4922185"/>
            <a:ext cx="680764" cy="1046121"/>
          </a:xfrm>
          <a:prstGeom prst="rect">
            <a:avLst/>
          </a:prstGeom>
        </p:spPr>
      </p:pic>
      <p:pic>
        <p:nvPicPr>
          <p:cNvPr id="1034" name="Picture 10" descr="Hd Grass PNG Transparent Image">
            <a:extLst>
              <a:ext uri="{FF2B5EF4-FFF2-40B4-BE49-F238E27FC236}">
                <a16:creationId xmlns:a16="http://schemas.microsoft.com/office/drawing/2014/main" id="{BCACF5AC-9436-43A3-8940-5E098951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35" y="5438554"/>
            <a:ext cx="6075696" cy="107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0AF574-59F5-42BD-AB9D-9E51C4446A3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04" b="100000" l="275" r="9972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40" y="5653559"/>
            <a:ext cx="663585" cy="5350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E292E7B-E2A1-48A1-9AED-7964390BBFE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41" y="5850734"/>
            <a:ext cx="664522" cy="5303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ACE27D7-61C5-47FC-A8F8-94F0DC1E575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85" y="5968306"/>
            <a:ext cx="664522" cy="5303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97009D5-0FC8-423D-A022-982EC838601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09" y="5801841"/>
            <a:ext cx="664522" cy="5303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83C8251-AACF-45F7-849E-882E50D2C8F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590" y="5968306"/>
            <a:ext cx="664522" cy="5303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C953C85-08F5-4FD0-985C-0D7855E71C6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88" y="5850734"/>
            <a:ext cx="664522" cy="5303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3B5F264-C041-4A51-AEEC-730D4A0C302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82" y="6026325"/>
            <a:ext cx="664522" cy="53039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1B035AA-90E7-43E9-9E4E-E295051D47A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92" y="5835730"/>
            <a:ext cx="664522" cy="5303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AB3780-7F32-4928-B6D1-65A2D341AA1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08" y="5764681"/>
            <a:ext cx="458836" cy="44691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76C5F08-D115-44F2-9069-5362D637ABD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260" y="5542780"/>
            <a:ext cx="458836" cy="44691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08073C2-F486-4782-A3C7-8BBF595AC1B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78" y="5537569"/>
            <a:ext cx="458836" cy="44691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7E39533-83BF-47E9-8C26-8819EEB0BDC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879" y="5403816"/>
            <a:ext cx="458836" cy="4469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04BD3E-B559-404F-A462-8C27B3298C7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9" y="2165633"/>
            <a:ext cx="805027" cy="10121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5F7D75-136A-4F75-A550-029779B55B02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03" y="2113033"/>
            <a:ext cx="805421" cy="10121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089C96-9E94-46E3-88FC-5D503E010E41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57" y="2188282"/>
            <a:ext cx="805027" cy="10121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B81B095-B1AA-432B-9DE9-600DFE872336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96" y="2014315"/>
            <a:ext cx="805027" cy="1012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A1DDA2-55B5-4D3F-97F5-445C728D784F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4" y="5682709"/>
            <a:ext cx="487722" cy="60355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2CB5F3D-229A-4353-9E80-44741A9A6CA4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75" y="4993744"/>
            <a:ext cx="487722" cy="60355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C1D755F-5F5A-41F0-87A4-B789E4AF23D4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6" y="5647063"/>
            <a:ext cx="399242" cy="49406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B571F8E-4121-4280-81D9-7A579A64022A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77" y="5172591"/>
            <a:ext cx="487722" cy="60355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FB224ED-0053-4CEC-ADCC-04C67F6CE8F0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25" y="5537569"/>
            <a:ext cx="487722" cy="603556"/>
          </a:xfrm>
          <a:prstGeom prst="rect">
            <a:avLst/>
          </a:prstGeom>
        </p:spPr>
      </p:pic>
      <p:sp>
        <p:nvSpPr>
          <p:cNvPr id="55" name="Rounded Rectangle 33">
            <a:extLst>
              <a:ext uri="{FF2B5EF4-FFF2-40B4-BE49-F238E27FC236}">
                <a16:creationId xmlns:a16="http://schemas.microsoft.com/office/drawing/2014/main" id="{2273006E-A018-452C-968F-F9C6A7BCB8A6}"/>
              </a:ext>
            </a:extLst>
          </p:cNvPr>
          <p:cNvSpPr/>
          <p:nvPr/>
        </p:nvSpPr>
        <p:spPr>
          <a:xfrm>
            <a:off x="2713572" y="304800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তোমরা কী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ounded Rectangle 33">
            <a:extLst>
              <a:ext uri="{FF2B5EF4-FFF2-40B4-BE49-F238E27FC236}">
                <a16:creationId xmlns:a16="http://schemas.microsoft.com/office/drawing/2014/main" id="{73643A1E-D178-421A-A4BF-64F7F623E01D}"/>
              </a:ext>
            </a:extLst>
          </p:cNvPr>
          <p:cNvSpPr/>
          <p:nvPr/>
        </p:nvSpPr>
        <p:spPr>
          <a:xfrm>
            <a:off x="2019373" y="279617"/>
            <a:ext cx="7765596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5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5" grpId="0" animBg="1"/>
          <p:bldP spid="55" grpId="1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5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5" grpId="0" animBg="1"/>
          <p:bldP spid="55" grpId="1" animBg="1"/>
          <p:bldP spid="56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92EA4306-A8E1-495C-97A6-B26B85BAF385}"/>
              </a:ext>
            </a:extLst>
          </p:cNvPr>
          <p:cNvSpPr txBox="1"/>
          <p:nvPr/>
        </p:nvSpPr>
        <p:spPr>
          <a:xfrm>
            <a:off x="5633884" y="1579501"/>
            <a:ext cx="227665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= 4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00D602C9-B8B8-4495-B398-7CDF8AB8E227}"/>
              </a:ext>
            </a:extLst>
          </p:cNvPr>
          <p:cNvSpPr txBox="1"/>
          <p:nvPr/>
        </p:nvSpPr>
        <p:spPr>
          <a:xfrm>
            <a:off x="7567308" y="3261543"/>
            <a:ext cx="3100692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+ 2 = 6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EBE9E465-25A1-46B6-896C-17383EEC18B7}"/>
              </a:ext>
            </a:extLst>
          </p:cNvPr>
          <p:cNvSpPr txBox="1"/>
          <p:nvPr/>
        </p:nvSpPr>
        <p:spPr>
          <a:xfrm>
            <a:off x="5290654" y="5199734"/>
            <a:ext cx="227665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= 4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0EB4D4B2-32C7-47B9-8620-0D51590D9943}"/>
              </a:ext>
            </a:extLst>
          </p:cNvPr>
          <p:cNvSpPr txBox="1"/>
          <p:nvPr/>
        </p:nvSpPr>
        <p:spPr>
          <a:xfrm>
            <a:off x="2182733" y="2340114"/>
            <a:ext cx="295552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2               4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45016C2B-DE69-4380-B7FC-85A12449A124}"/>
              </a:ext>
            </a:extLst>
          </p:cNvPr>
          <p:cNvSpPr txBox="1"/>
          <p:nvPr/>
        </p:nvSpPr>
        <p:spPr>
          <a:xfrm>
            <a:off x="2027759" y="6019800"/>
            <a:ext cx="295552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2               4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8C939FB1-1413-46B8-9B3E-CCA293DC57C5}"/>
              </a:ext>
            </a:extLst>
          </p:cNvPr>
          <p:cNvSpPr txBox="1"/>
          <p:nvPr/>
        </p:nvSpPr>
        <p:spPr>
          <a:xfrm>
            <a:off x="2182733" y="4168914"/>
            <a:ext cx="499482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2               4              6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E7B5AD-BAE5-4F8D-BDD8-65AA3352E0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61" y="2988584"/>
            <a:ext cx="5767723" cy="12781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8888653-8746-448B-B01A-A045E93113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38" y="1173320"/>
            <a:ext cx="3676246" cy="12650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A4F208-E14F-42A3-AE55-56C37C7B49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25" y="4940751"/>
            <a:ext cx="3456732" cy="1146148"/>
          </a:xfrm>
          <a:prstGeom prst="rect">
            <a:avLst/>
          </a:prstGeom>
        </p:spPr>
      </p:pic>
      <p:sp>
        <p:nvSpPr>
          <p:cNvPr id="12" name="Rounded Rectangle 33">
            <a:extLst>
              <a:ext uri="{FF2B5EF4-FFF2-40B4-BE49-F238E27FC236}">
                <a16:creationId xmlns:a16="http://schemas.microsoft.com/office/drawing/2014/main" id="{CFD219D4-CBA6-4B1E-909B-B880C0AF097F}"/>
              </a:ext>
            </a:extLst>
          </p:cNvPr>
          <p:cNvSpPr/>
          <p:nvPr/>
        </p:nvSpPr>
        <p:spPr>
          <a:xfrm>
            <a:off x="800100" y="304800"/>
            <a:ext cx="10591800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299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9" grpId="0" animBg="1"/>
          <p:bldP spid="27" grpId="0" animBg="1"/>
          <p:bldP spid="28" grpId="0" animBg="1"/>
          <p:bldP spid="29" grpId="0" animBg="1"/>
          <p:bldP spid="30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9" grpId="0" animBg="1"/>
          <p:bldP spid="27" grpId="0" animBg="1"/>
          <p:bldP spid="28" grpId="0" animBg="1"/>
          <p:bldP spid="29" grpId="0" animBg="1"/>
          <p:bldP spid="30" grpId="0" animBg="1"/>
          <p:bldP spid="1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256A7-B7F1-4797-80A9-26D9D8EA3604}"/>
              </a:ext>
            </a:extLst>
          </p:cNvPr>
          <p:cNvSpPr txBox="1"/>
          <p:nvPr/>
        </p:nvSpPr>
        <p:spPr>
          <a:xfrm>
            <a:off x="9358336" y="1300330"/>
            <a:ext cx="2605064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+ 2 + 2 + 2 = 10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AD87A9-E154-4120-9565-706D7249F4CC}"/>
              </a:ext>
            </a:extLst>
          </p:cNvPr>
          <p:cNvSpPr txBox="1"/>
          <p:nvPr/>
        </p:nvSpPr>
        <p:spPr>
          <a:xfrm>
            <a:off x="762000" y="2263914"/>
            <a:ext cx="827860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2               4            6             8            10 </a:t>
            </a: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B426ABE6-6313-4763-8530-DBD693595D80}"/>
              </a:ext>
            </a:extLst>
          </p:cNvPr>
          <p:cNvSpPr txBox="1"/>
          <p:nvPr/>
        </p:nvSpPr>
        <p:spPr>
          <a:xfrm>
            <a:off x="762000" y="4168914"/>
            <a:ext cx="651496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2             4              6            8         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D1E900-DF06-42B1-80B4-982CABF29F90}"/>
              </a:ext>
            </a:extLst>
          </p:cNvPr>
          <p:cNvSpPr txBox="1"/>
          <p:nvPr/>
        </p:nvSpPr>
        <p:spPr>
          <a:xfrm>
            <a:off x="7696200" y="3365227"/>
            <a:ext cx="3890995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+ 2 + 2 = 8</a:t>
            </a: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AC449652-2E88-4491-9CFC-359C4732C36E}"/>
              </a:ext>
            </a:extLst>
          </p:cNvPr>
          <p:cNvSpPr txBox="1"/>
          <p:nvPr/>
        </p:nvSpPr>
        <p:spPr>
          <a:xfrm>
            <a:off x="762000" y="5997714"/>
            <a:ext cx="295552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2               4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F1EB5B2B-34B0-4BBD-9279-AACF14762A83}"/>
              </a:ext>
            </a:extLst>
          </p:cNvPr>
          <p:cNvSpPr txBox="1"/>
          <p:nvPr/>
        </p:nvSpPr>
        <p:spPr>
          <a:xfrm>
            <a:off x="4114800" y="5155214"/>
            <a:ext cx="227665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= 4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B27B89F-52A1-4DA7-BF2D-41AC1DFB2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6" y="1201040"/>
            <a:ext cx="8800999" cy="11775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C10A306-AE11-44D5-9C9A-C831DCB02F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" y="3116152"/>
            <a:ext cx="7055367" cy="113055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A4DB7AD-0C9B-4065-BD24-B75ECE05E2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0" y="4925046"/>
            <a:ext cx="3510780" cy="1168222"/>
          </a:xfrm>
          <a:prstGeom prst="rect">
            <a:avLst/>
          </a:prstGeom>
        </p:spPr>
      </p:pic>
      <p:sp>
        <p:nvSpPr>
          <p:cNvPr id="12" name="Rounded Rectangle 33">
            <a:extLst>
              <a:ext uri="{FF2B5EF4-FFF2-40B4-BE49-F238E27FC236}">
                <a16:creationId xmlns:a16="http://schemas.microsoft.com/office/drawing/2014/main" id="{37FDC9D1-5B98-4203-8D57-6A105ECBA4C5}"/>
              </a:ext>
            </a:extLst>
          </p:cNvPr>
          <p:cNvSpPr/>
          <p:nvPr/>
        </p:nvSpPr>
        <p:spPr>
          <a:xfrm>
            <a:off x="800100" y="228600"/>
            <a:ext cx="10591800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067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39" grpId="0"/>
          <p:bldP spid="40" grpId="0" animBg="1"/>
          <p:bldP spid="41" grpId="0"/>
          <p:bldP spid="54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39" grpId="0"/>
          <p:bldP spid="40" grpId="0" animBg="1"/>
          <p:bldP spid="41" grpId="0"/>
          <p:bldP spid="54" grpId="0" animBg="1"/>
          <p:bldP spid="12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62100" y="4758266"/>
          <a:ext cx="889635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635">
                  <a:extLst>
                    <a:ext uri="{9D8B030D-6E8A-4147-A177-3AD203B41FA5}">
                      <a16:colId xmlns:a16="http://schemas.microsoft.com/office/drawing/2014/main" val="3247486628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1364832232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4222879756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212139490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3697448946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1848241625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1838101637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3870098574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96769854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1975245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16487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12486" y="2263625"/>
            <a:ext cx="571495" cy="646331"/>
          </a:xfrm>
          <a:prstGeom prst="rect">
            <a:avLst/>
          </a:prstGeom>
          <a:solidFill>
            <a:srgbClr val="9EBD5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2486" y="3032307"/>
            <a:ext cx="571495" cy="646331"/>
          </a:xfrm>
          <a:prstGeom prst="rect">
            <a:avLst/>
          </a:prstGeom>
          <a:solidFill>
            <a:srgbClr val="9EBD5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371598" y="2263625"/>
            <a:ext cx="834922" cy="13534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14486" y="2276325"/>
            <a:ext cx="571495" cy="646331"/>
          </a:xfrm>
          <a:prstGeom prst="rect">
            <a:avLst/>
          </a:prstGeom>
          <a:solidFill>
            <a:srgbClr val="9EBD5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14486" y="3045007"/>
            <a:ext cx="571495" cy="646331"/>
          </a:xfrm>
          <a:prstGeom prst="rect">
            <a:avLst/>
          </a:prstGeom>
          <a:solidFill>
            <a:srgbClr val="9EBD5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673471" y="2288841"/>
            <a:ext cx="834922" cy="13534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322669" y="688825"/>
            <a:ext cx="571495" cy="646331"/>
          </a:xfrm>
          <a:prstGeom prst="rect">
            <a:avLst/>
          </a:prstGeom>
          <a:solidFill>
            <a:srgbClr val="9EBD5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22669" y="1457507"/>
            <a:ext cx="571495" cy="646331"/>
          </a:xfrm>
          <a:prstGeom prst="rect">
            <a:avLst/>
          </a:prstGeom>
          <a:solidFill>
            <a:srgbClr val="9EBD5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981654" y="701341"/>
            <a:ext cx="834922" cy="13534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336939" y="2289025"/>
            <a:ext cx="571495" cy="646331"/>
          </a:xfrm>
          <a:prstGeom prst="rect">
            <a:avLst/>
          </a:prstGeom>
          <a:solidFill>
            <a:srgbClr val="9EBD5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36939" y="3057707"/>
            <a:ext cx="571495" cy="646331"/>
          </a:xfrm>
          <a:prstGeom prst="rect">
            <a:avLst/>
          </a:prstGeom>
          <a:solidFill>
            <a:srgbClr val="9EBD5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995924" y="2286000"/>
            <a:ext cx="834922" cy="13534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9118339" y="4115879"/>
            <a:ext cx="834922" cy="18649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90700" y="4781550"/>
            <a:ext cx="438150" cy="4381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686050" y="4838700"/>
            <a:ext cx="438150" cy="4381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600450" y="4857750"/>
            <a:ext cx="438150" cy="4381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495800" y="4838700"/>
            <a:ext cx="438150" cy="4381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314950" y="4838700"/>
            <a:ext cx="438150" cy="4381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29350" y="4838700"/>
            <a:ext cx="438150" cy="4381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105650" y="4838700"/>
            <a:ext cx="438150" cy="4381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096250" y="4800600"/>
            <a:ext cx="438150" cy="4381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953500" y="4819650"/>
            <a:ext cx="438150" cy="4381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848850" y="4800600"/>
            <a:ext cx="438150" cy="4381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19250" y="5602069"/>
            <a:ext cx="6096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772650" y="5602069"/>
            <a:ext cx="6096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866714" y="5602069"/>
            <a:ext cx="6096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960781" y="5602069"/>
            <a:ext cx="6096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54848" y="5602069"/>
            <a:ext cx="6096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48915" y="5602069"/>
            <a:ext cx="6096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42982" y="5602069"/>
            <a:ext cx="6096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337049" y="5602069"/>
            <a:ext cx="6096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31116" y="5602069"/>
            <a:ext cx="6096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525183" y="5602069"/>
            <a:ext cx="6096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D4FDB6-6570-4F76-9864-273511903518}"/>
              </a:ext>
            </a:extLst>
          </p:cNvPr>
          <p:cNvSpPr txBox="1"/>
          <p:nvPr/>
        </p:nvSpPr>
        <p:spPr>
          <a:xfrm>
            <a:off x="4192691" y="278827"/>
            <a:ext cx="380661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bliqueBottomRigh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জোড়ায় সাজাই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EC92C89-F86B-4F1C-9E67-ABB33E9653D0}"/>
              </a:ext>
            </a:extLst>
          </p:cNvPr>
          <p:cNvSpPr txBox="1"/>
          <p:nvPr/>
        </p:nvSpPr>
        <p:spPr>
          <a:xfrm>
            <a:off x="615932" y="1419846"/>
            <a:ext cx="180975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এক 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88D7E7-DEE5-41D3-B750-C6FBE677B2B8}"/>
              </a:ext>
            </a:extLst>
          </p:cNvPr>
          <p:cNvSpPr txBox="1"/>
          <p:nvPr/>
        </p:nvSpPr>
        <p:spPr>
          <a:xfrm>
            <a:off x="3962400" y="1425714"/>
            <a:ext cx="180975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29E427-9117-44AF-9D0C-7F9186563046}"/>
              </a:ext>
            </a:extLst>
          </p:cNvPr>
          <p:cNvSpPr txBox="1"/>
          <p:nvPr/>
        </p:nvSpPr>
        <p:spPr>
          <a:xfrm>
            <a:off x="9010650" y="1136351"/>
            <a:ext cx="183562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80A73D-778B-4895-9DFC-014CC93E40F8}"/>
              </a:ext>
            </a:extLst>
          </p:cNvPr>
          <p:cNvSpPr txBox="1"/>
          <p:nvPr/>
        </p:nvSpPr>
        <p:spPr>
          <a:xfrm>
            <a:off x="9010650" y="2582686"/>
            <a:ext cx="180975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চার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ACC2D9-41EA-4B3E-9AAD-58F5E918FD32}"/>
              </a:ext>
            </a:extLst>
          </p:cNvPr>
          <p:cNvSpPr txBox="1"/>
          <p:nvPr/>
        </p:nvSpPr>
        <p:spPr>
          <a:xfrm>
            <a:off x="8603304" y="3823656"/>
            <a:ext cx="180975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ounded Rectangle 33">
            <a:extLst>
              <a:ext uri="{FF2B5EF4-FFF2-40B4-BE49-F238E27FC236}">
                <a16:creationId xmlns:a16="http://schemas.microsoft.com/office/drawing/2014/main" id="{840462B5-547B-413B-96E9-34872B2B53F3}"/>
              </a:ext>
            </a:extLst>
          </p:cNvPr>
          <p:cNvSpPr/>
          <p:nvPr/>
        </p:nvSpPr>
        <p:spPr>
          <a:xfrm>
            <a:off x="2680632" y="366837"/>
            <a:ext cx="6828416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এবার মনোযোগ সহকারে লক্ষ করঃ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75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7.40741E-7 L -0.02682 -0.35949 " pathEditMode="relative" rAng="0" ptsTypes="AA">
                                          <p:cBhvr>
                                            <p:cTn id="7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76" y="-1824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4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0.10065 -0.25995 " pathEditMode="relative" rAng="0" ptsTypes="AA">
                                          <p:cBhvr>
                                            <p:cTn id="8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39" y="-1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9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2.22222E-6 L 0.09974 -0.36806 " pathEditMode="relative" rAng="0" ptsTypes="AA">
                                          <p:cBhvr>
                                            <p:cTn id="10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87" y="-184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6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0 L 0.02409 -0.25185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8" y="-1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1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42 0.00602 L 0.22786 -0.59028 " pathEditMode="relative" rAng="0" ptsTypes="AA">
                                          <p:cBhvr>
                                            <p:cTn id="12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72" y="-298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28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0 L 0.15169 -0.49676 " pathEditMode="relative" rAng="0" ptsTypes="AA">
                                          <p:cBhvr>
                                            <p:cTn id="12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78" y="-2483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1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3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0.08203 -0.36736 " pathEditMode="relative" rAng="0" ptsTypes="AA">
                                          <p:cBhvr>
                                            <p:cTn id="1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02" y="-183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50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5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15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1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16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18500"/>
                                </p:stCondLst>
                                <p:childTnLst>
                                  <p:par>
                                    <p:cTn id="1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1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8" grpId="0" animBg="1"/>
          <p:bldP spid="39" grpId="0" animBg="1"/>
          <p:bldP spid="40" grpId="0" animBg="1"/>
          <p:bldP spid="42" grpId="0" animBg="1"/>
          <p:bldP spid="43" grpId="0" animBg="1"/>
          <p:bldP spid="44" grpId="0" animBg="1"/>
          <p:bldP spid="46" grpId="0" animBg="1"/>
          <p:bldP spid="52" grpId="0" animBg="1"/>
          <p:bldP spid="13" grpId="0" animBg="1"/>
          <p:bldP spid="48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17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47" grpId="0" animBg="1"/>
          <p:bldP spid="47" grpId="1" animBg="1"/>
          <p:bldP spid="49" grpId="0" animBg="1"/>
          <p:bldP spid="50" grpId="0" animBg="1"/>
          <p:bldP spid="53" grpId="0" animBg="1"/>
          <p:bldP spid="63" grpId="0" animBg="1"/>
          <p:bldP spid="64" grpId="0" animBg="1"/>
          <p:bldP spid="74" grpId="0" animBg="1"/>
          <p:bldP spid="7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75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7.40741E-7 L -0.02682 -0.35949 " pathEditMode="relative" rAng="0" ptsTypes="AA">
                                          <p:cBhvr>
                                            <p:cTn id="7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76" y="-1824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4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0.10065 -0.25995 " pathEditMode="relative" rAng="0" ptsTypes="AA">
                                          <p:cBhvr>
                                            <p:cTn id="8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39" y="-1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9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2.22222E-6 L 0.09974 -0.36806 " pathEditMode="relative" rAng="0" ptsTypes="AA">
                                          <p:cBhvr>
                                            <p:cTn id="10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87" y="-184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6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0 L 0.02409 -0.25185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8" y="-1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1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42 0.00602 L 0.22786 -0.59028 " pathEditMode="relative" rAng="0" ptsTypes="AA">
                                          <p:cBhvr>
                                            <p:cTn id="12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72" y="-298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28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0 L 0.15169 -0.49676 " pathEditMode="relative" rAng="0" ptsTypes="AA">
                                          <p:cBhvr>
                                            <p:cTn id="12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78" y="-2483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1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3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0.08203 -0.36736 " pathEditMode="relative" rAng="0" ptsTypes="AA">
                                          <p:cBhvr>
                                            <p:cTn id="1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02" y="-183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50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5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15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1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16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18500"/>
                                </p:stCondLst>
                                <p:childTnLst>
                                  <p:par>
                                    <p:cTn id="1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1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8" grpId="0" animBg="1"/>
          <p:bldP spid="39" grpId="0" animBg="1"/>
          <p:bldP spid="40" grpId="0" animBg="1"/>
          <p:bldP spid="42" grpId="0" animBg="1"/>
          <p:bldP spid="43" grpId="0" animBg="1"/>
          <p:bldP spid="44" grpId="0" animBg="1"/>
          <p:bldP spid="46" grpId="0" animBg="1"/>
          <p:bldP spid="52" grpId="0" animBg="1"/>
          <p:bldP spid="13" grpId="0" animBg="1"/>
          <p:bldP spid="48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17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47" grpId="0" animBg="1"/>
          <p:bldP spid="47" grpId="1" animBg="1"/>
          <p:bldP spid="49" grpId="0" animBg="1"/>
          <p:bldP spid="50" grpId="0" animBg="1"/>
          <p:bldP spid="53" grpId="0" animBg="1"/>
          <p:bldP spid="63" grpId="0" animBg="1"/>
          <p:bldP spid="64" grpId="0" animBg="1"/>
          <p:bldP spid="74" grpId="0" animBg="1"/>
          <p:bldP spid="74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254900" y="211775"/>
            <a:ext cx="3174501" cy="778825"/>
            <a:chOff x="3837645" y="1089044"/>
            <a:chExt cx="3727813" cy="100677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4063251" y="1089044"/>
              <a:ext cx="3276600" cy="9466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>
                  <a:ln w="11430"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IN" sz="5400" b="1" dirty="0">
                  <a:ln w="11430"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274" y="375750"/>
            <a:ext cx="1330681" cy="1435717"/>
          </a:xfrm>
          <a:prstGeom prst="rect">
            <a:avLst/>
          </a:prstGeom>
        </p:spPr>
      </p:pic>
      <p:sp>
        <p:nvSpPr>
          <p:cNvPr id="13" name="Right Arrow 4">
            <a:extLst>
              <a:ext uri="{FF2B5EF4-FFF2-40B4-BE49-F238E27FC236}">
                <a16:creationId xmlns:a16="http://schemas.microsoft.com/office/drawing/2014/main" id="{070B5EB3-9F57-4907-BBFB-8B5DF56034D8}"/>
              </a:ext>
            </a:extLst>
          </p:cNvPr>
          <p:cNvSpPr/>
          <p:nvPr/>
        </p:nvSpPr>
        <p:spPr>
          <a:xfrm>
            <a:off x="3943379" y="1799191"/>
            <a:ext cx="3118361" cy="473787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56000">
                <a:srgbClr val="00B0F0"/>
              </a:gs>
              <a:gs pos="96460">
                <a:srgbClr val="FF0000"/>
              </a:gs>
              <a:gs pos="82301">
                <a:srgbClr val="002060"/>
              </a:gs>
              <a:gs pos="28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8562BC-5440-4D95-BDD5-C78334333A3B}"/>
              </a:ext>
            </a:extLst>
          </p:cNvPr>
          <p:cNvSpPr txBox="1"/>
          <p:nvPr/>
        </p:nvSpPr>
        <p:spPr>
          <a:xfrm>
            <a:off x="7067419" y="1721360"/>
            <a:ext cx="307284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৪টি = কত জোড়া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700F9B-C3F3-4887-9C9E-944E04DED0BF}"/>
              </a:ext>
            </a:extLst>
          </p:cNvPr>
          <p:cNvSpPr txBox="1"/>
          <p:nvPr/>
        </p:nvSpPr>
        <p:spPr>
          <a:xfrm>
            <a:off x="7092502" y="3759725"/>
            <a:ext cx="307284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৮টি = কত জোড়া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98EC9-AC30-4715-B28F-50CD36AED0AD}"/>
              </a:ext>
            </a:extLst>
          </p:cNvPr>
          <p:cNvSpPr txBox="1"/>
          <p:nvPr/>
        </p:nvSpPr>
        <p:spPr>
          <a:xfrm>
            <a:off x="7092502" y="5397694"/>
            <a:ext cx="349929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10টি = কত জোড়া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F2460-DA87-47BD-9439-014BB7193552}"/>
              </a:ext>
            </a:extLst>
          </p:cNvPr>
          <p:cNvSpPr txBox="1"/>
          <p:nvPr/>
        </p:nvSpPr>
        <p:spPr>
          <a:xfrm>
            <a:off x="7081017" y="1706420"/>
            <a:ext cx="151657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2 জোড়া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22FFC-A69D-489F-98C5-B86271570596}"/>
              </a:ext>
            </a:extLst>
          </p:cNvPr>
          <p:cNvSpPr txBox="1"/>
          <p:nvPr/>
        </p:nvSpPr>
        <p:spPr>
          <a:xfrm>
            <a:off x="7092502" y="3759724"/>
            <a:ext cx="146957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4 জোড়া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BA73D5-D296-40BC-984B-5B66449A154E}"/>
              </a:ext>
            </a:extLst>
          </p:cNvPr>
          <p:cNvSpPr txBox="1"/>
          <p:nvPr/>
        </p:nvSpPr>
        <p:spPr>
          <a:xfrm>
            <a:off x="7086600" y="5418346"/>
            <a:ext cx="151099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5 জোড়া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A332C2-28F2-47DE-B4E8-C6F20B15A3D3}"/>
              </a:ext>
            </a:extLst>
          </p:cNvPr>
          <p:cNvGrpSpPr/>
          <p:nvPr/>
        </p:nvGrpSpPr>
        <p:grpSpPr>
          <a:xfrm>
            <a:off x="838200" y="990600"/>
            <a:ext cx="3118989" cy="1941626"/>
            <a:chOff x="838200" y="581782"/>
            <a:chExt cx="3118989" cy="235044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585A7-D100-40C7-9E13-E30055DF9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056" y="581782"/>
              <a:ext cx="1371600" cy="13716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D972DBE-1526-442E-AE62-1F7FA96D0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5589" y="581782"/>
              <a:ext cx="1371600" cy="13716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661FC7-6B97-4392-ABE4-318973012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560626"/>
              <a:ext cx="1371600" cy="13716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33817D9-D4CB-470C-93EB-2702EB6B8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1822" y="1560626"/>
              <a:ext cx="1371600" cy="13716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35B4C9-5302-4808-AEDE-65C40EB98ED1}"/>
              </a:ext>
            </a:extLst>
          </p:cNvPr>
          <p:cNvGrpSpPr/>
          <p:nvPr/>
        </p:nvGrpSpPr>
        <p:grpSpPr>
          <a:xfrm>
            <a:off x="941056" y="2907834"/>
            <a:ext cx="3051498" cy="1864700"/>
            <a:chOff x="941056" y="2907834"/>
            <a:chExt cx="3051498" cy="1864700"/>
          </a:xfrm>
        </p:grpSpPr>
        <p:pic>
          <p:nvPicPr>
            <p:cNvPr id="26" name="Picture 25" descr="mango.jpg">
              <a:extLst>
                <a:ext uri="{FF2B5EF4-FFF2-40B4-BE49-F238E27FC236}">
                  <a16:creationId xmlns:a16="http://schemas.microsoft.com/office/drawing/2014/main" id="{B50BAFCA-ADA8-4780-A88F-6EE1AC582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554" y="2907834"/>
              <a:ext cx="1371600" cy="851891"/>
            </a:xfrm>
            <a:prstGeom prst="ellipse">
              <a:avLst/>
            </a:prstGeom>
          </p:spPr>
        </p:pic>
        <p:pic>
          <p:nvPicPr>
            <p:cNvPr id="27" name="Picture 26" descr="mango.jpg">
              <a:extLst>
                <a:ext uri="{FF2B5EF4-FFF2-40B4-BE49-F238E27FC236}">
                  <a16:creationId xmlns:a16="http://schemas.microsoft.com/office/drawing/2014/main" id="{1CE0B52C-8D4B-4D39-8F13-AC66C5796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0954" y="2907834"/>
              <a:ext cx="1371600" cy="851891"/>
            </a:xfrm>
            <a:prstGeom prst="ellipse">
              <a:avLst/>
            </a:prstGeom>
          </p:spPr>
        </p:pic>
        <p:pic>
          <p:nvPicPr>
            <p:cNvPr id="28" name="Picture 27" descr="mango.jpg">
              <a:extLst>
                <a:ext uri="{FF2B5EF4-FFF2-40B4-BE49-F238E27FC236}">
                  <a16:creationId xmlns:a16="http://schemas.microsoft.com/office/drawing/2014/main" id="{460E20E4-9671-427F-BC3F-BE8246088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056" y="3859794"/>
              <a:ext cx="1469571" cy="912740"/>
            </a:xfrm>
            <a:prstGeom prst="ellipse">
              <a:avLst/>
            </a:prstGeom>
          </p:spPr>
        </p:pic>
        <p:pic>
          <p:nvPicPr>
            <p:cNvPr id="30" name="Picture 29" descr="mango.jpg">
              <a:extLst>
                <a:ext uri="{FF2B5EF4-FFF2-40B4-BE49-F238E27FC236}">
                  <a16:creationId xmlns:a16="http://schemas.microsoft.com/office/drawing/2014/main" id="{92BC615A-B51E-49C3-BB43-593298E4D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822" y="3862286"/>
              <a:ext cx="1371600" cy="851891"/>
            </a:xfrm>
            <a:prstGeom prst="ellipse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28444D-0E2E-4BFC-AA35-57B8E825D5FA}"/>
              </a:ext>
            </a:extLst>
          </p:cNvPr>
          <p:cNvGrpSpPr/>
          <p:nvPr/>
        </p:nvGrpSpPr>
        <p:grpSpPr>
          <a:xfrm>
            <a:off x="941056" y="4881803"/>
            <a:ext cx="4934527" cy="1721298"/>
            <a:chOff x="838200" y="4787395"/>
            <a:chExt cx="5097734" cy="197747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B512351-CAF9-4035-A52F-4F730C749F41}"/>
                </a:ext>
              </a:extLst>
            </p:cNvPr>
            <p:cNvGrpSpPr/>
            <p:nvPr/>
          </p:nvGrpSpPr>
          <p:grpSpPr>
            <a:xfrm>
              <a:off x="838200" y="4787395"/>
              <a:ext cx="2099730" cy="895528"/>
              <a:chOff x="1003653" y="1753834"/>
              <a:chExt cx="4381500" cy="2085975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2CDB528-784D-40D6-8005-9C7C7C741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4403" y="1753834"/>
                <a:ext cx="2190750" cy="2085975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0B9CBCB-0534-4163-AC17-260E4739C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653" y="1753834"/>
                <a:ext cx="2190750" cy="2085975"/>
              </a:xfrm>
              <a:prstGeom prst="rect">
                <a:avLst/>
              </a:prstGeom>
              <a:ln w="12700">
                <a:noFill/>
              </a:ln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1B3AF5-D479-4355-9942-B99D5038997D}"/>
                </a:ext>
              </a:extLst>
            </p:cNvPr>
            <p:cNvGrpSpPr/>
            <p:nvPr/>
          </p:nvGrpSpPr>
          <p:grpSpPr>
            <a:xfrm>
              <a:off x="2937930" y="4787395"/>
              <a:ext cx="2099730" cy="895528"/>
              <a:chOff x="1003653" y="1753834"/>
              <a:chExt cx="4381500" cy="208597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30BB9E7-5031-41D8-B114-C93FEE21F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4403" y="1753834"/>
                <a:ext cx="2190750" cy="2085975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758FC87-52A2-4EED-AF28-AA2D85894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653" y="1753834"/>
                <a:ext cx="2190750" cy="2085975"/>
              </a:xfrm>
              <a:prstGeom prst="rect">
                <a:avLst/>
              </a:prstGeom>
              <a:ln w="12700">
                <a:noFill/>
              </a:ln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D4CF904-D94B-43B9-8040-DFE968A8210D}"/>
                </a:ext>
              </a:extLst>
            </p:cNvPr>
            <p:cNvGrpSpPr/>
            <p:nvPr/>
          </p:nvGrpSpPr>
          <p:grpSpPr>
            <a:xfrm>
              <a:off x="847275" y="5729430"/>
              <a:ext cx="2099730" cy="895528"/>
              <a:chOff x="1003653" y="1753834"/>
              <a:chExt cx="4381500" cy="208597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E01DF28-0165-4CD0-8DF0-1E65BB9E2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4403" y="1753834"/>
                <a:ext cx="2190750" cy="2085975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BE27FE4-7C80-498E-9BCF-AF1EC5D08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653" y="1753834"/>
                <a:ext cx="2190750" cy="2085975"/>
              </a:xfrm>
              <a:prstGeom prst="rect">
                <a:avLst/>
              </a:prstGeom>
              <a:ln w="12700">
                <a:noFill/>
              </a:ln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DB81992-11E1-4FCE-AE2B-7832D067EC83}"/>
                </a:ext>
              </a:extLst>
            </p:cNvPr>
            <p:cNvGrpSpPr/>
            <p:nvPr/>
          </p:nvGrpSpPr>
          <p:grpSpPr>
            <a:xfrm>
              <a:off x="2904108" y="5741847"/>
              <a:ext cx="2099730" cy="895528"/>
              <a:chOff x="1003653" y="1753834"/>
              <a:chExt cx="4381500" cy="2085975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CE387B9-1360-4912-9618-F74BBD564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4403" y="1753834"/>
                <a:ext cx="2190750" cy="2085975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AD51A0CF-C972-4627-82FF-F95E4A31ED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653" y="1753834"/>
                <a:ext cx="2190750" cy="2085975"/>
              </a:xfrm>
              <a:prstGeom prst="rect">
                <a:avLst/>
              </a:prstGeom>
              <a:ln w="12700">
                <a:noFill/>
              </a:ln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B1B2C3A-372C-41A4-8F7E-3BCED067C4DB}"/>
                </a:ext>
              </a:extLst>
            </p:cNvPr>
            <p:cNvGrpSpPr/>
            <p:nvPr/>
          </p:nvGrpSpPr>
          <p:grpSpPr>
            <a:xfrm rot="5400000">
              <a:off x="4499435" y="5328366"/>
              <a:ext cx="1977470" cy="895528"/>
              <a:chOff x="1003653" y="1753833"/>
              <a:chExt cx="4126380" cy="2085976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FAE8DDC-B2A0-4DE1-8158-CBBBD2FAE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9283" y="1753833"/>
                <a:ext cx="2190750" cy="2085976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ACBCC9B-186C-4E78-BACC-7103AB4E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653" y="1753834"/>
                <a:ext cx="2190750" cy="2085975"/>
              </a:xfrm>
              <a:prstGeom prst="rect">
                <a:avLst/>
              </a:prstGeom>
              <a:ln w="12700">
                <a:noFill/>
              </a:ln>
            </p:spPr>
          </p:pic>
        </p:grpSp>
      </p:grpSp>
      <p:sp>
        <p:nvSpPr>
          <p:cNvPr id="49" name="Right Arrow 4">
            <a:extLst>
              <a:ext uri="{FF2B5EF4-FFF2-40B4-BE49-F238E27FC236}">
                <a16:creationId xmlns:a16="http://schemas.microsoft.com/office/drawing/2014/main" id="{E0351355-322E-46FE-8EB0-DFFA06BCBCF6}"/>
              </a:ext>
            </a:extLst>
          </p:cNvPr>
          <p:cNvSpPr/>
          <p:nvPr/>
        </p:nvSpPr>
        <p:spPr>
          <a:xfrm>
            <a:off x="5918740" y="5469664"/>
            <a:ext cx="1143000" cy="473787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56000">
                <a:srgbClr val="00B0F0"/>
              </a:gs>
              <a:gs pos="96460">
                <a:srgbClr val="FF0000"/>
              </a:gs>
              <a:gs pos="82301">
                <a:srgbClr val="002060"/>
              </a:gs>
              <a:gs pos="28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">
            <a:extLst>
              <a:ext uri="{FF2B5EF4-FFF2-40B4-BE49-F238E27FC236}">
                <a16:creationId xmlns:a16="http://schemas.microsoft.com/office/drawing/2014/main" id="{5188B354-A0EA-4D8D-AF72-B86861D090FE}"/>
              </a:ext>
            </a:extLst>
          </p:cNvPr>
          <p:cNvSpPr/>
          <p:nvPr/>
        </p:nvSpPr>
        <p:spPr>
          <a:xfrm>
            <a:off x="4508324" y="3767403"/>
            <a:ext cx="2609762" cy="473787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56000">
                <a:srgbClr val="00B0F0"/>
              </a:gs>
              <a:gs pos="96460">
                <a:srgbClr val="FF0000"/>
              </a:gs>
              <a:gs pos="82301">
                <a:srgbClr val="002060"/>
              </a:gs>
              <a:gs pos="28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33">
            <a:extLst>
              <a:ext uri="{FF2B5EF4-FFF2-40B4-BE49-F238E27FC236}">
                <a16:creationId xmlns:a16="http://schemas.microsoft.com/office/drawing/2014/main" id="{F2F696A9-EE2B-46D2-B650-99EDB6B5B5F4}"/>
              </a:ext>
            </a:extLst>
          </p:cNvPr>
          <p:cNvSpPr/>
          <p:nvPr/>
        </p:nvSpPr>
        <p:spPr>
          <a:xfrm>
            <a:off x="618106" y="254587"/>
            <a:ext cx="3499213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8A6397-4C01-4E8C-8F3A-95BBC1FF4807}"/>
              </a:ext>
            </a:extLst>
          </p:cNvPr>
          <p:cNvSpPr txBox="1"/>
          <p:nvPr/>
        </p:nvSpPr>
        <p:spPr>
          <a:xfrm>
            <a:off x="3905373" y="969490"/>
            <a:ext cx="394042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নিচের জোড়া গুলো 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27385"/>
      </p:ext>
    </p:extLst>
  </p:cSld>
  <p:clrMapOvr>
    <a:masterClrMapping/>
  </p:clrMapOvr>
  <p:transition spd="slow">
    <p:comb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3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51" grpId="0" animBg="1"/>
          <p:bldP spid="5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3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51" grpId="0" animBg="1"/>
          <p:bldP spid="51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_0511-0903-1003-0820_Asian_Elementary_Student_Reading_a_Book_clipart_image.png">
            <a:extLst>
              <a:ext uri="{FF2B5EF4-FFF2-40B4-BE49-F238E27FC236}">
                <a16:creationId xmlns:a16="http://schemas.microsoft.com/office/drawing/2014/main" id="{664D0051-0A17-42AC-8318-0CDB353570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28" y="1154013"/>
            <a:ext cx="1828290" cy="1966209"/>
          </a:xfrm>
          <a:prstGeom prst="rect">
            <a:avLst/>
          </a:prstGeom>
        </p:spPr>
      </p:pic>
      <p:sp>
        <p:nvSpPr>
          <p:cNvPr id="14" name="Rounded Rectangle 33">
            <a:extLst>
              <a:ext uri="{FF2B5EF4-FFF2-40B4-BE49-F238E27FC236}">
                <a16:creationId xmlns:a16="http://schemas.microsoft.com/office/drawing/2014/main" id="{F5DF8BCB-5789-47CB-9724-750179756557}"/>
              </a:ext>
            </a:extLst>
          </p:cNvPr>
          <p:cNvSpPr/>
          <p:nvPr/>
        </p:nvSpPr>
        <p:spPr>
          <a:xfrm>
            <a:off x="2488373" y="276303"/>
            <a:ext cx="7215253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 প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E5856-9480-4388-AE7F-F79790A2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11435"/>
            <a:ext cx="5410200" cy="56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57800" y="5257800"/>
            <a:ext cx="1828800" cy="1828800"/>
            <a:chOff x="4191000" y="4114800"/>
            <a:chExt cx="1828800" cy="1828800"/>
          </a:xfrm>
          <a:effectLst>
            <a:outerShdw blurRad="101600" sx="110000" sy="110000" algn="ctr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4" name="Oval 3"/>
            <p:cNvSpPr/>
            <p:nvPr/>
          </p:nvSpPr>
          <p:spPr>
            <a:xfrm>
              <a:off x="4191000" y="4114800"/>
              <a:ext cx="1828800" cy="18288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4000">
                  <a:schemeClr val="tx1">
                    <a:lumMod val="65000"/>
                    <a:lumOff val="3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  <a:sp3d extrusionH="254000"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467225" y="4391025"/>
              <a:ext cx="1276350" cy="1276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p3d extrusionH="254000"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4528417" y="164049"/>
            <a:ext cx="330166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324600" y="3511302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324600" y="2802907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324600" y="4248059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324600" y="4956454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324600" y="1333565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324600" y="2094512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562600" y="3504877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562600" y="2796482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562600" y="4241634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562600" y="4950029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562600" y="1327140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562600" y="2088087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0" name="Flowchart: Terminator 179">
            <a:extLst>
              <a:ext uri="{FF2B5EF4-FFF2-40B4-BE49-F238E27FC236}">
                <a16:creationId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650091" y="1410157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1" name="Flowchart: Terminator 180">
            <a:extLst>
              <a:ext uri="{FF2B5EF4-FFF2-40B4-BE49-F238E27FC236}">
                <a16:creationId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659287" y="2162677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2" name="Flowchart: Terminator 181">
            <a:extLst>
              <a:ext uri="{FF2B5EF4-FFF2-40B4-BE49-F238E27FC236}">
                <a16:creationId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665490" y="2900825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3" name="Flowchart: Terminator 182">
            <a:extLst>
              <a:ext uri="{FF2B5EF4-FFF2-40B4-BE49-F238E27FC236}">
                <a16:creationId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650091" y="3603499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4" name="Flowchart: Terminator 183">
            <a:extLst>
              <a:ext uri="{FF2B5EF4-FFF2-40B4-BE49-F238E27FC236}">
                <a16:creationId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659287" y="4343401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5" name="Flowchart: Terminator 184">
            <a:extLst>
              <a:ext uri="{FF2B5EF4-FFF2-40B4-BE49-F238E27FC236}">
                <a16:creationId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650091" y="5048746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90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>
            <a:off x="79716" y="383342"/>
            <a:ext cx="6631384" cy="5942401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  <a:gd name="connsiteX0" fmla="*/ 0 w 6599934"/>
              <a:gd name="connsiteY0" fmla="*/ 0 h 5876490"/>
              <a:gd name="connsiteX1" fmla="*/ 2986474 w 6599934"/>
              <a:gd name="connsiteY1" fmla="*/ 0 h 5876490"/>
              <a:gd name="connsiteX2" fmla="*/ 6599934 w 6599934"/>
              <a:gd name="connsiteY2" fmla="*/ 5738845 h 5876490"/>
              <a:gd name="connsiteX3" fmla="*/ 5175781 w 6599934"/>
              <a:gd name="connsiteY3" fmla="*/ 5876490 h 5876490"/>
              <a:gd name="connsiteX4" fmla="*/ 364242 w 6599934"/>
              <a:gd name="connsiteY4" fmla="*/ 3788819 h 5876490"/>
              <a:gd name="connsiteX5" fmla="*/ 0 w 6599934"/>
              <a:gd name="connsiteY5" fmla="*/ 3631938 h 5876490"/>
              <a:gd name="connsiteX6" fmla="*/ 0 w 6599934"/>
              <a:gd name="connsiteY6" fmla="*/ 0 h 5876490"/>
              <a:gd name="connsiteX0" fmla="*/ 0 w 6599934"/>
              <a:gd name="connsiteY0" fmla="*/ 0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0 w 6599934"/>
              <a:gd name="connsiteY6" fmla="*/ 0 h 5818652"/>
              <a:gd name="connsiteX0" fmla="*/ 272374 w 6599934"/>
              <a:gd name="connsiteY0" fmla="*/ 462699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272374 w 6599934"/>
              <a:gd name="connsiteY6" fmla="*/ 462699 h 5818652"/>
              <a:gd name="connsiteX0" fmla="*/ 272374 w 6599934"/>
              <a:gd name="connsiteY0" fmla="*/ 260268 h 5616221"/>
              <a:gd name="connsiteX1" fmla="*/ 2871791 w 6599934"/>
              <a:gd name="connsiteY1" fmla="*/ 0 h 5616221"/>
              <a:gd name="connsiteX2" fmla="*/ 6599934 w 6599934"/>
              <a:gd name="connsiteY2" fmla="*/ 5536414 h 5616221"/>
              <a:gd name="connsiteX3" fmla="*/ 5620182 w 6599934"/>
              <a:gd name="connsiteY3" fmla="*/ 5616221 h 5616221"/>
              <a:gd name="connsiteX4" fmla="*/ 364242 w 6599934"/>
              <a:gd name="connsiteY4" fmla="*/ 3586388 h 5616221"/>
              <a:gd name="connsiteX5" fmla="*/ 0 w 6599934"/>
              <a:gd name="connsiteY5" fmla="*/ 3429507 h 5616221"/>
              <a:gd name="connsiteX6" fmla="*/ 272374 w 6599934"/>
              <a:gd name="connsiteY6" fmla="*/ 260268 h 5616221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86361 w 6786295"/>
              <a:gd name="connsiteY5" fmla="*/ 3588560 h 5775274"/>
              <a:gd name="connsiteX6" fmla="*/ 0 w 6786295"/>
              <a:gd name="connsiteY6" fmla="*/ 0 h 5775274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4336 w 6786295"/>
              <a:gd name="connsiteY5" fmla="*/ 3530724 h 5775274"/>
              <a:gd name="connsiteX6" fmla="*/ 0 w 6786295"/>
              <a:gd name="connsiteY6" fmla="*/ 0 h 5775274"/>
              <a:gd name="connsiteX0" fmla="*/ 0 w 6786295"/>
              <a:gd name="connsiteY0" fmla="*/ 260268 h 6035542"/>
              <a:gd name="connsiteX1" fmla="*/ 3086822 w 6786295"/>
              <a:gd name="connsiteY1" fmla="*/ 0 h 6035542"/>
              <a:gd name="connsiteX2" fmla="*/ 6786295 w 6786295"/>
              <a:gd name="connsiteY2" fmla="*/ 5955735 h 6035542"/>
              <a:gd name="connsiteX3" fmla="*/ 5806543 w 6786295"/>
              <a:gd name="connsiteY3" fmla="*/ 6035542 h 6035542"/>
              <a:gd name="connsiteX4" fmla="*/ 550603 w 6786295"/>
              <a:gd name="connsiteY4" fmla="*/ 4005709 h 6035542"/>
              <a:gd name="connsiteX5" fmla="*/ 14336 w 6786295"/>
              <a:gd name="connsiteY5" fmla="*/ 3790992 h 6035542"/>
              <a:gd name="connsiteX6" fmla="*/ 0 w 6786295"/>
              <a:gd name="connsiteY6" fmla="*/ 260268 h 6035542"/>
              <a:gd name="connsiteX0" fmla="*/ 0 w 6829301"/>
              <a:gd name="connsiteY0" fmla="*/ 0 h 6107839"/>
              <a:gd name="connsiteX1" fmla="*/ 3129828 w 6829301"/>
              <a:gd name="connsiteY1" fmla="*/ 72297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829301"/>
              <a:gd name="connsiteY0" fmla="*/ 0 h 6107839"/>
              <a:gd name="connsiteX1" fmla="*/ 3129828 w 6829301"/>
              <a:gd name="connsiteY1" fmla="*/ 43378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57342 w 6757624"/>
              <a:gd name="connsiteY5" fmla="*/ 3863289 h 6107839"/>
              <a:gd name="connsiteX6" fmla="*/ 0 w 6757624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15620 w 6757624"/>
              <a:gd name="connsiteY5" fmla="*/ 5308144 h 6107839"/>
              <a:gd name="connsiteX6" fmla="*/ 0 w 6757624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802222 w 6757624"/>
              <a:gd name="connsiteY4" fmla="*/ 5424667 h 6107839"/>
              <a:gd name="connsiteX5" fmla="*/ 15620 w 6757624"/>
              <a:gd name="connsiteY5" fmla="*/ 5308144 h 6107839"/>
              <a:gd name="connsiteX6" fmla="*/ 0 w 6757624"/>
              <a:gd name="connsiteY6" fmla="*/ 0 h 61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7624" h="6107839">
                <a:moveTo>
                  <a:pt x="0" y="0"/>
                </a:moveTo>
                <a:lnTo>
                  <a:pt x="3129828" y="43378"/>
                </a:lnTo>
                <a:cubicBezTo>
                  <a:pt x="4535012" y="1951507"/>
                  <a:pt x="5352440" y="4148822"/>
                  <a:pt x="6757624" y="6056951"/>
                </a:cubicBezTo>
                <a:cubicBezTo>
                  <a:pt x="6132449" y="6065547"/>
                  <a:pt x="6474724" y="6099243"/>
                  <a:pt x="5849549" y="6107839"/>
                </a:cubicBezTo>
                <a:lnTo>
                  <a:pt x="802222" y="5424667"/>
                </a:lnTo>
                <a:lnTo>
                  <a:pt x="15620" y="5308144"/>
                </a:lnTo>
                <a:cubicBezTo>
                  <a:pt x="10841" y="4131236"/>
                  <a:pt x="4779" y="117690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60000"/>
                </a:schemeClr>
              </a:gs>
              <a:gs pos="73000">
                <a:srgbClr val="FFFF00">
                  <a:alpha val="53000"/>
                </a:srgbClr>
              </a:gs>
              <a:gs pos="87000">
                <a:srgbClr val="FFFF00">
                  <a:alpha val="65000"/>
                </a:srgbClr>
              </a:gs>
              <a:gs pos="100000">
                <a:srgbClr val="FFFF00">
                  <a:alpha val="81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0" y="2766769"/>
            <a:ext cx="5291875" cy="271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74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3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  সহকা</a:t>
            </a:r>
            <a:r>
              <a:rPr lang="en-US" sz="2593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 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59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93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593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593" dirty="0">
              <a:ln w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48549" y="319638"/>
            <a:ext cx="2382128" cy="2412610"/>
            <a:chOff x="1345810" y="1800664"/>
            <a:chExt cx="2382128" cy="2412610"/>
          </a:xfrm>
        </p:grpSpPr>
        <p:grpSp>
          <p:nvGrpSpPr>
            <p:cNvPr id="10" name="Group 9"/>
            <p:cNvGrpSpPr/>
            <p:nvPr/>
          </p:nvGrpSpPr>
          <p:grpSpPr>
            <a:xfrm>
              <a:off x="1345810" y="1800664"/>
              <a:ext cx="2382128" cy="2412610"/>
              <a:chOff x="3505200" y="1136073"/>
              <a:chExt cx="4156363" cy="4156363"/>
            </a:xfrm>
          </p:grpSpPr>
          <p:sp>
            <p:nvSpPr>
              <p:cNvPr id="12" name="Oval 1"/>
              <p:cNvSpPr/>
              <p:nvPr/>
            </p:nvSpPr>
            <p:spPr>
              <a:xfrm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2"/>
              <p:cNvSpPr/>
              <p:nvPr/>
            </p:nvSpPr>
            <p:spPr>
              <a:xfrm rot="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3"/>
              <p:cNvSpPr/>
              <p:nvPr/>
            </p:nvSpPr>
            <p:spPr>
              <a:xfrm rot="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4"/>
              <p:cNvSpPr/>
              <p:nvPr/>
            </p:nvSpPr>
            <p:spPr>
              <a:xfrm rot="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5"/>
              <p:cNvSpPr/>
              <p:nvPr/>
            </p:nvSpPr>
            <p:spPr>
              <a:xfrm rot="1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6"/>
              <p:cNvSpPr/>
              <p:nvPr/>
            </p:nvSpPr>
            <p:spPr>
              <a:xfrm rot="1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7"/>
              <p:cNvSpPr/>
              <p:nvPr/>
            </p:nvSpPr>
            <p:spPr>
              <a:xfrm rot="1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8"/>
              <p:cNvSpPr/>
              <p:nvPr/>
            </p:nvSpPr>
            <p:spPr>
              <a:xfrm rot="2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9"/>
              <p:cNvSpPr/>
              <p:nvPr/>
            </p:nvSpPr>
            <p:spPr>
              <a:xfrm rot="2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10"/>
              <p:cNvSpPr/>
              <p:nvPr/>
            </p:nvSpPr>
            <p:spPr>
              <a:xfrm rot="2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11"/>
              <p:cNvSpPr/>
              <p:nvPr/>
            </p:nvSpPr>
            <p:spPr>
              <a:xfrm rot="3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12"/>
              <p:cNvSpPr/>
              <p:nvPr/>
            </p:nvSpPr>
            <p:spPr>
              <a:xfrm rot="3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13"/>
              <p:cNvSpPr/>
              <p:nvPr/>
            </p:nvSpPr>
            <p:spPr>
              <a:xfrm rot="3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14"/>
              <p:cNvSpPr/>
              <p:nvPr/>
            </p:nvSpPr>
            <p:spPr>
              <a:xfrm rot="3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15"/>
              <p:cNvSpPr/>
              <p:nvPr/>
            </p:nvSpPr>
            <p:spPr>
              <a:xfrm rot="4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16"/>
              <p:cNvSpPr/>
              <p:nvPr/>
            </p:nvSpPr>
            <p:spPr>
              <a:xfrm rot="4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17"/>
              <p:cNvSpPr/>
              <p:nvPr/>
            </p:nvSpPr>
            <p:spPr>
              <a:xfrm rot="4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18"/>
              <p:cNvSpPr/>
              <p:nvPr/>
            </p:nvSpPr>
            <p:spPr>
              <a:xfrm rot="5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19"/>
              <p:cNvSpPr/>
              <p:nvPr/>
            </p:nvSpPr>
            <p:spPr>
              <a:xfrm rot="5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20"/>
              <p:cNvSpPr/>
              <p:nvPr/>
            </p:nvSpPr>
            <p:spPr>
              <a:xfrm rot="5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21"/>
              <p:cNvSpPr/>
              <p:nvPr/>
            </p:nvSpPr>
            <p:spPr>
              <a:xfrm rot="6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22"/>
              <p:cNvSpPr/>
              <p:nvPr/>
            </p:nvSpPr>
            <p:spPr>
              <a:xfrm rot="6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23"/>
              <p:cNvSpPr/>
              <p:nvPr/>
            </p:nvSpPr>
            <p:spPr>
              <a:xfrm rot="6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24"/>
              <p:cNvSpPr/>
              <p:nvPr/>
            </p:nvSpPr>
            <p:spPr>
              <a:xfrm rot="6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25"/>
              <p:cNvSpPr/>
              <p:nvPr/>
            </p:nvSpPr>
            <p:spPr>
              <a:xfrm rot="7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26"/>
              <p:cNvSpPr/>
              <p:nvPr/>
            </p:nvSpPr>
            <p:spPr>
              <a:xfrm rot="7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27"/>
              <p:cNvSpPr/>
              <p:nvPr/>
            </p:nvSpPr>
            <p:spPr>
              <a:xfrm rot="7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28"/>
              <p:cNvSpPr/>
              <p:nvPr/>
            </p:nvSpPr>
            <p:spPr>
              <a:xfrm rot="8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29"/>
              <p:cNvSpPr/>
              <p:nvPr/>
            </p:nvSpPr>
            <p:spPr>
              <a:xfrm rot="8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30"/>
              <p:cNvSpPr/>
              <p:nvPr/>
            </p:nvSpPr>
            <p:spPr>
              <a:xfrm rot="8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31"/>
              <p:cNvSpPr/>
              <p:nvPr/>
            </p:nvSpPr>
            <p:spPr>
              <a:xfrm rot="9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32"/>
              <p:cNvSpPr/>
              <p:nvPr/>
            </p:nvSpPr>
            <p:spPr>
              <a:xfrm rot="9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33"/>
              <p:cNvSpPr/>
              <p:nvPr/>
            </p:nvSpPr>
            <p:spPr>
              <a:xfrm rot="9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34"/>
              <p:cNvSpPr/>
              <p:nvPr/>
            </p:nvSpPr>
            <p:spPr>
              <a:xfrm rot="9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35"/>
              <p:cNvSpPr/>
              <p:nvPr/>
            </p:nvSpPr>
            <p:spPr>
              <a:xfrm rot="10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36"/>
              <p:cNvSpPr/>
              <p:nvPr/>
            </p:nvSpPr>
            <p:spPr>
              <a:xfrm rot="10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37"/>
              <p:cNvSpPr/>
              <p:nvPr/>
            </p:nvSpPr>
            <p:spPr>
              <a:xfrm rot="10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8"/>
              <p:cNvSpPr/>
              <p:nvPr/>
            </p:nvSpPr>
            <p:spPr>
              <a:xfrm rot="11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39"/>
              <p:cNvSpPr/>
              <p:nvPr/>
            </p:nvSpPr>
            <p:spPr>
              <a:xfrm rot="11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40"/>
              <p:cNvSpPr/>
              <p:nvPr/>
            </p:nvSpPr>
            <p:spPr>
              <a:xfrm rot="11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41"/>
              <p:cNvSpPr/>
              <p:nvPr/>
            </p:nvSpPr>
            <p:spPr>
              <a:xfrm rot="12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42"/>
              <p:cNvSpPr/>
              <p:nvPr/>
            </p:nvSpPr>
            <p:spPr>
              <a:xfrm rot="12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43"/>
              <p:cNvSpPr/>
              <p:nvPr/>
            </p:nvSpPr>
            <p:spPr>
              <a:xfrm rot="12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44"/>
              <p:cNvSpPr/>
              <p:nvPr/>
            </p:nvSpPr>
            <p:spPr>
              <a:xfrm rot="12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45"/>
              <p:cNvSpPr/>
              <p:nvPr/>
            </p:nvSpPr>
            <p:spPr>
              <a:xfrm rot="13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46"/>
              <p:cNvSpPr/>
              <p:nvPr/>
            </p:nvSpPr>
            <p:spPr>
              <a:xfrm rot="13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47"/>
              <p:cNvSpPr/>
              <p:nvPr/>
            </p:nvSpPr>
            <p:spPr>
              <a:xfrm rot="13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48"/>
              <p:cNvSpPr/>
              <p:nvPr/>
            </p:nvSpPr>
            <p:spPr>
              <a:xfrm rot="14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49"/>
              <p:cNvSpPr/>
              <p:nvPr/>
            </p:nvSpPr>
            <p:spPr>
              <a:xfrm rot="14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50"/>
              <p:cNvSpPr/>
              <p:nvPr/>
            </p:nvSpPr>
            <p:spPr>
              <a:xfrm rot="14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51"/>
              <p:cNvSpPr/>
              <p:nvPr/>
            </p:nvSpPr>
            <p:spPr>
              <a:xfrm rot="15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52"/>
              <p:cNvSpPr/>
              <p:nvPr/>
            </p:nvSpPr>
            <p:spPr>
              <a:xfrm rot="15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53"/>
              <p:cNvSpPr/>
              <p:nvPr/>
            </p:nvSpPr>
            <p:spPr>
              <a:xfrm rot="15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54"/>
              <p:cNvSpPr/>
              <p:nvPr/>
            </p:nvSpPr>
            <p:spPr>
              <a:xfrm rot="15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55"/>
              <p:cNvSpPr/>
              <p:nvPr/>
            </p:nvSpPr>
            <p:spPr>
              <a:xfrm rot="16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56"/>
              <p:cNvSpPr/>
              <p:nvPr/>
            </p:nvSpPr>
            <p:spPr>
              <a:xfrm rot="16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57"/>
              <p:cNvSpPr/>
              <p:nvPr/>
            </p:nvSpPr>
            <p:spPr>
              <a:xfrm rot="16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58"/>
              <p:cNvSpPr/>
              <p:nvPr/>
            </p:nvSpPr>
            <p:spPr>
              <a:xfrm rot="17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59"/>
              <p:cNvSpPr/>
              <p:nvPr/>
            </p:nvSpPr>
            <p:spPr>
              <a:xfrm rot="17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60"/>
              <p:cNvSpPr/>
              <p:nvPr/>
            </p:nvSpPr>
            <p:spPr>
              <a:xfrm rot="17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61"/>
              <p:cNvSpPr/>
              <p:nvPr/>
            </p:nvSpPr>
            <p:spPr>
              <a:xfrm rot="18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62"/>
              <p:cNvSpPr/>
              <p:nvPr/>
            </p:nvSpPr>
            <p:spPr>
              <a:xfrm rot="18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63"/>
              <p:cNvSpPr/>
              <p:nvPr/>
            </p:nvSpPr>
            <p:spPr>
              <a:xfrm rot="18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64"/>
              <p:cNvSpPr/>
              <p:nvPr/>
            </p:nvSpPr>
            <p:spPr>
              <a:xfrm rot="18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65"/>
              <p:cNvSpPr/>
              <p:nvPr/>
            </p:nvSpPr>
            <p:spPr>
              <a:xfrm rot="19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66"/>
              <p:cNvSpPr/>
              <p:nvPr/>
            </p:nvSpPr>
            <p:spPr>
              <a:xfrm rot="19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67"/>
              <p:cNvSpPr/>
              <p:nvPr/>
            </p:nvSpPr>
            <p:spPr>
              <a:xfrm rot="19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68"/>
              <p:cNvSpPr/>
              <p:nvPr/>
            </p:nvSpPr>
            <p:spPr>
              <a:xfrm rot="20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69"/>
              <p:cNvSpPr/>
              <p:nvPr/>
            </p:nvSpPr>
            <p:spPr>
              <a:xfrm rot="20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70"/>
              <p:cNvSpPr/>
              <p:nvPr/>
            </p:nvSpPr>
            <p:spPr>
              <a:xfrm rot="20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71"/>
              <p:cNvSpPr/>
              <p:nvPr/>
            </p:nvSpPr>
            <p:spPr>
              <a:xfrm rot="21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72"/>
              <p:cNvSpPr/>
              <p:nvPr/>
            </p:nvSpPr>
            <p:spPr>
              <a:xfrm rot="21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73"/>
              <p:cNvSpPr/>
              <p:nvPr/>
            </p:nvSpPr>
            <p:spPr>
              <a:xfrm rot="21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1695194" y="2164434"/>
              <a:ext cx="1703385" cy="1685071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>
            <a:off x="5749650" y="315041"/>
            <a:ext cx="6313767" cy="5902115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  <a:gd name="connsiteX0" fmla="*/ 0 w 6599934"/>
              <a:gd name="connsiteY0" fmla="*/ 0 h 5876490"/>
              <a:gd name="connsiteX1" fmla="*/ 2986474 w 6599934"/>
              <a:gd name="connsiteY1" fmla="*/ 0 h 5876490"/>
              <a:gd name="connsiteX2" fmla="*/ 6599934 w 6599934"/>
              <a:gd name="connsiteY2" fmla="*/ 5738845 h 5876490"/>
              <a:gd name="connsiteX3" fmla="*/ 5175781 w 6599934"/>
              <a:gd name="connsiteY3" fmla="*/ 5876490 h 5876490"/>
              <a:gd name="connsiteX4" fmla="*/ 364242 w 6599934"/>
              <a:gd name="connsiteY4" fmla="*/ 3788819 h 5876490"/>
              <a:gd name="connsiteX5" fmla="*/ 0 w 6599934"/>
              <a:gd name="connsiteY5" fmla="*/ 3631938 h 5876490"/>
              <a:gd name="connsiteX6" fmla="*/ 0 w 6599934"/>
              <a:gd name="connsiteY6" fmla="*/ 0 h 5876490"/>
              <a:gd name="connsiteX0" fmla="*/ 0 w 6599934"/>
              <a:gd name="connsiteY0" fmla="*/ 0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0 w 6599934"/>
              <a:gd name="connsiteY6" fmla="*/ 0 h 5818652"/>
              <a:gd name="connsiteX0" fmla="*/ 272374 w 6599934"/>
              <a:gd name="connsiteY0" fmla="*/ 462699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272374 w 6599934"/>
              <a:gd name="connsiteY6" fmla="*/ 462699 h 5818652"/>
              <a:gd name="connsiteX0" fmla="*/ 272374 w 6599934"/>
              <a:gd name="connsiteY0" fmla="*/ 260268 h 5616221"/>
              <a:gd name="connsiteX1" fmla="*/ 2871791 w 6599934"/>
              <a:gd name="connsiteY1" fmla="*/ 0 h 5616221"/>
              <a:gd name="connsiteX2" fmla="*/ 6599934 w 6599934"/>
              <a:gd name="connsiteY2" fmla="*/ 5536414 h 5616221"/>
              <a:gd name="connsiteX3" fmla="*/ 5620182 w 6599934"/>
              <a:gd name="connsiteY3" fmla="*/ 5616221 h 5616221"/>
              <a:gd name="connsiteX4" fmla="*/ 364242 w 6599934"/>
              <a:gd name="connsiteY4" fmla="*/ 3586388 h 5616221"/>
              <a:gd name="connsiteX5" fmla="*/ 0 w 6599934"/>
              <a:gd name="connsiteY5" fmla="*/ 3429507 h 5616221"/>
              <a:gd name="connsiteX6" fmla="*/ 272374 w 6599934"/>
              <a:gd name="connsiteY6" fmla="*/ 260268 h 5616221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86361 w 6786295"/>
              <a:gd name="connsiteY5" fmla="*/ 3588560 h 5775274"/>
              <a:gd name="connsiteX6" fmla="*/ 0 w 6786295"/>
              <a:gd name="connsiteY6" fmla="*/ 0 h 5775274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4336 w 6786295"/>
              <a:gd name="connsiteY5" fmla="*/ 3530724 h 5775274"/>
              <a:gd name="connsiteX6" fmla="*/ 0 w 6786295"/>
              <a:gd name="connsiteY6" fmla="*/ 0 h 5775274"/>
              <a:gd name="connsiteX0" fmla="*/ 0 w 6786295"/>
              <a:gd name="connsiteY0" fmla="*/ 260268 h 6035542"/>
              <a:gd name="connsiteX1" fmla="*/ 3086822 w 6786295"/>
              <a:gd name="connsiteY1" fmla="*/ 0 h 6035542"/>
              <a:gd name="connsiteX2" fmla="*/ 6786295 w 6786295"/>
              <a:gd name="connsiteY2" fmla="*/ 5955735 h 6035542"/>
              <a:gd name="connsiteX3" fmla="*/ 5806543 w 6786295"/>
              <a:gd name="connsiteY3" fmla="*/ 6035542 h 6035542"/>
              <a:gd name="connsiteX4" fmla="*/ 550603 w 6786295"/>
              <a:gd name="connsiteY4" fmla="*/ 4005709 h 6035542"/>
              <a:gd name="connsiteX5" fmla="*/ 14336 w 6786295"/>
              <a:gd name="connsiteY5" fmla="*/ 3790992 h 6035542"/>
              <a:gd name="connsiteX6" fmla="*/ 0 w 6786295"/>
              <a:gd name="connsiteY6" fmla="*/ 260268 h 6035542"/>
              <a:gd name="connsiteX0" fmla="*/ 0 w 6829301"/>
              <a:gd name="connsiteY0" fmla="*/ 0 h 6107839"/>
              <a:gd name="connsiteX1" fmla="*/ 3129828 w 6829301"/>
              <a:gd name="connsiteY1" fmla="*/ 72297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829301"/>
              <a:gd name="connsiteY0" fmla="*/ 0 h 6107839"/>
              <a:gd name="connsiteX1" fmla="*/ 3129828 w 6829301"/>
              <a:gd name="connsiteY1" fmla="*/ 43378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57342 w 6757624"/>
              <a:gd name="connsiteY5" fmla="*/ 3863289 h 6107839"/>
              <a:gd name="connsiteX6" fmla="*/ 0 w 6757624"/>
              <a:gd name="connsiteY6" fmla="*/ 0 h 6107839"/>
              <a:gd name="connsiteX0" fmla="*/ 0 w 12267296"/>
              <a:gd name="connsiteY0" fmla="*/ 0 h 6107839"/>
              <a:gd name="connsiteX1" fmla="*/ 12103847 w 12267296"/>
              <a:gd name="connsiteY1" fmla="*/ 57837 h 6107839"/>
              <a:gd name="connsiteX2" fmla="*/ 6757624 w 12267296"/>
              <a:gd name="connsiteY2" fmla="*/ 6056951 h 6107839"/>
              <a:gd name="connsiteX3" fmla="*/ 5849549 w 12267296"/>
              <a:gd name="connsiteY3" fmla="*/ 6107839 h 6107839"/>
              <a:gd name="connsiteX4" fmla="*/ 593609 w 12267296"/>
              <a:gd name="connsiteY4" fmla="*/ 4078006 h 6107839"/>
              <a:gd name="connsiteX5" fmla="*/ 57342 w 12267296"/>
              <a:gd name="connsiteY5" fmla="*/ 3863289 h 6107839"/>
              <a:gd name="connsiteX6" fmla="*/ 0 w 12267296"/>
              <a:gd name="connsiteY6" fmla="*/ 0 h 6107839"/>
              <a:gd name="connsiteX0" fmla="*/ 0 w 12103847"/>
              <a:gd name="connsiteY0" fmla="*/ 0 h 6107839"/>
              <a:gd name="connsiteX1" fmla="*/ 12103847 w 12103847"/>
              <a:gd name="connsiteY1" fmla="*/ 57837 h 6107839"/>
              <a:gd name="connsiteX2" fmla="*/ 6757624 w 12103847"/>
              <a:gd name="connsiteY2" fmla="*/ 6056951 h 6107839"/>
              <a:gd name="connsiteX3" fmla="*/ 5849549 w 12103847"/>
              <a:gd name="connsiteY3" fmla="*/ 6107839 h 6107839"/>
              <a:gd name="connsiteX4" fmla="*/ 593609 w 12103847"/>
              <a:gd name="connsiteY4" fmla="*/ 4078006 h 6107839"/>
              <a:gd name="connsiteX5" fmla="*/ 57342 w 12103847"/>
              <a:gd name="connsiteY5" fmla="*/ 3863289 h 6107839"/>
              <a:gd name="connsiteX6" fmla="*/ 0 w 12103847"/>
              <a:gd name="connsiteY6" fmla="*/ 0 h 6107839"/>
              <a:gd name="connsiteX0" fmla="*/ 0 w 12132518"/>
              <a:gd name="connsiteY0" fmla="*/ 0 h 6107839"/>
              <a:gd name="connsiteX1" fmla="*/ 12132518 w 12132518"/>
              <a:gd name="connsiteY1" fmla="*/ 3209973 h 6107839"/>
              <a:gd name="connsiteX2" fmla="*/ 6757624 w 12132518"/>
              <a:gd name="connsiteY2" fmla="*/ 6056951 h 6107839"/>
              <a:gd name="connsiteX3" fmla="*/ 5849549 w 12132518"/>
              <a:gd name="connsiteY3" fmla="*/ 6107839 h 6107839"/>
              <a:gd name="connsiteX4" fmla="*/ 593609 w 12132518"/>
              <a:gd name="connsiteY4" fmla="*/ 4078006 h 6107839"/>
              <a:gd name="connsiteX5" fmla="*/ 57342 w 12132518"/>
              <a:gd name="connsiteY5" fmla="*/ 3863289 h 6107839"/>
              <a:gd name="connsiteX6" fmla="*/ 0 w 12132518"/>
              <a:gd name="connsiteY6" fmla="*/ 0 h 6107839"/>
              <a:gd name="connsiteX0" fmla="*/ 12199510 w 12199511"/>
              <a:gd name="connsiteY0" fmla="*/ 0 h 6194595"/>
              <a:gd name="connsiteX1" fmla="*/ 12075178 w 12199511"/>
              <a:gd name="connsiteY1" fmla="*/ 3296729 h 6194595"/>
              <a:gd name="connsiteX2" fmla="*/ 6700284 w 12199511"/>
              <a:gd name="connsiteY2" fmla="*/ 6143707 h 6194595"/>
              <a:gd name="connsiteX3" fmla="*/ 5792209 w 12199511"/>
              <a:gd name="connsiteY3" fmla="*/ 6194595 h 6194595"/>
              <a:gd name="connsiteX4" fmla="*/ 536269 w 12199511"/>
              <a:gd name="connsiteY4" fmla="*/ 4164762 h 6194595"/>
              <a:gd name="connsiteX5" fmla="*/ 2 w 12199511"/>
              <a:gd name="connsiteY5" fmla="*/ 3950045 h 6194595"/>
              <a:gd name="connsiteX6" fmla="*/ 12199510 w 12199511"/>
              <a:gd name="connsiteY6" fmla="*/ 0 h 6194595"/>
              <a:gd name="connsiteX0" fmla="*/ 11663241 w 11663245"/>
              <a:gd name="connsiteY0" fmla="*/ 135139 h 6329734"/>
              <a:gd name="connsiteX1" fmla="*/ 11538909 w 11663245"/>
              <a:gd name="connsiteY1" fmla="*/ 3431868 h 6329734"/>
              <a:gd name="connsiteX2" fmla="*/ 6164015 w 11663245"/>
              <a:gd name="connsiteY2" fmla="*/ 6278846 h 6329734"/>
              <a:gd name="connsiteX3" fmla="*/ 5255940 w 11663245"/>
              <a:gd name="connsiteY3" fmla="*/ 6329734 h 6329734"/>
              <a:gd name="connsiteX4" fmla="*/ 0 w 11663245"/>
              <a:gd name="connsiteY4" fmla="*/ 4299901 h 6329734"/>
              <a:gd name="connsiteX5" fmla="*/ 7663637 w 11663245"/>
              <a:gd name="connsiteY5" fmla="*/ 369133 h 6329734"/>
              <a:gd name="connsiteX6" fmla="*/ 11663241 w 1166324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908075 w 6407305"/>
              <a:gd name="connsiteY2" fmla="*/ 6278846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908075 w 6407305"/>
              <a:gd name="connsiteY2" fmla="*/ 6278846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908075 w 6407305"/>
              <a:gd name="connsiteY2" fmla="*/ 629330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822061 w 6407305"/>
              <a:gd name="connsiteY2" fmla="*/ 629330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383318 w 6407305"/>
              <a:gd name="connsiteY1" fmla="*/ 3460787 h 6329734"/>
              <a:gd name="connsiteX2" fmla="*/ 822061 w 6407305"/>
              <a:gd name="connsiteY2" fmla="*/ 629330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78979 w 6478983"/>
              <a:gd name="connsiteY0" fmla="*/ 135139 h 6294564"/>
              <a:gd name="connsiteX1" fmla="*/ 6454996 w 6478983"/>
              <a:gd name="connsiteY1" fmla="*/ 3460787 h 6294564"/>
              <a:gd name="connsiteX2" fmla="*/ 893739 w 6478983"/>
              <a:gd name="connsiteY2" fmla="*/ 6293307 h 6294564"/>
              <a:gd name="connsiteX3" fmla="*/ 0 w 6478983"/>
              <a:gd name="connsiteY3" fmla="*/ 6271897 h 6294564"/>
              <a:gd name="connsiteX4" fmla="*/ 1023008 w 6478983"/>
              <a:gd name="connsiteY4" fmla="*/ 3779364 h 6294564"/>
              <a:gd name="connsiteX5" fmla="*/ 2479375 w 6478983"/>
              <a:gd name="connsiteY5" fmla="*/ 369133 h 6294564"/>
              <a:gd name="connsiteX6" fmla="*/ 6478979 w 6478983"/>
              <a:gd name="connsiteY6" fmla="*/ 135139 h 6294564"/>
              <a:gd name="connsiteX0" fmla="*/ 6478979 w 6478983"/>
              <a:gd name="connsiteY0" fmla="*/ 135139 h 6296446"/>
              <a:gd name="connsiteX1" fmla="*/ 6454996 w 6478983"/>
              <a:gd name="connsiteY1" fmla="*/ 3460787 h 6296446"/>
              <a:gd name="connsiteX2" fmla="*/ 893739 w 6478983"/>
              <a:gd name="connsiteY2" fmla="*/ 6293307 h 6296446"/>
              <a:gd name="connsiteX3" fmla="*/ 0 w 6478983"/>
              <a:gd name="connsiteY3" fmla="*/ 6271897 h 6296446"/>
              <a:gd name="connsiteX4" fmla="*/ 1023008 w 6478983"/>
              <a:gd name="connsiteY4" fmla="*/ 3779364 h 6296446"/>
              <a:gd name="connsiteX5" fmla="*/ 2479375 w 6478983"/>
              <a:gd name="connsiteY5" fmla="*/ 369133 h 6296446"/>
              <a:gd name="connsiteX6" fmla="*/ 6478979 w 6478983"/>
              <a:gd name="connsiteY6" fmla="*/ 135139 h 6296446"/>
              <a:gd name="connsiteX0" fmla="*/ 6450308 w 6454996"/>
              <a:gd name="connsiteY0" fmla="*/ 160139 h 6292526"/>
              <a:gd name="connsiteX1" fmla="*/ 6454996 w 6454996"/>
              <a:gd name="connsiteY1" fmla="*/ 3456867 h 6292526"/>
              <a:gd name="connsiteX2" fmla="*/ 893739 w 6454996"/>
              <a:gd name="connsiteY2" fmla="*/ 6289387 h 6292526"/>
              <a:gd name="connsiteX3" fmla="*/ 0 w 6454996"/>
              <a:gd name="connsiteY3" fmla="*/ 6267977 h 6292526"/>
              <a:gd name="connsiteX4" fmla="*/ 1023008 w 6454996"/>
              <a:gd name="connsiteY4" fmla="*/ 3775444 h 6292526"/>
              <a:gd name="connsiteX5" fmla="*/ 2479375 w 6454996"/>
              <a:gd name="connsiteY5" fmla="*/ 365213 h 6292526"/>
              <a:gd name="connsiteX6" fmla="*/ 6450308 w 6454996"/>
              <a:gd name="connsiteY6" fmla="*/ 160139 h 6292526"/>
              <a:gd name="connsiteX0" fmla="*/ 6450308 w 6454996"/>
              <a:gd name="connsiteY0" fmla="*/ 353152 h 6485539"/>
              <a:gd name="connsiteX1" fmla="*/ 6454996 w 6454996"/>
              <a:gd name="connsiteY1" fmla="*/ 3649880 h 6485539"/>
              <a:gd name="connsiteX2" fmla="*/ 893739 w 6454996"/>
              <a:gd name="connsiteY2" fmla="*/ 6482400 h 6485539"/>
              <a:gd name="connsiteX3" fmla="*/ 0 w 6454996"/>
              <a:gd name="connsiteY3" fmla="*/ 6460990 h 6485539"/>
              <a:gd name="connsiteX4" fmla="*/ 1023008 w 6454996"/>
              <a:gd name="connsiteY4" fmla="*/ 3968457 h 6485539"/>
              <a:gd name="connsiteX5" fmla="*/ 2479375 w 6454996"/>
              <a:gd name="connsiteY5" fmla="*/ 558226 h 6485539"/>
              <a:gd name="connsiteX6" fmla="*/ 6450308 w 6454996"/>
              <a:gd name="connsiteY6" fmla="*/ 353152 h 6485539"/>
              <a:gd name="connsiteX0" fmla="*/ 6450308 w 6454996"/>
              <a:gd name="connsiteY0" fmla="*/ 353152 h 6485539"/>
              <a:gd name="connsiteX1" fmla="*/ 6454996 w 6454996"/>
              <a:gd name="connsiteY1" fmla="*/ 3649880 h 6485539"/>
              <a:gd name="connsiteX2" fmla="*/ 893739 w 6454996"/>
              <a:gd name="connsiteY2" fmla="*/ 6482400 h 6485539"/>
              <a:gd name="connsiteX3" fmla="*/ 0 w 6454996"/>
              <a:gd name="connsiteY3" fmla="*/ 6460990 h 6485539"/>
              <a:gd name="connsiteX4" fmla="*/ 1023008 w 6454996"/>
              <a:gd name="connsiteY4" fmla="*/ 3968457 h 6485539"/>
              <a:gd name="connsiteX5" fmla="*/ 2479375 w 6454996"/>
              <a:gd name="connsiteY5" fmla="*/ 558226 h 6485539"/>
              <a:gd name="connsiteX6" fmla="*/ 6450308 w 6454996"/>
              <a:gd name="connsiteY6" fmla="*/ 353152 h 6485539"/>
              <a:gd name="connsiteX0" fmla="*/ 6450308 w 6454996"/>
              <a:gd name="connsiteY0" fmla="*/ 1 h 6132388"/>
              <a:gd name="connsiteX1" fmla="*/ 6454996 w 6454996"/>
              <a:gd name="connsiteY1" fmla="*/ 3296729 h 6132388"/>
              <a:gd name="connsiteX2" fmla="*/ 893739 w 6454996"/>
              <a:gd name="connsiteY2" fmla="*/ 6129249 h 6132388"/>
              <a:gd name="connsiteX3" fmla="*/ 0 w 6454996"/>
              <a:gd name="connsiteY3" fmla="*/ 6107839 h 6132388"/>
              <a:gd name="connsiteX4" fmla="*/ 1023008 w 6454996"/>
              <a:gd name="connsiteY4" fmla="*/ 3615306 h 6132388"/>
              <a:gd name="connsiteX5" fmla="*/ 2479375 w 6454996"/>
              <a:gd name="connsiteY5" fmla="*/ 205075 h 6132388"/>
              <a:gd name="connsiteX6" fmla="*/ 6450308 w 6454996"/>
              <a:gd name="connsiteY6" fmla="*/ 1 h 6132388"/>
              <a:gd name="connsiteX0" fmla="*/ 6499351 w 6499388"/>
              <a:gd name="connsiteY0" fmla="*/ 0 h 6033454"/>
              <a:gd name="connsiteX1" fmla="*/ 6454996 w 6499388"/>
              <a:gd name="connsiteY1" fmla="*/ 3197795 h 6033454"/>
              <a:gd name="connsiteX2" fmla="*/ 893739 w 6499388"/>
              <a:gd name="connsiteY2" fmla="*/ 6030315 h 6033454"/>
              <a:gd name="connsiteX3" fmla="*/ 0 w 6499388"/>
              <a:gd name="connsiteY3" fmla="*/ 6008905 h 6033454"/>
              <a:gd name="connsiteX4" fmla="*/ 1023008 w 6499388"/>
              <a:gd name="connsiteY4" fmla="*/ 3516372 h 6033454"/>
              <a:gd name="connsiteX5" fmla="*/ 2479375 w 6499388"/>
              <a:gd name="connsiteY5" fmla="*/ 106141 h 6033454"/>
              <a:gd name="connsiteX6" fmla="*/ 6499351 w 6499388"/>
              <a:gd name="connsiteY6" fmla="*/ 0 h 6033454"/>
              <a:gd name="connsiteX0" fmla="*/ 6499351 w 6499351"/>
              <a:gd name="connsiteY0" fmla="*/ 0 h 6033454"/>
              <a:gd name="connsiteX1" fmla="*/ 6454996 w 6499351"/>
              <a:gd name="connsiteY1" fmla="*/ 3197795 h 6033454"/>
              <a:gd name="connsiteX2" fmla="*/ 893739 w 6499351"/>
              <a:gd name="connsiteY2" fmla="*/ 6030315 h 6033454"/>
              <a:gd name="connsiteX3" fmla="*/ 0 w 6499351"/>
              <a:gd name="connsiteY3" fmla="*/ 6008905 h 6033454"/>
              <a:gd name="connsiteX4" fmla="*/ 1023008 w 6499351"/>
              <a:gd name="connsiteY4" fmla="*/ 3516372 h 6033454"/>
              <a:gd name="connsiteX5" fmla="*/ 2479375 w 6499351"/>
              <a:gd name="connsiteY5" fmla="*/ 106141 h 6033454"/>
              <a:gd name="connsiteX6" fmla="*/ 6499351 w 6499351"/>
              <a:gd name="connsiteY6" fmla="*/ 0 h 6033454"/>
              <a:gd name="connsiteX0" fmla="*/ 6499351 w 6499351"/>
              <a:gd name="connsiteY0" fmla="*/ 25416 h 6058870"/>
              <a:gd name="connsiteX1" fmla="*/ 6454996 w 6499351"/>
              <a:gd name="connsiteY1" fmla="*/ 3223211 h 6058870"/>
              <a:gd name="connsiteX2" fmla="*/ 893739 w 6499351"/>
              <a:gd name="connsiteY2" fmla="*/ 6055731 h 6058870"/>
              <a:gd name="connsiteX3" fmla="*/ 0 w 6499351"/>
              <a:gd name="connsiteY3" fmla="*/ 6034321 h 6058870"/>
              <a:gd name="connsiteX4" fmla="*/ 1023008 w 6499351"/>
              <a:gd name="connsiteY4" fmla="*/ 3541788 h 6058870"/>
              <a:gd name="connsiteX5" fmla="*/ 2479375 w 6499351"/>
              <a:gd name="connsiteY5" fmla="*/ 49113 h 6058870"/>
              <a:gd name="connsiteX6" fmla="*/ 6499351 w 6499351"/>
              <a:gd name="connsiteY6" fmla="*/ 25416 h 6058870"/>
              <a:gd name="connsiteX0" fmla="*/ 6499351 w 6499351"/>
              <a:gd name="connsiteY0" fmla="*/ 96801 h 6047810"/>
              <a:gd name="connsiteX1" fmla="*/ 6454996 w 6499351"/>
              <a:gd name="connsiteY1" fmla="*/ 3212151 h 6047810"/>
              <a:gd name="connsiteX2" fmla="*/ 893739 w 6499351"/>
              <a:gd name="connsiteY2" fmla="*/ 6044671 h 6047810"/>
              <a:gd name="connsiteX3" fmla="*/ 0 w 6499351"/>
              <a:gd name="connsiteY3" fmla="*/ 6023261 h 6047810"/>
              <a:gd name="connsiteX4" fmla="*/ 1023008 w 6499351"/>
              <a:gd name="connsiteY4" fmla="*/ 3530728 h 6047810"/>
              <a:gd name="connsiteX5" fmla="*/ 2479375 w 6499351"/>
              <a:gd name="connsiteY5" fmla="*/ 38053 h 6047810"/>
              <a:gd name="connsiteX6" fmla="*/ 6499351 w 6499351"/>
              <a:gd name="connsiteY6" fmla="*/ 96801 h 6047810"/>
              <a:gd name="connsiteX0" fmla="*/ 6499351 w 6499351"/>
              <a:gd name="connsiteY0" fmla="*/ 147573 h 6098582"/>
              <a:gd name="connsiteX1" fmla="*/ 6454996 w 6499351"/>
              <a:gd name="connsiteY1" fmla="*/ 3262923 h 6098582"/>
              <a:gd name="connsiteX2" fmla="*/ 893739 w 6499351"/>
              <a:gd name="connsiteY2" fmla="*/ 6095443 h 6098582"/>
              <a:gd name="connsiteX3" fmla="*/ 0 w 6499351"/>
              <a:gd name="connsiteY3" fmla="*/ 6074033 h 6098582"/>
              <a:gd name="connsiteX4" fmla="*/ 1023008 w 6499351"/>
              <a:gd name="connsiteY4" fmla="*/ 3581500 h 6098582"/>
              <a:gd name="connsiteX5" fmla="*/ 2479375 w 6499351"/>
              <a:gd name="connsiteY5" fmla="*/ 88825 h 6098582"/>
              <a:gd name="connsiteX6" fmla="*/ 6499351 w 6499351"/>
              <a:gd name="connsiteY6" fmla="*/ 147573 h 6098582"/>
              <a:gd name="connsiteX0" fmla="*/ 6499351 w 6499351"/>
              <a:gd name="connsiteY0" fmla="*/ 157794 h 6108803"/>
              <a:gd name="connsiteX1" fmla="*/ 6454996 w 6499351"/>
              <a:gd name="connsiteY1" fmla="*/ 3273144 h 6108803"/>
              <a:gd name="connsiteX2" fmla="*/ 893739 w 6499351"/>
              <a:gd name="connsiteY2" fmla="*/ 6105664 h 6108803"/>
              <a:gd name="connsiteX3" fmla="*/ 0 w 6499351"/>
              <a:gd name="connsiteY3" fmla="*/ 6084254 h 6108803"/>
              <a:gd name="connsiteX4" fmla="*/ 1023008 w 6499351"/>
              <a:gd name="connsiteY4" fmla="*/ 3591721 h 6108803"/>
              <a:gd name="connsiteX5" fmla="*/ 2299553 w 6499351"/>
              <a:gd name="connsiteY5" fmla="*/ 82557 h 6108803"/>
              <a:gd name="connsiteX6" fmla="*/ 6499351 w 6499351"/>
              <a:gd name="connsiteY6" fmla="*/ 157794 h 6108803"/>
              <a:gd name="connsiteX0" fmla="*/ 6499351 w 6499351"/>
              <a:gd name="connsiteY0" fmla="*/ 98552 h 6049561"/>
              <a:gd name="connsiteX1" fmla="*/ 6454996 w 6499351"/>
              <a:gd name="connsiteY1" fmla="*/ 3213902 h 6049561"/>
              <a:gd name="connsiteX2" fmla="*/ 893739 w 6499351"/>
              <a:gd name="connsiteY2" fmla="*/ 6046422 h 6049561"/>
              <a:gd name="connsiteX3" fmla="*/ 0 w 6499351"/>
              <a:gd name="connsiteY3" fmla="*/ 6025012 h 6049561"/>
              <a:gd name="connsiteX4" fmla="*/ 1023008 w 6499351"/>
              <a:gd name="connsiteY4" fmla="*/ 3532479 h 6049561"/>
              <a:gd name="connsiteX5" fmla="*/ 2299553 w 6499351"/>
              <a:gd name="connsiteY5" fmla="*/ 23315 h 6049561"/>
              <a:gd name="connsiteX6" fmla="*/ 6499351 w 6499351"/>
              <a:gd name="connsiteY6" fmla="*/ 98552 h 6049561"/>
              <a:gd name="connsiteX0" fmla="*/ 6433960 w 6454996"/>
              <a:gd name="connsiteY0" fmla="*/ 65192 h 6131622"/>
              <a:gd name="connsiteX1" fmla="*/ 6454996 w 6454996"/>
              <a:gd name="connsiteY1" fmla="*/ 3295963 h 6131622"/>
              <a:gd name="connsiteX2" fmla="*/ 893739 w 6454996"/>
              <a:gd name="connsiteY2" fmla="*/ 6128483 h 6131622"/>
              <a:gd name="connsiteX3" fmla="*/ 0 w 6454996"/>
              <a:gd name="connsiteY3" fmla="*/ 6107073 h 6131622"/>
              <a:gd name="connsiteX4" fmla="*/ 1023008 w 6454996"/>
              <a:gd name="connsiteY4" fmla="*/ 3614540 h 6131622"/>
              <a:gd name="connsiteX5" fmla="*/ 2299553 w 6454996"/>
              <a:gd name="connsiteY5" fmla="*/ 105376 h 6131622"/>
              <a:gd name="connsiteX6" fmla="*/ 6433960 w 6454996"/>
              <a:gd name="connsiteY6" fmla="*/ 65192 h 6131622"/>
              <a:gd name="connsiteX0" fmla="*/ 6433960 w 6454996"/>
              <a:gd name="connsiteY0" fmla="*/ 0 h 6066430"/>
              <a:gd name="connsiteX1" fmla="*/ 6454996 w 6454996"/>
              <a:gd name="connsiteY1" fmla="*/ 3230771 h 6066430"/>
              <a:gd name="connsiteX2" fmla="*/ 893739 w 6454996"/>
              <a:gd name="connsiteY2" fmla="*/ 6063291 h 6066430"/>
              <a:gd name="connsiteX3" fmla="*/ 0 w 6454996"/>
              <a:gd name="connsiteY3" fmla="*/ 6041881 h 6066430"/>
              <a:gd name="connsiteX4" fmla="*/ 1023008 w 6454996"/>
              <a:gd name="connsiteY4" fmla="*/ 3549348 h 6066430"/>
              <a:gd name="connsiteX5" fmla="*/ 2299553 w 6454996"/>
              <a:gd name="connsiteY5" fmla="*/ 40184 h 6066430"/>
              <a:gd name="connsiteX6" fmla="*/ 6433960 w 6454996"/>
              <a:gd name="connsiteY6" fmla="*/ 0 h 6066430"/>
              <a:gd name="connsiteX0" fmla="*/ 6433960 w 6454996"/>
              <a:gd name="connsiteY0" fmla="*/ 0 h 6066430"/>
              <a:gd name="connsiteX1" fmla="*/ 6454996 w 6454996"/>
              <a:gd name="connsiteY1" fmla="*/ 3230771 h 6066430"/>
              <a:gd name="connsiteX2" fmla="*/ 893739 w 6454996"/>
              <a:gd name="connsiteY2" fmla="*/ 6063291 h 6066430"/>
              <a:gd name="connsiteX3" fmla="*/ 0 w 6454996"/>
              <a:gd name="connsiteY3" fmla="*/ 6041881 h 6066430"/>
              <a:gd name="connsiteX4" fmla="*/ 1023008 w 6454996"/>
              <a:gd name="connsiteY4" fmla="*/ 3549348 h 6066430"/>
              <a:gd name="connsiteX5" fmla="*/ 2299553 w 6454996"/>
              <a:gd name="connsiteY5" fmla="*/ 23696 h 6066430"/>
              <a:gd name="connsiteX6" fmla="*/ 6433960 w 6454996"/>
              <a:gd name="connsiteY6" fmla="*/ 0 h 6066430"/>
              <a:gd name="connsiteX0" fmla="*/ 6433960 w 6454996"/>
              <a:gd name="connsiteY0" fmla="*/ 0 h 6066430"/>
              <a:gd name="connsiteX1" fmla="*/ 6454996 w 6454996"/>
              <a:gd name="connsiteY1" fmla="*/ 3230771 h 6066430"/>
              <a:gd name="connsiteX2" fmla="*/ 893739 w 6454996"/>
              <a:gd name="connsiteY2" fmla="*/ 6063291 h 6066430"/>
              <a:gd name="connsiteX3" fmla="*/ 0 w 6454996"/>
              <a:gd name="connsiteY3" fmla="*/ 6041881 h 6066430"/>
              <a:gd name="connsiteX4" fmla="*/ 1023008 w 6454996"/>
              <a:gd name="connsiteY4" fmla="*/ 3549348 h 6066430"/>
              <a:gd name="connsiteX5" fmla="*/ 2299553 w 6454996"/>
              <a:gd name="connsiteY5" fmla="*/ 23696 h 6066430"/>
              <a:gd name="connsiteX6" fmla="*/ 6433960 w 6454996"/>
              <a:gd name="connsiteY6" fmla="*/ 0 h 6066430"/>
              <a:gd name="connsiteX0" fmla="*/ 6433960 w 6433960"/>
              <a:gd name="connsiteY0" fmla="*/ 0 h 6066430"/>
              <a:gd name="connsiteX1" fmla="*/ 6427180 w 6433960"/>
              <a:gd name="connsiteY1" fmla="*/ 5348957 h 6066430"/>
              <a:gd name="connsiteX2" fmla="*/ 893739 w 6433960"/>
              <a:gd name="connsiteY2" fmla="*/ 6063291 h 6066430"/>
              <a:gd name="connsiteX3" fmla="*/ 0 w 6433960"/>
              <a:gd name="connsiteY3" fmla="*/ 6041881 h 6066430"/>
              <a:gd name="connsiteX4" fmla="*/ 1023008 w 6433960"/>
              <a:gd name="connsiteY4" fmla="*/ 3549348 h 6066430"/>
              <a:gd name="connsiteX5" fmla="*/ 2299553 w 6433960"/>
              <a:gd name="connsiteY5" fmla="*/ 23696 h 6066430"/>
              <a:gd name="connsiteX6" fmla="*/ 6433960 w 6433960"/>
              <a:gd name="connsiteY6" fmla="*/ 0 h 60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3960" h="6066430">
                <a:moveTo>
                  <a:pt x="6433960" y="0"/>
                </a:moveTo>
                <a:cubicBezTo>
                  <a:pt x="6402828" y="1098909"/>
                  <a:pt x="6425617" y="4250048"/>
                  <a:pt x="6427180" y="5348957"/>
                </a:cubicBezTo>
                <a:lnTo>
                  <a:pt x="893739" y="6063291"/>
                </a:lnTo>
                <a:cubicBezTo>
                  <a:pt x="268564" y="6071887"/>
                  <a:pt x="625175" y="6062203"/>
                  <a:pt x="0" y="6041881"/>
                </a:cubicBezTo>
                <a:lnTo>
                  <a:pt x="1023008" y="3549348"/>
                </a:lnTo>
                <a:lnTo>
                  <a:pt x="2299553" y="23696"/>
                </a:lnTo>
                <a:cubicBezTo>
                  <a:pt x="6512427" y="33977"/>
                  <a:pt x="2314644" y="10014"/>
                  <a:pt x="643396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60000"/>
                </a:schemeClr>
              </a:gs>
              <a:gs pos="73000">
                <a:srgbClr val="FFFF00">
                  <a:alpha val="53000"/>
                </a:srgbClr>
              </a:gs>
              <a:gs pos="87000">
                <a:srgbClr val="FFFF00">
                  <a:alpha val="65000"/>
                </a:srgbClr>
              </a:gs>
              <a:gs pos="100000">
                <a:srgbClr val="FFFF00">
                  <a:alpha val="81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525858" y="2682657"/>
            <a:ext cx="43633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প্রথম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04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সাজানো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সাজানো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27/01/২০22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4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 flipH="1">
            <a:off x="5257800" y="135524"/>
            <a:ext cx="2420601" cy="6089568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  <a:gd name="connsiteX0" fmla="*/ 0 w 6599934"/>
              <a:gd name="connsiteY0" fmla="*/ 0 h 5876490"/>
              <a:gd name="connsiteX1" fmla="*/ 2986474 w 6599934"/>
              <a:gd name="connsiteY1" fmla="*/ 0 h 5876490"/>
              <a:gd name="connsiteX2" fmla="*/ 6599934 w 6599934"/>
              <a:gd name="connsiteY2" fmla="*/ 5738845 h 5876490"/>
              <a:gd name="connsiteX3" fmla="*/ 5175781 w 6599934"/>
              <a:gd name="connsiteY3" fmla="*/ 5876490 h 5876490"/>
              <a:gd name="connsiteX4" fmla="*/ 364242 w 6599934"/>
              <a:gd name="connsiteY4" fmla="*/ 3788819 h 5876490"/>
              <a:gd name="connsiteX5" fmla="*/ 0 w 6599934"/>
              <a:gd name="connsiteY5" fmla="*/ 3631938 h 5876490"/>
              <a:gd name="connsiteX6" fmla="*/ 0 w 6599934"/>
              <a:gd name="connsiteY6" fmla="*/ 0 h 5876490"/>
              <a:gd name="connsiteX0" fmla="*/ 0 w 6599934"/>
              <a:gd name="connsiteY0" fmla="*/ 0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0 w 6599934"/>
              <a:gd name="connsiteY6" fmla="*/ 0 h 5818652"/>
              <a:gd name="connsiteX0" fmla="*/ 272374 w 6599934"/>
              <a:gd name="connsiteY0" fmla="*/ 462699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272374 w 6599934"/>
              <a:gd name="connsiteY6" fmla="*/ 462699 h 5818652"/>
              <a:gd name="connsiteX0" fmla="*/ 272374 w 6599934"/>
              <a:gd name="connsiteY0" fmla="*/ 260268 h 5616221"/>
              <a:gd name="connsiteX1" fmla="*/ 2871791 w 6599934"/>
              <a:gd name="connsiteY1" fmla="*/ 0 h 5616221"/>
              <a:gd name="connsiteX2" fmla="*/ 6599934 w 6599934"/>
              <a:gd name="connsiteY2" fmla="*/ 5536414 h 5616221"/>
              <a:gd name="connsiteX3" fmla="*/ 5620182 w 6599934"/>
              <a:gd name="connsiteY3" fmla="*/ 5616221 h 5616221"/>
              <a:gd name="connsiteX4" fmla="*/ 364242 w 6599934"/>
              <a:gd name="connsiteY4" fmla="*/ 3586388 h 5616221"/>
              <a:gd name="connsiteX5" fmla="*/ 0 w 6599934"/>
              <a:gd name="connsiteY5" fmla="*/ 3429507 h 5616221"/>
              <a:gd name="connsiteX6" fmla="*/ 272374 w 6599934"/>
              <a:gd name="connsiteY6" fmla="*/ 260268 h 5616221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86361 w 6786295"/>
              <a:gd name="connsiteY5" fmla="*/ 3588560 h 5775274"/>
              <a:gd name="connsiteX6" fmla="*/ 0 w 6786295"/>
              <a:gd name="connsiteY6" fmla="*/ 0 h 5775274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4336 w 6786295"/>
              <a:gd name="connsiteY5" fmla="*/ 3530724 h 5775274"/>
              <a:gd name="connsiteX6" fmla="*/ 0 w 6786295"/>
              <a:gd name="connsiteY6" fmla="*/ 0 h 5775274"/>
              <a:gd name="connsiteX0" fmla="*/ 0 w 6786295"/>
              <a:gd name="connsiteY0" fmla="*/ 260268 h 6035542"/>
              <a:gd name="connsiteX1" fmla="*/ 3086822 w 6786295"/>
              <a:gd name="connsiteY1" fmla="*/ 0 h 6035542"/>
              <a:gd name="connsiteX2" fmla="*/ 6786295 w 6786295"/>
              <a:gd name="connsiteY2" fmla="*/ 5955735 h 6035542"/>
              <a:gd name="connsiteX3" fmla="*/ 5806543 w 6786295"/>
              <a:gd name="connsiteY3" fmla="*/ 6035542 h 6035542"/>
              <a:gd name="connsiteX4" fmla="*/ 550603 w 6786295"/>
              <a:gd name="connsiteY4" fmla="*/ 4005709 h 6035542"/>
              <a:gd name="connsiteX5" fmla="*/ 14336 w 6786295"/>
              <a:gd name="connsiteY5" fmla="*/ 3790992 h 6035542"/>
              <a:gd name="connsiteX6" fmla="*/ 0 w 6786295"/>
              <a:gd name="connsiteY6" fmla="*/ 260268 h 6035542"/>
              <a:gd name="connsiteX0" fmla="*/ 0 w 6829301"/>
              <a:gd name="connsiteY0" fmla="*/ 0 h 6107839"/>
              <a:gd name="connsiteX1" fmla="*/ 3129828 w 6829301"/>
              <a:gd name="connsiteY1" fmla="*/ 72297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829301"/>
              <a:gd name="connsiteY0" fmla="*/ 0 h 6107839"/>
              <a:gd name="connsiteX1" fmla="*/ 3129828 w 6829301"/>
              <a:gd name="connsiteY1" fmla="*/ 43378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57342 w 6757624"/>
              <a:gd name="connsiteY5" fmla="*/ 3863289 h 6107839"/>
              <a:gd name="connsiteX6" fmla="*/ 0 w 6757624"/>
              <a:gd name="connsiteY6" fmla="*/ 0 h 6107839"/>
              <a:gd name="connsiteX0" fmla="*/ 0 w 6873955"/>
              <a:gd name="connsiteY0" fmla="*/ 68844 h 6176683"/>
              <a:gd name="connsiteX1" fmla="*/ 6425921 w 6873955"/>
              <a:gd name="connsiteY1" fmla="*/ 0 h 6176683"/>
              <a:gd name="connsiteX2" fmla="*/ 6757624 w 6873955"/>
              <a:gd name="connsiteY2" fmla="*/ 6125795 h 6176683"/>
              <a:gd name="connsiteX3" fmla="*/ 5849549 w 6873955"/>
              <a:gd name="connsiteY3" fmla="*/ 6176683 h 6176683"/>
              <a:gd name="connsiteX4" fmla="*/ 593609 w 6873955"/>
              <a:gd name="connsiteY4" fmla="*/ 4146850 h 6176683"/>
              <a:gd name="connsiteX5" fmla="*/ 57342 w 6873955"/>
              <a:gd name="connsiteY5" fmla="*/ 3932133 h 6176683"/>
              <a:gd name="connsiteX6" fmla="*/ 0 w 6873955"/>
              <a:gd name="connsiteY6" fmla="*/ 68844 h 6176683"/>
              <a:gd name="connsiteX0" fmla="*/ 0 w 6757624"/>
              <a:gd name="connsiteY0" fmla="*/ 68844 h 6176683"/>
              <a:gd name="connsiteX1" fmla="*/ 6425921 w 6757624"/>
              <a:gd name="connsiteY1" fmla="*/ 0 h 6176683"/>
              <a:gd name="connsiteX2" fmla="*/ 6757624 w 6757624"/>
              <a:gd name="connsiteY2" fmla="*/ 6125795 h 6176683"/>
              <a:gd name="connsiteX3" fmla="*/ 5849549 w 6757624"/>
              <a:gd name="connsiteY3" fmla="*/ 6176683 h 6176683"/>
              <a:gd name="connsiteX4" fmla="*/ 593609 w 6757624"/>
              <a:gd name="connsiteY4" fmla="*/ 4146850 h 6176683"/>
              <a:gd name="connsiteX5" fmla="*/ 57342 w 6757624"/>
              <a:gd name="connsiteY5" fmla="*/ 3932133 h 6176683"/>
              <a:gd name="connsiteX6" fmla="*/ 0 w 6757624"/>
              <a:gd name="connsiteY6" fmla="*/ 68844 h 6176683"/>
              <a:gd name="connsiteX0" fmla="*/ 0 w 6757624"/>
              <a:gd name="connsiteY0" fmla="*/ 82872 h 6190711"/>
              <a:gd name="connsiteX1" fmla="*/ 6467644 w 6757624"/>
              <a:gd name="connsiteY1" fmla="*/ 0 h 6190711"/>
              <a:gd name="connsiteX2" fmla="*/ 6757624 w 6757624"/>
              <a:gd name="connsiteY2" fmla="*/ 6139823 h 6190711"/>
              <a:gd name="connsiteX3" fmla="*/ 5849549 w 6757624"/>
              <a:gd name="connsiteY3" fmla="*/ 6190711 h 6190711"/>
              <a:gd name="connsiteX4" fmla="*/ 593609 w 6757624"/>
              <a:gd name="connsiteY4" fmla="*/ 4160878 h 6190711"/>
              <a:gd name="connsiteX5" fmla="*/ 57342 w 6757624"/>
              <a:gd name="connsiteY5" fmla="*/ 3946161 h 6190711"/>
              <a:gd name="connsiteX6" fmla="*/ 0 w 6757624"/>
              <a:gd name="connsiteY6" fmla="*/ 82872 h 6190711"/>
              <a:gd name="connsiteX0" fmla="*/ 0 w 6922930"/>
              <a:gd name="connsiteY0" fmla="*/ 82872 h 6190711"/>
              <a:gd name="connsiteX1" fmla="*/ 6467644 w 6922930"/>
              <a:gd name="connsiteY1" fmla="*/ 0 h 6190711"/>
              <a:gd name="connsiteX2" fmla="*/ 6490199 w 6922930"/>
              <a:gd name="connsiteY2" fmla="*/ 4503878 h 6190711"/>
              <a:gd name="connsiteX3" fmla="*/ 6757624 w 6922930"/>
              <a:gd name="connsiteY3" fmla="*/ 6139823 h 6190711"/>
              <a:gd name="connsiteX4" fmla="*/ 5849549 w 6922930"/>
              <a:gd name="connsiteY4" fmla="*/ 6190711 h 6190711"/>
              <a:gd name="connsiteX5" fmla="*/ 593609 w 6922930"/>
              <a:gd name="connsiteY5" fmla="*/ 4160878 h 6190711"/>
              <a:gd name="connsiteX6" fmla="*/ 57342 w 6922930"/>
              <a:gd name="connsiteY6" fmla="*/ 3946161 h 6190711"/>
              <a:gd name="connsiteX7" fmla="*/ 0 w 6922930"/>
              <a:gd name="connsiteY7" fmla="*/ 82872 h 6190711"/>
              <a:gd name="connsiteX0" fmla="*/ 0 w 6922930"/>
              <a:gd name="connsiteY0" fmla="*/ 82872 h 6190711"/>
              <a:gd name="connsiteX1" fmla="*/ 6467644 w 6922930"/>
              <a:gd name="connsiteY1" fmla="*/ 0 h 6190711"/>
              <a:gd name="connsiteX2" fmla="*/ 6490199 w 6922930"/>
              <a:gd name="connsiteY2" fmla="*/ 4503878 h 6190711"/>
              <a:gd name="connsiteX3" fmla="*/ 6757624 w 6922930"/>
              <a:gd name="connsiteY3" fmla="*/ 6139823 h 6190711"/>
              <a:gd name="connsiteX4" fmla="*/ 5849549 w 6922930"/>
              <a:gd name="connsiteY4" fmla="*/ 6190711 h 6190711"/>
              <a:gd name="connsiteX5" fmla="*/ 593609 w 6922930"/>
              <a:gd name="connsiteY5" fmla="*/ 4160878 h 6190711"/>
              <a:gd name="connsiteX6" fmla="*/ 57342 w 6922930"/>
              <a:gd name="connsiteY6" fmla="*/ 3946161 h 6190711"/>
              <a:gd name="connsiteX7" fmla="*/ 0 w 6922930"/>
              <a:gd name="connsiteY7" fmla="*/ 82872 h 6190711"/>
              <a:gd name="connsiteX0" fmla="*/ 0 w 6929091"/>
              <a:gd name="connsiteY0" fmla="*/ 82872 h 6190711"/>
              <a:gd name="connsiteX1" fmla="*/ 6467644 w 6929091"/>
              <a:gd name="connsiteY1" fmla="*/ 0 h 6190711"/>
              <a:gd name="connsiteX2" fmla="*/ 6490199 w 6929091"/>
              <a:gd name="connsiteY2" fmla="*/ 4503878 h 6190711"/>
              <a:gd name="connsiteX3" fmla="*/ 6757624 w 6929091"/>
              <a:gd name="connsiteY3" fmla="*/ 6139823 h 6190711"/>
              <a:gd name="connsiteX4" fmla="*/ 5849549 w 6929091"/>
              <a:gd name="connsiteY4" fmla="*/ 6190711 h 6190711"/>
              <a:gd name="connsiteX5" fmla="*/ 593609 w 6929091"/>
              <a:gd name="connsiteY5" fmla="*/ 4160878 h 6190711"/>
              <a:gd name="connsiteX6" fmla="*/ 57342 w 6929091"/>
              <a:gd name="connsiteY6" fmla="*/ 3946161 h 6190711"/>
              <a:gd name="connsiteX7" fmla="*/ 0 w 6929091"/>
              <a:gd name="connsiteY7" fmla="*/ 82872 h 6190711"/>
              <a:gd name="connsiteX0" fmla="*/ 0 w 6990131"/>
              <a:gd name="connsiteY0" fmla="*/ 82872 h 6190711"/>
              <a:gd name="connsiteX1" fmla="*/ 6467644 w 6990131"/>
              <a:gd name="connsiteY1" fmla="*/ 0 h 6190711"/>
              <a:gd name="connsiteX2" fmla="*/ 6504107 w 6990131"/>
              <a:gd name="connsiteY2" fmla="*/ 786532 h 6190711"/>
              <a:gd name="connsiteX3" fmla="*/ 6490199 w 6990131"/>
              <a:gd name="connsiteY3" fmla="*/ 4503878 h 6190711"/>
              <a:gd name="connsiteX4" fmla="*/ 6757624 w 6990131"/>
              <a:gd name="connsiteY4" fmla="*/ 6139823 h 6190711"/>
              <a:gd name="connsiteX5" fmla="*/ 5849549 w 6990131"/>
              <a:gd name="connsiteY5" fmla="*/ 6190711 h 6190711"/>
              <a:gd name="connsiteX6" fmla="*/ 593609 w 6990131"/>
              <a:gd name="connsiteY6" fmla="*/ 4160878 h 6190711"/>
              <a:gd name="connsiteX7" fmla="*/ 57342 w 6990131"/>
              <a:gd name="connsiteY7" fmla="*/ 3946161 h 6190711"/>
              <a:gd name="connsiteX8" fmla="*/ 0 w 6990131"/>
              <a:gd name="connsiteY8" fmla="*/ 82872 h 6190711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490199 w 6990131"/>
              <a:gd name="connsiteY3" fmla="*/ 4503878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531922 w 6990131"/>
              <a:gd name="connsiteY3" fmla="*/ 4503878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587552 w 6990131"/>
              <a:gd name="connsiteY3" fmla="*/ 4489850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629275 w 6990131"/>
              <a:gd name="connsiteY3" fmla="*/ 4489850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629275 w 6990131"/>
              <a:gd name="connsiteY3" fmla="*/ 4489850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7025937"/>
              <a:gd name="connsiteY0" fmla="*/ 82872 h 6211284"/>
              <a:gd name="connsiteX1" fmla="*/ 6467644 w 7025937"/>
              <a:gd name="connsiteY1" fmla="*/ 0 h 6211284"/>
              <a:gd name="connsiteX2" fmla="*/ 6629276 w 7025937"/>
              <a:gd name="connsiteY2" fmla="*/ 772504 h 6211284"/>
              <a:gd name="connsiteX3" fmla="*/ 6629275 w 7025937"/>
              <a:gd name="connsiteY3" fmla="*/ 4489850 h 6211284"/>
              <a:gd name="connsiteX4" fmla="*/ 6590734 w 7025937"/>
              <a:gd name="connsiteY4" fmla="*/ 6209962 h 6211284"/>
              <a:gd name="connsiteX5" fmla="*/ 5849549 w 7025937"/>
              <a:gd name="connsiteY5" fmla="*/ 6190711 h 6211284"/>
              <a:gd name="connsiteX6" fmla="*/ 593609 w 7025937"/>
              <a:gd name="connsiteY6" fmla="*/ 4160878 h 6211284"/>
              <a:gd name="connsiteX7" fmla="*/ 57342 w 7025937"/>
              <a:gd name="connsiteY7" fmla="*/ 3946161 h 6211284"/>
              <a:gd name="connsiteX8" fmla="*/ 0 w 7025937"/>
              <a:gd name="connsiteY8" fmla="*/ 82872 h 6211284"/>
              <a:gd name="connsiteX0" fmla="*/ 0 w 7063104"/>
              <a:gd name="connsiteY0" fmla="*/ 82872 h 6211284"/>
              <a:gd name="connsiteX1" fmla="*/ 6467644 w 7063104"/>
              <a:gd name="connsiteY1" fmla="*/ 0 h 6211284"/>
              <a:gd name="connsiteX2" fmla="*/ 6629276 w 7063104"/>
              <a:gd name="connsiteY2" fmla="*/ 772504 h 6211284"/>
              <a:gd name="connsiteX3" fmla="*/ 6629275 w 7063104"/>
              <a:gd name="connsiteY3" fmla="*/ 4489850 h 6211284"/>
              <a:gd name="connsiteX4" fmla="*/ 6590734 w 7063104"/>
              <a:gd name="connsiteY4" fmla="*/ 6209962 h 6211284"/>
              <a:gd name="connsiteX5" fmla="*/ 5849549 w 7063104"/>
              <a:gd name="connsiteY5" fmla="*/ 6190711 h 6211284"/>
              <a:gd name="connsiteX6" fmla="*/ 593609 w 7063104"/>
              <a:gd name="connsiteY6" fmla="*/ 4160878 h 6211284"/>
              <a:gd name="connsiteX7" fmla="*/ 57342 w 7063104"/>
              <a:gd name="connsiteY7" fmla="*/ 3946161 h 6211284"/>
              <a:gd name="connsiteX8" fmla="*/ 0 w 7063104"/>
              <a:gd name="connsiteY8" fmla="*/ 82872 h 6211284"/>
              <a:gd name="connsiteX0" fmla="*/ 4379177 w 7005766"/>
              <a:gd name="connsiteY0" fmla="*/ 54817 h 6211284"/>
              <a:gd name="connsiteX1" fmla="*/ 6410306 w 7005766"/>
              <a:gd name="connsiteY1" fmla="*/ 0 h 6211284"/>
              <a:gd name="connsiteX2" fmla="*/ 6571938 w 7005766"/>
              <a:gd name="connsiteY2" fmla="*/ 772504 h 6211284"/>
              <a:gd name="connsiteX3" fmla="*/ 6571937 w 7005766"/>
              <a:gd name="connsiteY3" fmla="*/ 4489850 h 6211284"/>
              <a:gd name="connsiteX4" fmla="*/ 6533396 w 7005766"/>
              <a:gd name="connsiteY4" fmla="*/ 6209962 h 6211284"/>
              <a:gd name="connsiteX5" fmla="*/ 5792211 w 7005766"/>
              <a:gd name="connsiteY5" fmla="*/ 6190711 h 6211284"/>
              <a:gd name="connsiteX6" fmla="*/ 536271 w 7005766"/>
              <a:gd name="connsiteY6" fmla="*/ 4160878 h 6211284"/>
              <a:gd name="connsiteX7" fmla="*/ 4 w 7005766"/>
              <a:gd name="connsiteY7" fmla="*/ 3946161 h 6211284"/>
              <a:gd name="connsiteX8" fmla="*/ 4379177 w 7005766"/>
              <a:gd name="connsiteY8" fmla="*/ 54817 h 6211284"/>
              <a:gd name="connsiteX0" fmla="*/ 3842906 w 6469495"/>
              <a:gd name="connsiteY0" fmla="*/ 54817 h 6211284"/>
              <a:gd name="connsiteX1" fmla="*/ 5874035 w 6469495"/>
              <a:gd name="connsiteY1" fmla="*/ 0 h 6211284"/>
              <a:gd name="connsiteX2" fmla="*/ 6035667 w 6469495"/>
              <a:gd name="connsiteY2" fmla="*/ 772504 h 6211284"/>
              <a:gd name="connsiteX3" fmla="*/ 6035666 w 6469495"/>
              <a:gd name="connsiteY3" fmla="*/ 4489850 h 6211284"/>
              <a:gd name="connsiteX4" fmla="*/ 5997125 w 6469495"/>
              <a:gd name="connsiteY4" fmla="*/ 6209962 h 6211284"/>
              <a:gd name="connsiteX5" fmla="*/ 5255940 w 6469495"/>
              <a:gd name="connsiteY5" fmla="*/ 6190711 h 6211284"/>
              <a:gd name="connsiteX6" fmla="*/ 0 w 6469495"/>
              <a:gd name="connsiteY6" fmla="*/ 4160878 h 6211284"/>
              <a:gd name="connsiteX7" fmla="*/ 3149239 w 6469495"/>
              <a:gd name="connsiteY7" fmla="*/ 1224784 h 6211284"/>
              <a:gd name="connsiteX8" fmla="*/ 3842906 w 6469495"/>
              <a:gd name="connsiteY8" fmla="*/ 54817 h 6211284"/>
              <a:gd name="connsiteX0" fmla="*/ 693692 w 3320281"/>
              <a:gd name="connsiteY0" fmla="*/ 54817 h 6211284"/>
              <a:gd name="connsiteX1" fmla="*/ 2724821 w 3320281"/>
              <a:gd name="connsiteY1" fmla="*/ 0 h 6211284"/>
              <a:gd name="connsiteX2" fmla="*/ 2886453 w 3320281"/>
              <a:gd name="connsiteY2" fmla="*/ 772504 h 6211284"/>
              <a:gd name="connsiteX3" fmla="*/ 2886452 w 3320281"/>
              <a:gd name="connsiteY3" fmla="*/ 4489850 h 6211284"/>
              <a:gd name="connsiteX4" fmla="*/ 2847911 w 3320281"/>
              <a:gd name="connsiteY4" fmla="*/ 6209962 h 6211284"/>
              <a:gd name="connsiteX5" fmla="*/ 2106726 w 3320281"/>
              <a:gd name="connsiteY5" fmla="*/ 6190711 h 6211284"/>
              <a:gd name="connsiteX6" fmla="*/ 730997 w 3320281"/>
              <a:gd name="connsiteY6" fmla="*/ 64785 h 6211284"/>
              <a:gd name="connsiteX7" fmla="*/ 25 w 3320281"/>
              <a:gd name="connsiteY7" fmla="*/ 1224784 h 6211284"/>
              <a:gd name="connsiteX8" fmla="*/ 693692 w 3320281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377217 w 2626589"/>
              <a:gd name="connsiteY7" fmla="*/ 1112562 h 6211284"/>
              <a:gd name="connsiteX8" fmla="*/ 0 w 2626589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377217 w 2626589"/>
              <a:gd name="connsiteY7" fmla="*/ 1112562 h 6211284"/>
              <a:gd name="connsiteX8" fmla="*/ 0 w 2626589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1713 w 2626589"/>
              <a:gd name="connsiteY7" fmla="*/ 116594 h 6211284"/>
              <a:gd name="connsiteX8" fmla="*/ 0 w 2626589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1713 w 2626589"/>
              <a:gd name="connsiteY7" fmla="*/ 116594 h 6211284"/>
              <a:gd name="connsiteX8" fmla="*/ 0 w 2626589"/>
              <a:gd name="connsiteY8" fmla="*/ 54817 h 6211284"/>
              <a:gd name="connsiteX0" fmla="*/ 39580 w 2666169"/>
              <a:gd name="connsiteY0" fmla="*/ 54817 h 6211284"/>
              <a:gd name="connsiteX1" fmla="*/ 2070709 w 2666169"/>
              <a:gd name="connsiteY1" fmla="*/ 0 h 6211284"/>
              <a:gd name="connsiteX2" fmla="*/ 2232341 w 2666169"/>
              <a:gd name="connsiteY2" fmla="*/ 772504 h 6211284"/>
              <a:gd name="connsiteX3" fmla="*/ 2232340 w 2666169"/>
              <a:gd name="connsiteY3" fmla="*/ 4489850 h 6211284"/>
              <a:gd name="connsiteX4" fmla="*/ 2193799 w 2666169"/>
              <a:gd name="connsiteY4" fmla="*/ 6209962 h 6211284"/>
              <a:gd name="connsiteX5" fmla="*/ 1452614 w 2666169"/>
              <a:gd name="connsiteY5" fmla="*/ 6190711 h 6211284"/>
              <a:gd name="connsiteX6" fmla="*/ 76885 w 2666169"/>
              <a:gd name="connsiteY6" fmla="*/ 64785 h 6211284"/>
              <a:gd name="connsiteX7" fmla="*/ 41293 w 2666169"/>
              <a:gd name="connsiteY7" fmla="*/ 116594 h 6211284"/>
              <a:gd name="connsiteX8" fmla="*/ 744226 w 2666169"/>
              <a:gd name="connsiteY8" fmla="*/ 113201 h 6211284"/>
              <a:gd name="connsiteX9" fmla="*/ 39580 w 2666169"/>
              <a:gd name="connsiteY9" fmla="*/ 54817 h 6211284"/>
              <a:gd name="connsiteX0" fmla="*/ 38614 w 2665203"/>
              <a:gd name="connsiteY0" fmla="*/ 54817 h 6211284"/>
              <a:gd name="connsiteX1" fmla="*/ 2069743 w 2665203"/>
              <a:gd name="connsiteY1" fmla="*/ 0 h 6211284"/>
              <a:gd name="connsiteX2" fmla="*/ 2231375 w 2665203"/>
              <a:gd name="connsiteY2" fmla="*/ 772504 h 6211284"/>
              <a:gd name="connsiteX3" fmla="*/ 2231374 w 2665203"/>
              <a:gd name="connsiteY3" fmla="*/ 4489850 h 6211284"/>
              <a:gd name="connsiteX4" fmla="*/ 2192833 w 2665203"/>
              <a:gd name="connsiteY4" fmla="*/ 6209962 h 6211284"/>
              <a:gd name="connsiteX5" fmla="*/ 1451648 w 2665203"/>
              <a:gd name="connsiteY5" fmla="*/ 6190711 h 6211284"/>
              <a:gd name="connsiteX6" fmla="*/ 75919 w 2665203"/>
              <a:gd name="connsiteY6" fmla="*/ 64785 h 6211284"/>
              <a:gd name="connsiteX7" fmla="*/ 40327 w 2665203"/>
              <a:gd name="connsiteY7" fmla="*/ 116594 h 6211284"/>
              <a:gd name="connsiteX8" fmla="*/ 771075 w 2665203"/>
              <a:gd name="connsiteY8" fmla="*/ 29034 h 6211284"/>
              <a:gd name="connsiteX9" fmla="*/ 38614 w 2665203"/>
              <a:gd name="connsiteY9" fmla="*/ 54817 h 6211284"/>
              <a:gd name="connsiteX0" fmla="*/ 220808 w 2624876"/>
              <a:gd name="connsiteY0" fmla="*/ 0 h 6212578"/>
              <a:gd name="connsiteX1" fmla="*/ 2029416 w 2624876"/>
              <a:gd name="connsiteY1" fmla="*/ 1294 h 6212578"/>
              <a:gd name="connsiteX2" fmla="*/ 2191048 w 2624876"/>
              <a:gd name="connsiteY2" fmla="*/ 773798 h 6212578"/>
              <a:gd name="connsiteX3" fmla="*/ 2191047 w 2624876"/>
              <a:gd name="connsiteY3" fmla="*/ 4491144 h 6212578"/>
              <a:gd name="connsiteX4" fmla="*/ 2152506 w 2624876"/>
              <a:gd name="connsiteY4" fmla="*/ 6211256 h 6212578"/>
              <a:gd name="connsiteX5" fmla="*/ 1411321 w 2624876"/>
              <a:gd name="connsiteY5" fmla="*/ 6192005 h 6212578"/>
              <a:gd name="connsiteX6" fmla="*/ 35592 w 2624876"/>
              <a:gd name="connsiteY6" fmla="*/ 66079 h 6212578"/>
              <a:gd name="connsiteX7" fmla="*/ 0 w 2624876"/>
              <a:gd name="connsiteY7" fmla="*/ 117888 h 6212578"/>
              <a:gd name="connsiteX8" fmla="*/ 730748 w 2624876"/>
              <a:gd name="connsiteY8" fmla="*/ 30328 h 6212578"/>
              <a:gd name="connsiteX9" fmla="*/ 220808 w 2624876"/>
              <a:gd name="connsiteY9" fmla="*/ 0 h 6212578"/>
              <a:gd name="connsiteX0" fmla="*/ 185216 w 2589284"/>
              <a:gd name="connsiteY0" fmla="*/ 0 h 6212578"/>
              <a:gd name="connsiteX1" fmla="*/ 1993824 w 2589284"/>
              <a:gd name="connsiteY1" fmla="*/ 1294 h 6212578"/>
              <a:gd name="connsiteX2" fmla="*/ 2155456 w 2589284"/>
              <a:gd name="connsiteY2" fmla="*/ 773798 h 6212578"/>
              <a:gd name="connsiteX3" fmla="*/ 2155455 w 2589284"/>
              <a:gd name="connsiteY3" fmla="*/ 4491144 h 6212578"/>
              <a:gd name="connsiteX4" fmla="*/ 2116914 w 2589284"/>
              <a:gd name="connsiteY4" fmla="*/ 6211256 h 6212578"/>
              <a:gd name="connsiteX5" fmla="*/ 1375729 w 2589284"/>
              <a:gd name="connsiteY5" fmla="*/ 6192005 h 6212578"/>
              <a:gd name="connsiteX6" fmla="*/ 0 w 2589284"/>
              <a:gd name="connsiteY6" fmla="*/ 66079 h 6212578"/>
              <a:gd name="connsiteX7" fmla="*/ 33945 w 2589284"/>
              <a:gd name="connsiteY7" fmla="*/ 19694 h 6212578"/>
              <a:gd name="connsiteX8" fmla="*/ 695156 w 2589284"/>
              <a:gd name="connsiteY8" fmla="*/ 30328 h 6212578"/>
              <a:gd name="connsiteX9" fmla="*/ 185216 w 2589284"/>
              <a:gd name="connsiteY9" fmla="*/ 0 h 6212578"/>
              <a:gd name="connsiteX0" fmla="*/ 185216 w 2181110"/>
              <a:gd name="connsiteY0" fmla="*/ 0 h 6212578"/>
              <a:gd name="connsiteX1" fmla="*/ 1993824 w 2181110"/>
              <a:gd name="connsiteY1" fmla="*/ 1294 h 6212578"/>
              <a:gd name="connsiteX2" fmla="*/ 2058098 w 2181110"/>
              <a:gd name="connsiteY2" fmla="*/ 128524 h 6212578"/>
              <a:gd name="connsiteX3" fmla="*/ 2155456 w 2181110"/>
              <a:gd name="connsiteY3" fmla="*/ 773798 h 6212578"/>
              <a:gd name="connsiteX4" fmla="*/ 2155455 w 2181110"/>
              <a:gd name="connsiteY4" fmla="*/ 4491144 h 6212578"/>
              <a:gd name="connsiteX5" fmla="*/ 2116914 w 2181110"/>
              <a:gd name="connsiteY5" fmla="*/ 6211256 h 6212578"/>
              <a:gd name="connsiteX6" fmla="*/ 1375729 w 2181110"/>
              <a:gd name="connsiteY6" fmla="*/ 6192005 h 6212578"/>
              <a:gd name="connsiteX7" fmla="*/ 0 w 2181110"/>
              <a:gd name="connsiteY7" fmla="*/ 66079 h 6212578"/>
              <a:gd name="connsiteX8" fmla="*/ 33945 w 2181110"/>
              <a:gd name="connsiteY8" fmla="*/ 19694 h 6212578"/>
              <a:gd name="connsiteX9" fmla="*/ 695156 w 2181110"/>
              <a:gd name="connsiteY9" fmla="*/ 30328 h 6212578"/>
              <a:gd name="connsiteX10" fmla="*/ 185216 w 2181110"/>
              <a:gd name="connsiteY10" fmla="*/ 0 h 6212578"/>
              <a:gd name="connsiteX0" fmla="*/ 185216 w 2199173"/>
              <a:gd name="connsiteY0" fmla="*/ 0 h 6212578"/>
              <a:gd name="connsiteX1" fmla="*/ 1993824 w 2199173"/>
              <a:gd name="connsiteY1" fmla="*/ 1294 h 6212578"/>
              <a:gd name="connsiteX2" fmla="*/ 2113728 w 2199173"/>
              <a:gd name="connsiteY2" fmla="*/ 128524 h 6212578"/>
              <a:gd name="connsiteX3" fmla="*/ 2155456 w 2199173"/>
              <a:gd name="connsiteY3" fmla="*/ 773798 h 6212578"/>
              <a:gd name="connsiteX4" fmla="*/ 2155455 w 2199173"/>
              <a:gd name="connsiteY4" fmla="*/ 4491144 h 6212578"/>
              <a:gd name="connsiteX5" fmla="*/ 2116914 w 2199173"/>
              <a:gd name="connsiteY5" fmla="*/ 6211256 h 6212578"/>
              <a:gd name="connsiteX6" fmla="*/ 1375729 w 2199173"/>
              <a:gd name="connsiteY6" fmla="*/ 6192005 h 6212578"/>
              <a:gd name="connsiteX7" fmla="*/ 0 w 2199173"/>
              <a:gd name="connsiteY7" fmla="*/ 66079 h 6212578"/>
              <a:gd name="connsiteX8" fmla="*/ 33945 w 2199173"/>
              <a:gd name="connsiteY8" fmla="*/ 19694 h 6212578"/>
              <a:gd name="connsiteX9" fmla="*/ 695156 w 2199173"/>
              <a:gd name="connsiteY9" fmla="*/ 30328 h 6212578"/>
              <a:gd name="connsiteX10" fmla="*/ 185216 w 2199173"/>
              <a:gd name="connsiteY10" fmla="*/ 0 h 6212578"/>
              <a:gd name="connsiteX0" fmla="*/ 185216 w 2199173"/>
              <a:gd name="connsiteY0" fmla="*/ 0 h 6213256"/>
              <a:gd name="connsiteX1" fmla="*/ 1993824 w 2199173"/>
              <a:gd name="connsiteY1" fmla="*/ 1294 h 6213256"/>
              <a:gd name="connsiteX2" fmla="*/ 2113728 w 2199173"/>
              <a:gd name="connsiteY2" fmla="*/ 128524 h 6213256"/>
              <a:gd name="connsiteX3" fmla="*/ 2155456 w 2199173"/>
              <a:gd name="connsiteY3" fmla="*/ 773798 h 6213256"/>
              <a:gd name="connsiteX4" fmla="*/ 2155455 w 2199173"/>
              <a:gd name="connsiteY4" fmla="*/ 4491144 h 6213256"/>
              <a:gd name="connsiteX5" fmla="*/ 2116914 w 2199173"/>
              <a:gd name="connsiteY5" fmla="*/ 6211256 h 6213256"/>
              <a:gd name="connsiteX6" fmla="*/ 1222746 w 2199173"/>
              <a:gd name="connsiteY6" fmla="*/ 6206032 h 6213256"/>
              <a:gd name="connsiteX7" fmla="*/ 0 w 2199173"/>
              <a:gd name="connsiteY7" fmla="*/ 66079 h 6213256"/>
              <a:gd name="connsiteX8" fmla="*/ 33945 w 2199173"/>
              <a:gd name="connsiteY8" fmla="*/ 19694 h 6213256"/>
              <a:gd name="connsiteX9" fmla="*/ 695156 w 2199173"/>
              <a:gd name="connsiteY9" fmla="*/ 30328 h 6213256"/>
              <a:gd name="connsiteX10" fmla="*/ 185216 w 2199173"/>
              <a:gd name="connsiteY10" fmla="*/ 0 h 6213256"/>
              <a:gd name="connsiteX0" fmla="*/ 185216 w 2579331"/>
              <a:gd name="connsiteY0" fmla="*/ 12734 h 6225990"/>
              <a:gd name="connsiteX1" fmla="*/ 2466681 w 2579331"/>
              <a:gd name="connsiteY1" fmla="*/ 0 h 6225990"/>
              <a:gd name="connsiteX2" fmla="*/ 2113728 w 2579331"/>
              <a:gd name="connsiteY2" fmla="*/ 141258 h 6225990"/>
              <a:gd name="connsiteX3" fmla="*/ 2155456 w 2579331"/>
              <a:gd name="connsiteY3" fmla="*/ 786532 h 6225990"/>
              <a:gd name="connsiteX4" fmla="*/ 2155455 w 2579331"/>
              <a:gd name="connsiteY4" fmla="*/ 4503878 h 6225990"/>
              <a:gd name="connsiteX5" fmla="*/ 2116914 w 2579331"/>
              <a:gd name="connsiteY5" fmla="*/ 6223990 h 6225990"/>
              <a:gd name="connsiteX6" fmla="*/ 1222746 w 2579331"/>
              <a:gd name="connsiteY6" fmla="*/ 6218766 h 6225990"/>
              <a:gd name="connsiteX7" fmla="*/ 0 w 2579331"/>
              <a:gd name="connsiteY7" fmla="*/ 78813 h 6225990"/>
              <a:gd name="connsiteX8" fmla="*/ 33945 w 2579331"/>
              <a:gd name="connsiteY8" fmla="*/ 32428 h 6225990"/>
              <a:gd name="connsiteX9" fmla="*/ 695156 w 2579331"/>
              <a:gd name="connsiteY9" fmla="*/ 43062 h 6225990"/>
              <a:gd name="connsiteX10" fmla="*/ 185216 w 257933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113728 w 2466681"/>
              <a:gd name="connsiteY2" fmla="*/ 141258 h 6225990"/>
              <a:gd name="connsiteX3" fmla="*/ 2155456 w 2466681"/>
              <a:gd name="connsiteY3" fmla="*/ 786532 h 6225990"/>
              <a:gd name="connsiteX4" fmla="*/ 2155455 w 2466681"/>
              <a:gd name="connsiteY4" fmla="*/ 4503878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113728 w 2466681"/>
              <a:gd name="connsiteY2" fmla="*/ 141258 h 6225990"/>
              <a:gd name="connsiteX3" fmla="*/ 2127641 w 2466681"/>
              <a:gd name="connsiteY3" fmla="*/ 4896653 h 6225990"/>
              <a:gd name="connsiteX4" fmla="*/ 2155455 w 2466681"/>
              <a:gd name="connsiteY4" fmla="*/ 4503878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27641 w 2466681"/>
              <a:gd name="connsiteY3" fmla="*/ 4896653 h 6225990"/>
              <a:gd name="connsiteX4" fmla="*/ 2155455 w 2466681"/>
              <a:gd name="connsiteY4" fmla="*/ 4503878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27641 w 2466681"/>
              <a:gd name="connsiteY3" fmla="*/ 4896653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97174 w 2466681"/>
              <a:gd name="connsiteY5" fmla="*/ 5457764 h 6225990"/>
              <a:gd name="connsiteX6" fmla="*/ 2116914 w 2466681"/>
              <a:gd name="connsiteY6" fmla="*/ 6223990 h 6225990"/>
              <a:gd name="connsiteX7" fmla="*/ 1222746 w 2466681"/>
              <a:gd name="connsiteY7" fmla="*/ 6218766 h 6225990"/>
              <a:gd name="connsiteX8" fmla="*/ 0 w 2466681"/>
              <a:gd name="connsiteY8" fmla="*/ 78813 h 6225990"/>
              <a:gd name="connsiteX9" fmla="*/ 33945 w 2466681"/>
              <a:gd name="connsiteY9" fmla="*/ 32428 h 6225990"/>
              <a:gd name="connsiteX10" fmla="*/ 695156 w 2466681"/>
              <a:gd name="connsiteY10" fmla="*/ 43062 h 6225990"/>
              <a:gd name="connsiteX11" fmla="*/ 185216 w 2466681"/>
              <a:gd name="connsiteY11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97174 w 2466681"/>
              <a:gd name="connsiteY5" fmla="*/ 5457764 h 6225990"/>
              <a:gd name="connsiteX6" fmla="*/ 2116914 w 2466681"/>
              <a:gd name="connsiteY6" fmla="*/ 6223990 h 6225990"/>
              <a:gd name="connsiteX7" fmla="*/ 1222746 w 2466681"/>
              <a:gd name="connsiteY7" fmla="*/ 6218766 h 6225990"/>
              <a:gd name="connsiteX8" fmla="*/ 0 w 2466681"/>
              <a:gd name="connsiteY8" fmla="*/ 78813 h 6225990"/>
              <a:gd name="connsiteX9" fmla="*/ 33945 w 2466681"/>
              <a:gd name="connsiteY9" fmla="*/ 32428 h 6225990"/>
              <a:gd name="connsiteX10" fmla="*/ 695156 w 2466681"/>
              <a:gd name="connsiteY10" fmla="*/ 43062 h 6225990"/>
              <a:gd name="connsiteX11" fmla="*/ 185216 w 2466681"/>
              <a:gd name="connsiteY11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97174 w 2466681"/>
              <a:gd name="connsiteY5" fmla="*/ 5457764 h 6225990"/>
              <a:gd name="connsiteX6" fmla="*/ 2116914 w 2466681"/>
              <a:gd name="connsiteY6" fmla="*/ 6223990 h 6225990"/>
              <a:gd name="connsiteX7" fmla="*/ 1222746 w 2466681"/>
              <a:gd name="connsiteY7" fmla="*/ 6218766 h 6225990"/>
              <a:gd name="connsiteX8" fmla="*/ 0 w 2466681"/>
              <a:gd name="connsiteY8" fmla="*/ 78813 h 6225990"/>
              <a:gd name="connsiteX9" fmla="*/ 33945 w 2466681"/>
              <a:gd name="connsiteY9" fmla="*/ 32428 h 6225990"/>
              <a:gd name="connsiteX10" fmla="*/ 695156 w 2466681"/>
              <a:gd name="connsiteY10" fmla="*/ 43062 h 6225990"/>
              <a:gd name="connsiteX11" fmla="*/ 185216 w 2466681"/>
              <a:gd name="connsiteY11" fmla="*/ 12734 h 6225990"/>
              <a:gd name="connsiteX0" fmla="*/ 185216 w 2466681"/>
              <a:gd name="connsiteY0" fmla="*/ 12734 h 6253035"/>
              <a:gd name="connsiteX1" fmla="*/ 2466681 w 2466681"/>
              <a:gd name="connsiteY1" fmla="*/ 0 h 6253035"/>
              <a:gd name="connsiteX2" fmla="*/ 2461418 w 2466681"/>
              <a:gd name="connsiteY2" fmla="*/ 113203 h 6253035"/>
              <a:gd name="connsiteX3" fmla="*/ 2169365 w 2466681"/>
              <a:gd name="connsiteY3" fmla="*/ 4910680 h 6253035"/>
              <a:gd name="connsiteX4" fmla="*/ 2224993 w 2466681"/>
              <a:gd name="connsiteY4" fmla="*/ 4503879 h 6253035"/>
              <a:gd name="connsiteX5" fmla="*/ 2197174 w 2466681"/>
              <a:gd name="connsiteY5" fmla="*/ 5457764 h 6253035"/>
              <a:gd name="connsiteX6" fmla="*/ 2005654 w 2466681"/>
              <a:gd name="connsiteY6" fmla="*/ 6252046 h 6253035"/>
              <a:gd name="connsiteX7" fmla="*/ 1222746 w 2466681"/>
              <a:gd name="connsiteY7" fmla="*/ 6218766 h 6253035"/>
              <a:gd name="connsiteX8" fmla="*/ 0 w 2466681"/>
              <a:gd name="connsiteY8" fmla="*/ 78813 h 6253035"/>
              <a:gd name="connsiteX9" fmla="*/ 33945 w 2466681"/>
              <a:gd name="connsiteY9" fmla="*/ 32428 h 6253035"/>
              <a:gd name="connsiteX10" fmla="*/ 695156 w 2466681"/>
              <a:gd name="connsiteY10" fmla="*/ 43062 h 6253035"/>
              <a:gd name="connsiteX11" fmla="*/ 185216 w 2466681"/>
              <a:gd name="connsiteY11" fmla="*/ 12734 h 6253035"/>
              <a:gd name="connsiteX0" fmla="*/ 185216 w 2466681"/>
              <a:gd name="connsiteY0" fmla="*/ 12734 h 6253146"/>
              <a:gd name="connsiteX1" fmla="*/ 2466681 w 2466681"/>
              <a:gd name="connsiteY1" fmla="*/ 0 h 6253146"/>
              <a:gd name="connsiteX2" fmla="*/ 2461418 w 2466681"/>
              <a:gd name="connsiteY2" fmla="*/ 113203 h 6253146"/>
              <a:gd name="connsiteX3" fmla="*/ 2169365 w 2466681"/>
              <a:gd name="connsiteY3" fmla="*/ 4910680 h 6253146"/>
              <a:gd name="connsiteX4" fmla="*/ 2224993 w 2466681"/>
              <a:gd name="connsiteY4" fmla="*/ 4503879 h 6253146"/>
              <a:gd name="connsiteX5" fmla="*/ 2197174 w 2466681"/>
              <a:gd name="connsiteY5" fmla="*/ 5457764 h 6253146"/>
              <a:gd name="connsiteX6" fmla="*/ 2005654 w 2466681"/>
              <a:gd name="connsiteY6" fmla="*/ 6252046 h 6253146"/>
              <a:gd name="connsiteX7" fmla="*/ 1222746 w 2466681"/>
              <a:gd name="connsiteY7" fmla="*/ 6218766 h 6253146"/>
              <a:gd name="connsiteX8" fmla="*/ 0 w 2466681"/>
              <a:gd name="connsiteY8" fmla="*/ 78813 h 6253146"/>
              <a:gd name="connsiteX9" fmla="*/ 33945 w 2466681"/>
              <a:gd name="connsiteY9" fmla="*/ 32428 h 6253146"/>
              <a:gd name="connsiteX10" fmla="*/ 695156 w 2466681"/>
              <a:gd name="connsiteY10" fmla="*/ 43062 h 6253146"/>
              <a:gd name="connsiteX11" fmla="*/ 185216 w 2466681"/>
              <a:gd name="connsiteY11" fmla="*/ 12734 h 6253146"/>
              <a:gd name="connsiteX0" fmla="*/ 185216 w 2466681"/>
              <a:gd name="connsiteY0" fmla="*/ 12734 h 6253146"/>
              <a:gd name="connsiteX1" fmla="*/ 2466681 w 2466681"/>
              <a:gd name="connsiteY1" fmla="*/ 0 h 6253146"/>
              <a:gd name="connsiteX2" fmla="*/ 2461418 w 2466681"/>
              <a:gd name="connsiteY2" fmla="*/ 113203 h 6253146"/>
              <a:gd name="connsiteX3" fmla="*/ 2169365 w 2466681"/>
              <a:gd name="connsiteY3" fmla="*/ 4910680 h 6253146"/>
              <a:gd name="connsiteX4" fmla="*/ 2224993 w 2466681"/>
              <a:gd name="connsiteY4" fmla="*/ 4503879 h 6253146"/>
              <a:gd name="connsiteX5" fmla="*/ 2197174 w 2466681"/>
              <a:gd name="connsiteY5" fmla="*/ 5457764 h 6253146"/>
              <a:gd name="connsiteX6" fmla="*/ 2005654 w 2466681"/>
              <a:gd name="connsiteY6" fmla="*/ 6252046 h 6253146"/>
              <a:gd name="connsiteX7" fmla="*/ 1222746 w 2466681"/>
              <a:gd name="connsiteY7" fmla="*/ 6218766 h 6253146"/>
              <a:gd name="connsiteX8" fmla="*/ 0 w 2466681"/>
              <a:gd name="connsiteY8" fmla="*/ 78813 h 6253146"/>
              <a:gd name="connsiteX9" fmla="*/ 33945 w 2466681"/>
              <a:gd name="connsiteY9" fmla="*/ 32428 h 6253146"/>
              <a:gd name="connsiteX10" fmla="*/ 695156 w 2466681"/>
              <a:gd name="connsiteY10" fmla="*/ 43062 h 6253146"/>
              <a:gd name="connsiteX11" fmla="*/ 185216 w 2466681"/>
              <a:gd name="connsiteY11" fmla="*/ 12734 h 6253146"/>
              <a:gd name="connsiteX0" fmla="*/ 185216 w 2466681"/>
              <a:gd name="connsiteY0" fmla="*/ 12734 h 6253146"/>
              <a:gd name="connsiteX1" fmla="*/ 2466681 w 2466681"/>
              <a:gd name="connsiteY1" fmla="*/ 0 h 6253146"/>
              <a:gd name="connsiteX2" fmla="*/ 2461418 w 2466681"/>
              <a:gd name="connsiteY2" fmla="*/ 113203 h 6253146"/>
              <a:gd name="connsiteX3" fmla="*/ 2169365 w 2466681"/>
              <a:gd name="connsiteY3" fmla="*/ 4910680 h 6253146"/>
              <a:gd name="connsiteX4" fmla="*/ 2224993 w 2466681"/>
              <a:gd name="connsiteY4" fmla="*/ 4503879 h 6253146"/>
              <a:gd name="connsiteX5" fmla="*/ 2197174 w 2466681"/>
              <a:gd name="connsiteY5" fmla="*/ 5457764 h 6253146"/>
              <a:gd name="connsiteX6" fmla="*/ 2005654 w 2466681"/>
              <a:gd name="connsiteY6" fmla="*/ 6252046 h 6253146"/>
              <a:gd name="connsiteX7" fmla="*/ 1222746 w 2466681"/>
              <a:gd name="connsiteY7" fmla="*/ 6218766 h 6253146"/>
              <a:gd name="connsiteX8" fmla="*/ 0 w 2466681"/>
              <a:gd name="connsiteY8" fmla="*/ 78813 h 6253146"/>
              <a:gd name="connsiteX9" fmla="*/ 33945 w 2466681"/>
              <a:gd name="connsiteY9" fmla="*/ 32428 h 6253146"/>
              <a:gd name="connsiteX10" fmla="*/ 695156 w 2466681"/>
              <a:gd name="connsiteY10" fmla="*/ 43062 h 6253146"/>
              <a:gd name="connsiteX11" fmla="*/ 185216 w 2466681"/>
              <a:gd name="connsiteY11" fmla="*/ 12734 h 6253146"/>
              <a:gd name="connsiteX0" fmla="*/ 185216 w 2466681"/>
              <a:gd name="connsiteY0" fmla="*/ 12734 h 6253117"/>
              <a:gd name="connsiteX1" fmla="*/ 2466681 w 2466681"/>
              <a:gd name="connsiteY1" fmla="*/ 0 h 6253117"/>
              <a:gd name="connsiteX2" fmla="*/ 2461418 w 2466681"/>
              <a:gd name="connsiteY2" fmla="*/ 113203 h 6253117"/>
              <a:gd name="connsiteX3" fmla="*/ 2169365 w 2466681"/>
              <a:gd name="connsiteY3" fmla="*/ 4910680 h 6253117"/>
              <a:gd name="connsiteX4" fmla="*/ 2224993 w 2466681"/>
              <a:gd name="connsiteY4" fmla="*/ 4503879 h 6253117"/>
              <a:gd name="connsiteX5" fmla="*/ 2197174 w 2466681"/>
              <a:gd name="connsiteY5" fmla="*/ 5457764 h 6253117"/>
              <a:gd name="connsiteX6" fmla="*/ 2005654 w 2466681"/>
              <a:gd name="connsiteY6" fmla="*/ 6252046 h 6253117"/>
              <a:gd name="connsiteX7" fmla="*/ 1222746 w 2466681"/>
              <a:gd name="connsiteY7" fmla="*/ 6218766 h 6253117"/>
              <a:gd name="connsiteX8" fmla="*/ 0 w 2466681"/>
              <a:gd name="connsiteY8" fmla="*/ 78813 h 6253117"/>
              <a:gd name="connsiteX9" fmla="*/ 33945 w 2466681"/>
              <a:gd name="connsiteY9" fmla="*/ 32428 h 6253117"/>
              <a:gd name="connsiteX10" fmla="*/ 695156 w 2466681"/>
              <a:gd name="connsiteY10" fmla="*/ 43062 h 6253117"/>
              <a:gd name="connsiteX11" fmla="*/ 185216 w 2466681"/>
              <a:gd name="connsiteY11" fmla="*/ 12734 h 6253117"/>
              <a:gd name="connsiteX0" fmla="*/ 185216 w 2466681"/>
              <a:gd name="connsiteY0" fmla="*/ 12734 h 6253177"/>
              <a:gd name="connsiteX1" fmla="*/ 2466681 w 2466681"/>
              <a:gd name="connsiteY1" fmla="*/ 0 h 6253177"/>
              <a:gd name="connsiteX2" fmla="*/ 2461418 w 2466681"/>
              <a:gd name="connsiteY2" fmla="*/ 113203 h 6253177"/>
              <a:gd name="connsiteX3" fmla="*/ 2169365 w 2466681"/>
              <a:gd name="connsiteY3" fmla="*/ 4910680 h 6253177"/>
              <a:gd name="connsiteX4" fmla="*/ 2224993 w 2466681"/>
              <a:gd name="connsiteY4" fmla="*/ 4503879 h 6253177"/>
              <a:gd name="connsiteX5" fmla="*/ 2169359 w 2466681"/>
              <a:gd name="connsiteY5" fmla="*/ 5485819 h 6253177"/>
              <a:gd name="connsiteX6" fmla="*/ 2005654 w 2466681"/>
              <a:gd name="connsiteY6" fmla="*/ 6252046 h 6253177"/>
              <a:gd name="connsiteX7" fmla="*/ 1222746 w 2466681"/>
              <a:gd name="connsiteY7" fmla="*/ 6218766 h 6253177"/>
              <a:gd name="connsiteX8" fmla="*/ 0 w 2466681"/>
              <a:gd name="connsiteY8" fmla="*/ 78813 h 6253177"/>
              <a:gd name="connsiteX9" fmla="*/ 33945 w 2466681"/>
              <a:gd name="connsiteY9" fmla="*/ 32428 h 6253177"/>
              <a:gd name="connsiteX10" fmla="*/ 695156 w 2466681"/>
              <a:gd name="connsiteY10" fmla="*/ 43062 h 6253177"/>
              <a:gd name="connsiteX11" fmla="*/ 185216 w 2466681"/>
              <a:gd name="connsiteY11" fmla="*/ 12734 h 6253177"/>
              <a:gd name="connsiteX0" fmla="*/ 185216 w 2466681"/>
              <a:gd name="connsiteY0" fmla="*/ 12734 h 6253209"/>
              <a:gd name="connsiteX1" fmla="*/ 2466681 w 2466681"/>
              <a:gd name="connsiteY1" fmla="*/ 0 h 6253209"/>
              <a:gd name="connsiteX2" fmla="*/ 2461418 w 2466681"/>
              <a:gd name="connsiteY2" fmla="*/ 113203 h 6253209"/>
              <a:gd name="connsiteX3" fmla="*/ 2169365 w 2466681"/>
              <a:gd name="connsiteY3" fmla="*/ 4910680 h 6253209"/>
              <a:gd name="connsiteX4" fmla="*/ 2224993 w 2466681"/>
              <a:gd name="connsiteY4" fmla="*/ 4503879 h 6253209"/>
              <a:gd name="connsiteX5" fmla="*/ 2127636 w 2466681"/>
              <a:gd name="connsiteY5" fmla="*/ 5499847 h 6253209"/>
              <a:gd name="connsiteX6" fmla="*/ 2005654 w 2466681"/>
              <a:gd name="connsiteY6" fmla="*/ 6252046 h 6253209"/>
              <a:gd name="connsiteX7" fmla="*/ 1222746 w 2466681"/>
              <a:gd name="connsiteY7" fmla="*/ 6218766 h 6253209"/>
              <a:gd name="connsiteX8" fmla="*/ 0 w 2466681"/>
              <a:gd name="connsiteY8" fmla="*/ 78813 h 6253209"/>
              <a:gd name="connsiteX9" fmla="*/ 33945 w 2466681"/>
              <a:gd name="connsiteY9" fmla="*/ 32428 h 6253209"/>
              <a:gd name="connsiteX10" fmla="*/ 695156 w 2466681"/>
              <a:gd name="connsiteY10" fmla="*/ 43062 h 6253209"/>
              <a:gd name="connsiteX11" fmla="*/ 185216 w 2466681"/>
              <a:gd name="connsiteY11" fmla="*/ 12734 h 6253209"/>
              <a:gd name="connsiteX0" fmla="*/ 185216 w 2466681"/>
              <a:gd name="connsiteY0" fmla="*/ 12734 h 6259104"/>
              <a:gd name="connsiteX1" fmla="*/ 2466681 w 2466681"/>
              <a:gd name="connsiteY1" fmla="*/ 0 h 6259104"/>
              <a:gd name="connsiteX2" fmla="*/ 2461418 w 2466681"/>
              <a:gd name="connsiteY2" fmla="*/ 113203 h 6259104"/>
              <a:gd name="connsiteX3" fmla="*/ 2169365 w 2466681"/>
              <a:gd name="connsiteY3" fmla="*/ 4910680 h 6259104"/>
              <a:gd name="connsiteX4" fmla="*/ 2224993 w 2466681"/>
              <a:gd name="connsiteY4" fmla="*/ 4503879 h 6259104"/>
              <a:gd name="connsiteX5" fmla="*/ 2127636 w 2466681"/>
              <a:gd name="connsiteY5" fmla="*/ 5499847 h 6259104"/>
              <a:gd name="connsiteX6" fmla="*/ 2005654 w 2466681"/>
              <a:gd name="connsiteY6" fmla="*/ 6252046 h 6259104"/>
              <a:gd name="connsiteX7" fmla="*/ 1222746 w 2466681"/>
              <a:gd name="connsiteY7" fmla="*/ 6218766 h 6259104"/>
              <a:gd name="connsiteX8" fmla="*/ 0 w 2466681"/>
              <a:gd name="connsiteY8" fmla="*/ 78813 h 6259104"/>
              <a:gd name="connsiteX9" fmla="*/ 33945 w 2466681"/>
              <a:gd name="connsiteY9" fmla="*/ 32428 h 6259104"/>
              <a:gd name="connsiteX10" fmla="*/ 695156 w 2466681"/>
              <a:gd name="connsiteY10" fmla="*/ 43062 h 6259104"/>
              <a:gd name="connsiteX11" fmla="*/ 185216 w 2466681"/>
              <a:gd name="connsiteY11" fmla="*/ 12734 h 6259104"/>
              <a:gd name="connsiteX0" fmla="*/ 185216 w 2466681"/>
              <a:gd name="connsiteY0" fmla="*/ 12734 h 6259104"/>
              <a:gd name="connsiteX1" fmla="*/ 2466681 w 2466681"/>
              <a:gd name="connsiteY1" fmla="*/ 0 h 6259104"/>
              <a:gd name="connsiteX2" fmla="*/ 2461418 w 2466681"/>
              <a:gd name="connsiteY2" fmla="*/ 113203 h 6259104"/>
              <a:gd name="connsiteX3" fmla="*/ 2169365 w 2466681"/>
              <a:gd name="connsiteY3" fmla="*/ 4910680 h 6259104"/>
              <a:gd name="connsiteX4" fmla="*/ 2224993 w 2466681"/>
              <a:gd name="connsiteY4" fmla="*/ 4503879 h 6259104"/>
              <a:gd name="connsiteX5" fmla="*/ 2127636 w 2466681"/>
              <a:gd name="connsiteY5" fmla="*/ 5499847 h 6259104"/>
              <a:gd name="connsiteX6" fmla="*/ 2005654 w 2466681"/>
              <a:gd name="connsiteY6" fmla="*/ 6252046 h 6259104"/>
              <a:gd name="connsiteX7" fmla="*/ 1153208 w 2466681"/>
              <a:gd name="connsiteY7" fmla="*/ 6218766 h 6259104"/>
              <a:gd name="connsiteX8" fmla="*/ 0 w 2466681"/>
              <a:gd name="connsiteY8" fmla="*/ 78813 h 6259104"/>
              <a:gd name="connsiteX9" fmla="*/ 33945 w 2466681"/>
              <a:gd name="connsiteY9" fmla="*/ 32428 h 6259104"/>
              <a:gd name="connsiteX10" fmla="*/ 695156 w 2466681"/>
              <a:gd name="connsiteY10" fmla="*/ 43062 h 6259104"/>
              <a:gd name="connsiteX11" fmla="*/ 185216 w 2466681"/>
              <a:gd name="connsiteY11" fmla="*/ 12734 h 625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6681" h="6259104">
                <a:moveTo>
                  <a:pt x="185216" y="12734"/>
                </a:moveTo>
                <a:lnTo>
                  <a:pt x="2466681" y="0"/>
                </a:lnTo>
                <a:cubicBezTo>
                  <a:pt x="2111265" y="6256742"/>
                  <a:pt x="2434479" y="-15548"/>
                  <a:pt x="2461418" y="113203"/>
                </a:cubicBezTo>
                <a:cubicBezTo>
                  <a:pt x="2488357" y="241954"/>
                  <a:pt x="2236584" y="4176563"/>
                  <a:pt x="2169365" y="4910680"/>
                </a:cubicBezTo>
                <a:cubicBezTo>
                  <a:pt x="2131402" y="6166325"/>
                  <a:pt x="2254596" y="3564905"/>
                  <a:pt x="2224993" y="4503879"/>
                </a:cubicBezTo>
                <a:cubicBezTo>
                  <a:pt x="2236582" y="4595060"/>
                  <a:pt x="2145649" y="5213162"/>
                  <a:pt x="2127636" y="5499847"/>
                </a:cubicBezTo>
                <a:cubicBezTo>
                  <a:pt x="2012270" y="6263475"/>
                  <a:pt x="2077660" y="6279516"/>
                  <a:pt x="2005654" y="6252046"/>
                </a:cubicBezTo>
                <a:cubicBezTo>
                  <a:pt x="1199680" y="6204531"/>
                  <a:pt x="1778383" y="6210170"/>
                  <a:pt x="1153208" y="6218766"/>
                </a:cubicBezTo>
                <a:lnTo>
                  <a:pt x="0" y="78813"/>
                </a:lnTo>
                <a:lnTo>
                  <a:pt x="33945" y="32428"/>
                </a:lnTo>
                <a:cubicBezTo>
                  <a:pt x="124307" y="112974"/>
                  <a:pt x="695441" y="53358"/>
                  <a:pt x="695156" y="43062"/>
                </a:cubicBezTo>
                <a:cubicBezTo>
                  <a:pt x="694871" y="32766"/>
                  <a:pt x="-56726" y="104077"/>
                  <a:pt x="185216" y="1273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60000"/>
                </a:schemeClr>
              </a:gs>
              <a:gs pos="73000">
                <a:srgbClr val="FFFF00">
                  <a:alpha val="53000"/>
                </a:srgbClr>
              </a:gs>
              <a:gs pos="87000">
                <a:srgbClr val="FFFF00">
                  <a:alpha val="65000"/>
                </a:srgbClr>
              </a:gs>
              <a:gs pos="100000">
                <a:srgbClr val="FFFF00">
                  <a:alpha val="81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B184BE-20EC-468D-8D58-B2C223E4D374}"/>
              </a:ext>
            </a:extLst>
          </p:cNvPr>
          <p:cNvGrpSpPr/>
          <p:nvPr/>
        </p:nvGrpSpPr>
        <p:grpSpPr>
          <a:xfrm>
            <a:off x="9164987" y="606908"/>
            <a:ext cx="2382128" cy="2412610"/>
            <a:chOff x="9164987" y="606908"/>
            <a:chExt cx="2382128" cy="2412610"/>
          </a:xfrm>
        </p:grpSpPr>
        <p:grpSp>
          <p:nvGrpSpPr>
            <p:cNvPr id="87" name="Group 86"/>
            <p:cNvGrpSpPr/>
            <p:nvPr/>
          </p:nvGrpSpPr>
          <p:grpSpPr>
            <a:xfrm>
              <a:off x="9164987" y="606908"/>
              <a:ext cx="2382128" cy="2412610"/>
              <a:chOff x="3505200" y="1136073"/>
              <a:chExt cx="4156363" cy="4156363"/>
            </a:xfrm>
          </p:grpSpPr>
          <p:sp>
            <p:nvSpPr>
              <p:cNvPr id="89" name="Oval 1"/>
              <p:cNvSpPr/>
              <p:nvPr/>
            </p:nvSpPr>
            <p:spPr>
              <a:xfrm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2"/>
              <p:cNvSpPr/>
              <p:nvPr/>
            </p:nvSpPr>
            <p:spPr>
              <a:xfrm rot="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3"/>
              <p:cNvSpPr/>
              <p:nvPr/>
            </p:nvSpPr>
            <p:spPr>
              <a:xfrm rot="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4"/>
              <p:cNvSpPr/>
              <p:nvPr/>
            </p:nvSpPr>
            <p:spPr>
              <a:xfrm rot="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5"/>
              <p:cNvSpPr/>
              <p:nvPr/>
            </p:nvSpPr>
            <p:spPr>
              <a:xfrm rot="1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6"/>
              <p:cNvSpPr/>
              <p:nvPr/>
            </p:nvSpPr>
            <p:spPr>
              <a:xfrm rot="1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7"/>
              <p:cNvSpPr/>
              <p:nvPr/>
            </p:nvSpPr>
            <p:spPr>
              <a:xfrm rot="1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8"/>
              <p:cNvSpPr/>
              <p:nvPr/>
            </p:nvSpPr>
            <p:spPr>
              <a:xfrm rot="2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"/>
              <p:cNvSpPr/>
              <p:nvPr/>
            </p:nvSpPr>
            <p:spPr>
              <a:xfrm rot="2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10"/>
              <p:cNvSpPr/>
              <p:nvPr/>
            </p:nvSpPr>
            <p:spPr>
              <a:xfrm rot="2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11"/>
              <p:cNvSpPr/>
              <p:nvPr/>
            </p:nvSpPr>
            <p:spPr>
              <a:xfrm rot="3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12"/>
              <p:cNvSpPr/>
              <p:nvPr/>
            </p:nvSpPr>
            <p:spPr>
              <a:xfrm rot="3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3"/>
              <p:cNvSpPr/>
              <p:nvPr/>
            </p:nvSpPr>
            <p:spPr>
              <a:xfrm rot="3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4"/>
              <p:cNvSpPr/>
              <p:nvPr/>
            </p:nvSpPr>
            <p:spPr>
              <a:xfrm rot="3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5"/>
              <p:cNvSpPr/>
              <p:nvPr/>
            </p:nvSpPr>
            <p:spPr>
              <a:xfrm rot="4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6"/>
              <p:cNvSpPr/>
              <p:nvPr/>
            </p:nvSpPr>
            <p:spPr>
              <a:xfrm rot="4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7"/>
              <p:cNvSpPr/>
              <p:nvPr/>
            </p:nvSpPr>
            <p:spPr>
              <a:xfrm rot="4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8"/>
              <p:cNvSpPr/>
              <p:nvPr/>
            </p:nvSpPr>
            <p:spPr>
              <a:xfrm rot="5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9"/>
              <p:cNvSpPr/>
              <p:nvPr/>
            </p:nvSpPr>
            <p:spPr>
              <a:xfrm rot="5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20"/>
              <p:cNvSpPr/>
              <p:nvPr/>
            </p:nvSpPr>
            <p:spPr>
              <a:xfrm rot="5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21"/>
              <p:cNvSpPr/>
              <p:nvPr/>
            </p:nvSpPr>
            <p:spPr>
              <a:xfrm rot="6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22"/>
              <p:cNvSpPr/>
              <p:nvPr/>
            </p:nvSpPr>
            <p:spPr>
              <a:xfrm rot="6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23"/>
              <p:cNvSpPr/>
              <p:nvPr/>
            </p:nvSpPr>
            <p:spPr>
              <a:xfrm rot="6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24"/>
              <p:cNvSpPr/>
              <p:nvPr/>
            </p:nvSpPr>
            <p:spPr>
              <a:xfrm rot="6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25"/>
              <p:cNvSpPr/>
              <p:nvPr/>
            </p:nvSpPr>
            <p:spPr>
              <a:xfrm rot="7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26"/>
              <p:cNvSpPr/>
              <p:nvPr/>
            </p:nvSpPr>
            <p:spPr>
              <a:xfrm rot="7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27"/>
              <p:cNvSpPr/>
              <p:nvPr/>
            </p:nvSpPr>
            <p:spPr>
              <a:xfrm rot="7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28"/>
              <p:cNvSpPr/>
              <p:nvPr/>
            </p:nvSpPr>
            <p:spPr>
              <a:xfrm rot="8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29"/>
              <p:cNvSpPr/>
              <p:nvPr/>
            </p:nvSpPr>
            <p:spPr>
              <a:xfrm rot="8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30"/>
              <p:cNvSpPr/>
              <p:nvPr/>
            </p:nvSpPr>
            <p:spPr>
              <a:xfrm rot="8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31"/>
              <p:cNvSpPr/>
              <p:nvPr/>
            </p:nvSpPr>
            <p:spPr>
              <a:xfrm rot="9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32"/>
              <p:cNvSpPr/>
              <p:nvPr/>
            </p:nvSpPr>
            <p:spPr>
              <a:xfrm rot="9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33"/>
              <p:cNvSpPr/>
              <p:nvPr/>
            </p:nvSpPr>
            <p:spPr>
              <a:xfrm rot="9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34"/>
              <p:cNvSpPr/>
              <p:nvPr/>
            </p:nvSpPr>
            <p:spPr>
              <a:xfrm rot="9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35"/>
              <p:cNvSpPr/>
              <p:nvPr/>
            </p:nvSpPr>
            <p:spPr>
              <a:xfrm rot="10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36"/>
              <p:cNvSpPr/>
              <p:nvPr/>
            </p:nvSpPr>
            <p:spPr>
              <a:xfrm rot="10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37"/>
              <p:cNvSpPr/>
              <p:nvPr/>
            </p:nvSpPr>
            <p:spPr>
              <a:xfrm rot="10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38"/>
              <p:cNvSpPr/>
              <p:nvPr/>
            </p:nvSpPr>
            <p:spPr>
              <a:xfrm rot="11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39"/>
              <p:cNvSpPr/>
              <p:nvPr/>
            </p:nvSpPr>
            <p:spPr>
              <a:xfrm rot="11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40"/>
              <p:cNvSpPr/>
              <p:nvPr/>
            </p:nvSpPr>
            <p:spPr>
              <a:xfrm rot="11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41"/>
              <p:cNvSpPr/>
              <p:nvPr/>
            </p:nvSpPr>
            <p:spPr>
              <a:xfrm rot="12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42"/>
              <p:cNvSpPr/>
              <p:nvPr/>
            </p:nvSpPr>
            <p:spPr>
              <a:xfrm rot="12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43"/>
              <p:cNvSpPr/>
              <p:nvPr/>
            </p:nvSpPr>
            <p:spPr>
              <a:xfrm rot="12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44"/>
              <p:cNvSpPr/>
              <p:nvPr/>
            </p:nvSpPr>
            <p:spPr>
              <a:xfrm rot="12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45"/>
              <p:cNvSpPr/>
              <p:nvPr/>
            </p:nvSpPr>
            <p:spPr>
              <a:xfrm rot="13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46"/>
              <p:cNvSpPr/>
              <p:nvPr/>
            </p:nvSpPr>
            <p:spPr>
              <a:xfrm rot="13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47"/>
              <p:cNvSpPr/>
              <p:nvPr/>
            </p:nvSpPr>
            <p:spPr>
              <a:xfrm rot="13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48"/>
              <p:cNvSpPr/>
              <p:nvPr/>
            </p:nvSpPr>
            <p:spPr>
              <a:xfrm rot="14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49"/>
              <p:cNvSpPr/>
              <p:nvPr/>
            </p:nvSpPr>
            <p:spPr>
              <a:xfrm rot="14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50"/>
              <p:cNvSpPr/>
              <p:nvPr/>
            </p:nvSpPr>
            <p:spPr>
              <a:xfrm rot="14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51"/>
              <p:cNvSpPr/>
              <p:nvPr/>
            </p:nvSpPr>
            <p:spPr>
              <a:xfrm rot="15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52"/>
              <p:cNvSpPr/>
              <p:nvPr/>
            </p:nvSpPr>
            <p:spPr>
              <a:xfrm rot="15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53"/>
              <p:cNvSpPr/>
              <p:nvPr/>
            </p:nvSpPr>
            <p:spPr>
              <a:xfrm rot="15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54"/>
              <p:cNvSpPr/>
              <p:nvPr/>
            </p:nvSpPr>
            <p:spPr>
              <a:xfrm rot="15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55"/>
              <p:cNvSpPr/>
              <p:nvPr/>
            </p:nvSpPr>
            <p:spPr>
              <a:xfrm rot="16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56"/>
              <p:cNvSpPr/>
              <p:nvPr/>
            </p:nvSpPr>
            <p:spPr>
              <a:xfrm rot="16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57"/>
              <p:cNvSpPr/>
              <p:nvPr/>
            </p:nvSpPr>
            <p:spPr>
              <a:xfrm rot="16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58"/>
              <p:cNvSpPr/>
              <p:nvPr/>
            </p:nvSpPr>
            <p:spPr>
              <a:xfrm rot="17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59"/>
              <p:cNvSpPr/>
              <p:nvPr/>
            </p:nvSpPr>
            <p:spPr>
              <a:xfrm rot="17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60"/>
              <p:cNvSpPr/>
              <p:nvPr/>
            </p:nvSpPr>
            <p:spPr>
              <a:xfrm rot="17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61"/>
              <p:cNvSpPr/>
              <p:nvPr/>
            </p:nvSpPr>
            <p:spPr>
              <a:xfrm rot="18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62"/>
              <p:cNvSpPr/>
              <p:nvPr/>
            </p:nvSpPr>
            <p:spPr>
              <a:xfrm rot="18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63"/>
              <p:cNvSpPr/>
              <p:nvPr/>
            </p:nvSpPr>
            <p:spPr>
              <a:xfrm rot="18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64"/>
              <p:cNvSpPr/>
              <p:nvPr/>
            </p:nvSpPr>
            <p:spPr>
              <a:xfrm rot="18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65"/>
              <p:cNvSpPr/>
              <p:nvPr/>
            </p:nvSpPr>
            <p:spPr>
              <a:xfrm rot="19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66"/>
              <p:cNvSpPr/>
              <p:nvPr/>
            </p:nvSpPr>
            <p:spPr>
              <a:xfrm rot="19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67"/>
              <p:cNvSpPr/>
              <p:nvPr/>
            </p:nvSpPr>
            <p:spPr>
              <a:xfrm rot="19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68"/>
              <p:cNvSpPr/>
              <p:nvPr/>
            </p:nvSpPr>
            <p:spPr>
              <a:xfrm rot="20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69"/>
              <p:cNvSpPr/>
              <p:nvPr/>
            </p:nvSpPr>
            <p:spPr>
              <a:xfrm rot="20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70"/>
              <p:cNvSpPr/>
              <p:nvPr/>
            </p:nvSpPr>
            <p:spPr>
              <a:xfrm rot="20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71"/>
              <p:cNvSpPr/>
              <p:nvPr/>
            </p:nvSpPr>
            <p:spPr>
              <a:xfrm rot="21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72"/>
              <p:cNvSpPr/>
              <p:nvPr/>
            </p:nvSpPr>
            <p:spPr>
              <a:xfrm rot="21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73"/>
              <p:cNvSpPr/>
              <p:nvPr/>
            </p:nvSpPr>
            <p:spPr>
              <a:xfrm rot="21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4D1C54A2-7EE1-4669-B6A1-AFC0A47C3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0883" y="838200"/>
              <a:ext cx="2069535" cy="19623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5962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  <p:bldP spid="167" grpId="0" animBg="1"/>
      <p:bldP spid="168" grpId="0" animBg="1"/>
      <p:bldP spid="169" grpId="0" animBg="1"/>
      <p:bldP spid="170" grpId="0" animBg="1"/>
      <p:bldP spid="172" grpId="0" animBg="1"/>
      <p:bldP spid="173" grpId="0" animBg="1"/>
      <p:bldP spid="175" grpId="0" animBg="1"/>
      <p:bldP spid="176" grpId="0" animBg="1"/>
      <p:bldP spid="177" grpId="0" animBg="1"/>
      <p:bldP spid="17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90" grpId="0" animBg="1"/>
      <p:bldP spid="190" grpId="1" animBg="1"/>
      <p:bldP spid="8" grpId="0"/>
      <p:bldP spid="192" grpId="0" animBg="1"/>
      <p:bldP spid="192" grpId="1" animBg="1"/>
      <p:bldP spid="85" grpId="0"/>
      <p:bldP spid="194" grpId="0" animBg="1"/>
      <p:bldP spid="19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C667D47-2A8C-451F-8430-155AE9DDE0A9}"/>
              </a:ext>
            </a:extLst>
          </p:cNvPr>
          <p:cNvSpPr/>
          <p:nvPr/>
        </p:nvSpPr>
        <p:spPr>
          <a:xfrm>
            <a:off x="6018571" y="2971800"/>
            <a:ext cx="2217552" cy="207802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ABF29-330F-4003-96F2-9485FF9FC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74" y="3657600"/>
            <a:ext cx="11667930" cy="2932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A573CB-9747-4F29-9BA8-CA7D2E05D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778" y="5141492"/>
            <a:ext cx="445052" cy="137555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16AE84F-2495-48A9-B593-B54E09D7062B}"/>
              </a:ext>
            </a:extLst>
          </p:cNvPr>
          <p:cNvSpPr/>
          <p:nvPr/>
        </p:nvSpPr>
        <p:spPr>
          <a:xfrm>
            <a:off x="420473" y="368957"/>
            <a:ext cx="1884783" cy="121930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A38E76-C53D-4775-AF8E-C55A2742C232}"/>
              </a:ext>
            </a:extLst>
          </p:cNvPr>
          <p:cNvGrpSpPr/>
          <p:nvPr/>
        </p:nvGrpSpPr>
        <p:grpSpPr>
          <a:xfrm>
            <a:off x="5808254" y="1377223"/>
            <a:ext cx="5898867" cy="1166139"/>
            <a:chOff x="6895322" y="1352939"/>
            <a:chExt cx="5898867" cy="116613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757E8CA-B3FC-4419-818B-C0CD388C6561}"/>
                </a:ext>
              </a:extLst>
            </p:cNvPr>
            <p:cNvSpPr/>
            <p:nvPr/>
          </p:nvSpPr>
          <p:spPr>
            <a:xfrm>
              <a:off x="6895322" y="1352939"/>
              <a:ext cx="5898867" cy="1166139"/>
            </a:xfrm>
            <a:prstGeom prst="roundRect">
              <a:avLst>
                <a:gd name="adj" fmla="val 29469"/>
              </a:avLst>
            </a:prstGeom>
            <a:solidFill>
              <a:schemeClr val="bg1">
                <a:alpha val="83000"/>
              </a:schemeClr>
            </a:solidFill>
            <a:ln w="38100">
              <a:solidFill>
                <a:srgbClr val="004C45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8059248-AB41-4FE5-9569-536F398C8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333" l="1695" r="898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866" y="1600147"/>
              <a:ext cx="738943" cy="75146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3B220F0-F477-4657-AA1D-7BC09E48B95A}"/>
              </a:ext>
            </a:extLst>
          </p:cNvPr>
          <p:cNvSpPr txBox="1"/>
          <p:nvPr/>
        </p:nvSpPr>
        <p:spPr>
          <a:xfrm>
            <a:off x="6478268" y="1433284"/>
            <a:ext cx="5259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নিজ খাতায় ফুলগুলো দুইটি করে নিয়ে জোড়া তৈরি করো।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BE6045-0E39-4BAC-8DA5-3C74743BF155}"/>
              </a:ext>
            </a:extLst>
          </p:cNvPr>
          <p:cNvSpPr/>
          <p:nvPr/>
        </p:nvSpPr>
        <p:spPr>
          <a:xfrm>
            <a:off x="2513409" y="383940"/>
            <a:ext cx="1884783" cy="121930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3638A6-FB7C-4F2B-A314-AD6CBFA95E81}"/>
              </a:ext>
            </a:extLst>
          </p:cNvPr>
          <p:cNvSpPr/>
          <p:nvPr/>
        </p:nvSpPr>
        <p:spPr>
          <a:xfrm>
            <a:off x="407669" y="1736821"/>
            <a:ext cx="1884783" cy="121930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E0E4CB-8F77-4352-8518-51CEAE998616}"/>
              </a:ext>
            </a:extLst>
          </p:cNvPr>
          <p:cNvSpPr/>
          <p:nvPr/>
        </p:nvSpPr>
        <p:spPr>
          <a:xfrm>
            <a:off x="2500605" y="1751804"/>
            <a:ext cx="1884783" cy="121930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975A0F-1B4C-46CD-8EDF-151E3CAD8AE9}"/>
              </a:ext>
            </a:extLst>
          </p:cNvPr>
          <p:cNvSpPr/>
          <p:nvPr/>
        </p:nvSpPr>
        <p:spPr>
          <a:xfrm>
            <a:off x="420472" y="3116213"/>
            <a:ext cx="1884783" cy="121930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0D2DFF-6055-4631-B6A0-A384CB2E17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7" b="93733" l="9535" r="98605">
                        <a14:foregroundMark x1="38488" y1="29000" x2="47326" y2="23667"/>
                        <a14:foregroundMark x1="23372" y1="24867" x2="30465" y2="1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54" y="3525162"/>
            <a:ext cx="763820" cy="13322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F3C59F-9557-4293-9B7D-F4FDBB7868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09" y="5349110"/>
            <a:ext cx="755970" cy="12193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34146A-1706-4F2E-A1B0-9D5DE67CD8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77" y="4803437"/>
            <a:ext cx="755970" cy="12193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AF4789-EA99-4897-B0C9-A42E56BADBF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99" y="5297744"/>
            <a:ext cx="755970" cy="12193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C80D95-49FB-40A7-894C-E29A95D5E8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35" y="4773921"/>
            <a:ext cx="755970" cy="12193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B697BC-2D31-4232-8420-0D6770C29D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91" y="5140253"/>
            <a:ext cx="755970" cy="12193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129F89-66D3-447C-ADEF-23FEA5A0B72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21" y="5034153"/>
            <a:ext cx="755970" cy="12193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6C4E1B-8065-4C3D-A6B3-4FA32CFF30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175" y="5349110"/>
            <a:ext cx="755970" cy="12193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873245-849D-4058-9BFA-5C39A6641A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62" y="4867416"/>
            <a:ext cx="755970" cy="12193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E0780A-C5B7-4D36-BFDA-5BF5A026165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1" y="4936352"/>
            <a:ext cx="755970" cy="121930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EEB7A6C-0F10-4D44-8440-26E1172AFB9E}"/>
              </a:ext>
            </a:extLst>
          </p:cNvPr>
          <p:cNvGrpSpPr/>
          <p:nvPr/>
        </p:nvGrpSpPr>
        <p:grpSpPr>
          <a:xfrm>
            <a:off x="5029200" y="210003"/>
            <a:ext cx="2667000" cy="936729"/>
            <a:chOff x="3837645" y="1089044"/>
            <a:chExt cx="3727813" cy="104136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DD64F86-0532-4390-8085-D6CC27F41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D59CFF-BFFC-48BE-8139-F02B11D3E39A}"/>
                </a:ext>
              </a:extLst>
            </p:cNvPr>
            <p:cNvSpPr txBox="1"/>
            <p:nvPr/>
          </p:nvSpPr>
          <p:spPr>
            <a:xfrm>
              <a:off x="4063251" y="1089044"/>
              <a:ext cx="3276600" cy="10413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r>
                <a:rPr lang="bn-IN" sz="5400" b="1" dirty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3023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7418 -0.65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96" y="-3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59505 -0.7247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53" y="-3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39349 -0.673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4" y="-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3281 -0.688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38242 -0.435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28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1961 -0.511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00104 -0.4372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15872 -0.521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BA6A1B7-29B6-413E-B2EA-2CC44249AE1F}"/>
              </a:ext>
            </a:extLst>
          </p:cNvPr>
          <p:cNvSpPr txBox="1"/>
          <p:nvPr/>
        </p:nvSpPr>
        <p:spPr>
          <a:xfrm>
            <a:off x="4421543" y="430709"/>
            <a:ext cx="5322617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ছবির সাথে জোড় সংখ্যাগুলো মিল করঃ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EEAF92D-DFCD-4653-9D59-AE53217FAF60}"/>
              </a:ext>
            </a:extLst>
          </p:cNvPr>
          <p:cNvSpPr txBox="1"/>
          <p:nvPr/>
        </p:nvSpPr>
        <p:spPr>
          <a:xfrm>
            <a:off x="9921467" y="1044714"/>
            <a:ext cx="53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3A85ABB-9AC0-4131-B373-B8B1EC1C6090}"/>
              </a:ext>
            </a:extLst>
          </p:cNvPr>
          <p:cNvSpPr txBox="1"/>
          <p:nvPr/>
        </p:nvSpPr>
        <p:spPr>
          <a:xfrm>
            <a:off x="9885869" y="1932849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2591427-679E-4906-A873-FDE75FF896C4}"/>
              </a:ext>
            </a:extLst>
          </p:cNvPr>
          <p:cNvSpPr txBox="1"/>
          <p:nvPr/>
        </p:nvSpPr>
        <p:spPr>
          <a:xfrm>
            <a:off x="9935356" y="315413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2637F7-CFD5-4045-A4DB-BFAE3EDF7EFE}"/>
              </a:ext>
            </a:extLst>
          </p:cNvPr>
          <p:cNvSpPr txBox="1"/>
          <p:nvPr/>
        </p:nvSpPr>
        <p:spPr>
          <a:xfrm>
            <a:off x="9942131" y="437333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B02D97-2866-4A63-A5C9-DAEF690927D6}"/>
              </a:ext>
            </a:extLst>
          </p:cNvPr>
          <p:cNvSpPr txBox="1"/>
          <p:nvPr/>
        </p:nvSpPr>
        <p:spPr>
          <a:xfrm>
            <a:off x="9859156" y="571127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/>
              <a:t> </a:t>
            </a:r>
            <a:endParaRPr lang="en-US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96677F1-CFBC-44F6-88D0-53506B18499D}"/>
              </a:ext>
            </a:extLst>
          </p:cNvPr>
          <p:cNvCxnSpPr>
            <a:endCxn id="79" idx="1"/>
          </p:cNvCxnSpPr>
          <p:nvPr/>
        </p:nvCxnSpPr>
        <p:spPr>
          <a:xfrm>
            <a:off x="3332669" y="1323249"/>
            <a:ext cx="6553200" cy="963543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3AB0939-04BA-43E8-9465-E77E634445DC}"/>
              </a:ext>
            </a:extLst>
          </p:cNvPr>
          <p:cNvCxnSpPr/>
          <p:nvPr/>
        </p:nvCxnSpPr>
        <p:spPr>
          <a:xfrm flipV="1">
            <a:off x="6934200" y="3581400"/>
            <a:ext cx="2819400" cy="12954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26080CE-6D5F-48E3-99EB-549D45389210}"/>
              </a:ext>
            </a:extLst>
          </p:cNvPr>
          <p:cNvCxnSpPr>
            <a:cxnSpLocks/>
            <a:stCxn id="137" idx="3"/>
          </p:cNvCxnSpPr>
          <p:nvPr/>
        </p:nvCxnSpPr>
        <p:spPr>
          <a:xfrm flipV="1">
            <a:off x="8153400" y="6096000"/>
            <a:ext cx="1676400" cy="170743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D8520F4-1EB3-4016-9E4B-5F35101AF931}"/>
              </a:ext>
            </a:extLst>
          </p:cNvPr>
          <p:cNvGrpSpPr/>
          <p:nvPr/>
        </p:nvGrpSpPr>
        <p:grpSpPr>
          <a:xfrm>
            <a:off x="970387" y="4525173"/>
            <a:ext cx="5562600" cy="1304779"/>
            <a:chOff x="1600200" y="1951892"/>
            <a:chExt cx="6799384" cy="2934287"/>
          </a:xfrm>
        </p:grpSpPr>
        <p:pic>
          <p:nvPicPr>
            <p:cNvPr id="90" name="Picture 89" descr="tomato1.jpg">
              <a:extLst>
                <a:ext uri="{FF2B5EF4-FFF2-40B4-BE49-F238E27FC236}">
                  <a16:creationId xmlns:a16="http://schemas.microsoft.com/office/drawing/2014/main" id="{400B10E1-4BC2-4D06-9286-A8A585249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8" b="97778" l="4889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951892"/>
              <a:ext cx="1371600" cy="1477108"/>
            </a:xfrm>
            <a:prstGeom prst="rect">
              <a:avLst/>
            </a:prstGeom>
          </p:spPr>
        </p:pic>
        <p:pic>
          <p:nvPicPr>
            <p:cNvPr id="91" name="Picture 90" descr="tomato1.jpg">
              <a:extLst>
                <a:ext uri="{FF2B5EF4-FFF2-40B4-BE49-F238E27FC236}">
                  <a16:creationId xmlns:a16="http://schemas.microsoft.com/office/drawing/2014/main" id="{3DF29841-C3EF-4CF8-890B-8440A020F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8" b="97778" l="4889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215" y="1951892"/>
              <a:ext cx="1371600" cy="1477108"/>
            </a:xfrm>
            <a:prstGeom prst="rect">
              <a:avLst/>
            </a:prstGeom>
          </p:spPr>
        </p:pic>
        <p:pic>
          <p:nvPicPr>
            <p:cNvPr id="92" name="Picture 91" descr="tomato1.jpg">
              <a:extLst>
                <a:ext uri="{FF2B5EF4-FFF2-40B4-BE49-F238E27FC236}">
                  <a16:creationId xmlns:a16="http://schemas.microsoft.com/office/drawing/2014/main" id="{76B375A8-3AF4-430C-B9F3-C81243AA2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8" b="97778" l="4889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815" y="1951892"/>
              <a:ext cx="1371600" cy="1477108"/>
            </a:xfrm>
            <a:prstGeom prst="rect">
              <a:avLst/>
            </a:prstGeom>
          </p:spPr>
        </p:pic>
        <p:pic>
          <p:nvPicPr>
            <p:cNvPr id="93" name="Picture 92" descr="tomato1.jpg">
              <a:extLst>
                <a:ext uri="{FF2B5EF4-FFF2-40B4-BE49-F238E27FC236}">
                  <a16:creationId xmlns:a16="http://schemas.microsoft.com/office/drawing/2014/main" id="{5A58FD4E-400C-4C7F-985E-BACDF1EB5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8" b="97778" l="4889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830" y="1951892"/>
              <a:ext cx="1371600" cy="1477108"/>
            </a:xfrm>
            <a:prstGeom prst="rect">
              <a:avLst/>
            </a:prstGeom>
          </p:spPr>
        </p:pic>
        <p:pic>
          <p:nvPicPr>
            <p:cNvPr id="94" name="Picture 93" descr="tomato1.jpg">
              <a:extLst>
                <a:ext uri="{FF2B5EF4-FFF2-40B4-BE49-F238E27FC236}">
                  <a16:creationId xmlns:a16="http://schemas.microsoft.com/office/drawing/2014/main" id="{CA27CAA1-8009-4F98-8B85-10C530559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8" b="97778" l="4889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646" y="3409071"/>
              <a:ext cx="1371600" cy="1477108"/>
            </a:xfrm>
            <a:prstGeom prst="rect">
              <a:avLst/>
            </a:prstGeom>
          </p:spPr>
        </p:pic>
        <p:pic>
          <p:nvPicPr>
            <p:cNvPr id="95" name="Picture 94" descr="tomato1.jpg">
              <a:extLst>
                <a:ext uri="{FF2B5EF4-FFF2-40B4-BE49-F238E27FC236}">
                  <a16:creationId xmlns:a16="http://schemas.microsoft.com/office/drawing/2014/main" id="{BE85D207-549E-4D70-B159-F648A009A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8" b="97778" l="4889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7661" y="3409071"/>
              <a:ext cx="1371600" cy="1477108"/>
            </a:xfrm>
            <a:prstGeom prst="rect">
              <a:avLst/>
            </a:prstGeom>
          </p:spPr>
        </p:pic>
        <p:pic>
          <p:nvPicPr>
            <p:cNvPr id="96" name="Picture 95" descr="tomato1.jpg">
              <a:extLst>
                <a:ext uri="{FF2B5EF4-FFF2-40B4-BE49-F238E27FC236}">
                  <a16:creationId xmlns:a16="http://schemas.microsoft.com/office/drawing/2014/main" id="{20FE691F-B08F-48BF-8AB3-4F184EC6D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8" b="97778" l="4889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261" y="3409071"/>
              <a:ext cx="1371600" cy="1477108"/>
            </a:xfrm>
            <a:prstGeom prst="rect">
              <a:avLst/>
            </a:prstGeom>
          </p:spPr>
        </p:pic>
        <p:pic>
          <p:nvPicPr>
            <p:cNvPr id="97" name="Picture 96" descr="tomato1.jpg">
              <a:extLst>
                <a:ext uri="{FF2B5EF4-FFF2-40B4-BE49-F238E27FC236}">
                  <a16:creationId xmlns:a16="http://schemas.microsoft.com/office/drawing/2014/main" id="{544C9BFE-3391-40E2-82B7-CD203F5F0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8" b="97778" l="4889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276" y="3409071"/>
              <a:ext cx="1371600" cy="1477108"/>
            </a:xfrm>
            <a:prstGeom prst="rect">
              <a:avLst/>
            </a:prstGeom>
          </p:spPr>
        </p:pic>
        <p:pic>
          <p:nvPicPr>
            <p:cNvPr id="98" name="Picture 97" descr="tomato1.jpg">
              <a:extLst>
                <a:ext uri="{FF2B5EF4-FFF2-40B4-BE49-F238E27FC236}">
                  <a16:creationId xmlns:a16="http://schemas.microsoft.com/office/drawing/2014/main" id="{A450A7AE-D81C-4639-838E-C49D9AEC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8" b="97778" l="4889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538" y="1951892"/>
              <a:ext cx="1371600" cy="1477108"/>
            </a:xfrm>
            <a:prstGeom prst="rect">
              <a:avLst/>
            </a:prstGeom>
          </p:spPr>
        </p:pic>
        <p:pic>
          <p:nvPicPr>
            <p:cNvPr id="99" name="Picture 98" descr="tomato1.jpg">
              <a:extLst>
                <a:ext uri="{FF2B5EF4-FFF2-40B4-BE49-F238E27FC236}">
                  <a16:creationId xmlns:a16="http://schemas.microsoft.com/office/drawing/2014/main" id="{D88BB05D-C18A-4B70-8285-847DDA3B0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8" b="97778" l="4889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984" y="3409071"/>
              <a:ext cx="1371600" cy="1477108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4C3141E-315B-46DA-B38F-9EC062872DE5}"/>
              </a:ext>
            </a:extLst>
          </p:cNvPr>
          <p:cNvGrpSpPr/>
          <p:nvPr/>
        </p:nvGrpSpPr>
        <p:grpSpPr>
          <a:xfrm>
            <a:off x="912138" y="1901918"/>
            <a:ext cx="5012794" cy="1281114"/>
            <a:chOff x="1143000" y="5333999"/>
            <a:chExt cx="5012794" cy="1281114"/>
          </a:xfrm>
        </p:grpSpPr>
        <p:pic>
          <p:nvPicPr>
            <p:cNvPr id="101" name="Picture 100" descr="bird 2.jpg">
              <a:extLst>
                <a:ext uri="{FF2B5EF4-FFF2-40B4-BE49-F238E27FC236}">
                  <a16:creationId xmlns:a16="http://schemas.microsoft.com/office/drawing/2014/main" id="{3DC69A61-194E-4124-AECC-7395555A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593" y="5333999"/>
              <a:ext cx="1219201" cy="1281113"/>
            </a:xfrm>
            <a:prstGeom prst="rect">
              <a:avLst/>
            </a:prstGeom>
          </p:spPr>
        </p:pic>
        <p:pic>
          <p:nvPicPr>
            <p:cNvPr id="102" name="Picture 101" descr="bird 2.jpg">
              <a:extLst>
                <a:ext uri="{FF2B5EF4-FFF2-40B4-BE49-F238E27FC236}">
                  <a16:creationId xmlns:a16="http://schemas.microsoft.com/office/drawing/2014/main" id="{43CD0E63-2914-4B84-A332-7AC6BA96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1" y="5334000"/>
              <a:ext cx="1219201" cy="1281113"/>
            </a:xfrm>
            <a:prstGeom prst="rect">
              <a:avLst/>
            </a:prstGeom>
          </p:spPr>
        </p:pic>
        <p:pic>
          <p:nvPicPr>
            <p:cNvPr id="103" name="Picture 102" descr="bird 2.jpg">
              <a:extLst>
                <a:ext uri="{FF2B5EF4-FFF2-40B4-BE49-F238E27FC236}">
                  <a16:creationId xmlns:a16="http://schemas.microsoft.com/office/drawing/2014/main" id="{23F2916E-FD92-4C28-9997-09BFA257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397" y="5333999"/>
              <a:ext cx="1219201" cy="1281113"/>
            </a:xfrm>
            <a:prstGeom prst="rect">
              <a:avLst/>
            </a:prstGeom>
          </p:spPr>
        </p:pic>
        <p:pic>
          <p:nvPicPr>
            <p:cNvPr id="104" name="Picture 103" descr="bird 2.jpg">
              <a:extLst>
                <a:ext uri="{FF2B5EF4-FFF2-40B4-BE49-F238E27FC236}">
                  <a16:creationId xmlns:a16="http://schemas.microsoft.com/office/drawing/2014/main" id="{6ACC572B-19E6-4165-8B9E-B02E674C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5333999"/>
              <a:ext cx="1219201" cy="1281113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B81956-AF8A-4B0F-A0BB-2D27D4E34821}"/>
              </a:ext>
            </a:extLst>
          </p:cNvPr>
          <p:cNvGrpSpPr/>
          <p:nvPr/>
        </p:nvGrpSpPr>
        <p:grpSpPr>
          <a:xfrm>
            <a:off x="964986" y="837468"/>
            <a:ext cx="2453549" cy="912611"/>
            <a:chOff x="1143000" y="1295400"/>
            <a:chExt cx="2588455" cy="1219199"/>
          </a:xfrm>
        </p:grpSpPr>
        <p:pic>
          <p:nvPicPr>
            <p:cNvPr id="106" name="Picture 105" descr="images_037.jpg">
              <a:extLst>
                <a:ext uri="{FF2B5EF4-FFF2-40B4-BE49-F238E27FC236}">
                  <a16:creationId xmlns:a16="http://schemas.microsoft.com/office/drawing/2014/main" id="{F140398E-3460-4BA1-B099-0B573677B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295400"/>
              <a:ext cx="1295400" cy="1219199"/>
            </a:xfrm>
            <a:prstGeom prst="rect">
              <a:avLst/>
            </a:prstGeom>
          </p:spPr>
        </p:pic>
        <p:pic>
          <p:nvPicPr>
            <p:cNvPr id="107" name="Picture 106" descr="images_037.jpg">
              <a:extLst>
                <a:ext uri="{FF2B5EF4-FFF2-40B4-BE49-F238E27FC236}">
                  <a16:creationId xmlns:a16="http://schemas.microsoft.com/office/drawing/2014/main" id="{9D50C31B-1431-4469-BEA7-959E5904D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055" y="1295400"/>
              <a:ext cx="1295400" cy="1219199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B33B4E8-35DA-4DCD-80D5-0EFD6A9B6DDB}"/>
              </a:ext>
            </a:extLst>
          </p:cNvPr>
          <p:cNvGrpSpPr/>
          <p:nvPr/>
        </p:nvGrpSpPr>
        <p:grpSpPr>
          <a:xfrm>
            <a:off x="1012274" y="3154134"/>
            <a:ext cx="5562600" cy="1219200"/>
            <a:chOff x="1066800" y="3429000"/>
            <a:chExt cx="8268263" cy="1447800"/>
          </a:xfrm>
        </p:grpSpPr>
        <p:pic>
          <p:nvPicPr>
            <p:cNvPr id="109" name="Picture 108" descr="banana 2.jpg">
              <a:extLst>
                <a:ext uri="{FF2B5EF4-FFF2-40B4-BE49-F238E27FC236}">
                  <a16:creationId xmlns:a16="http://schemas.microsoft.com/office/drawing/2014/main" id="{FE3A875F-330C-429B-B877-383D21C8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429000"/>
              <a:ext cx="1472453" cy="1447800"/>
            </a:xfrm>
            <a:prstGeom prst="rect">
              <a:avLst/>
            </a:prstGeom>
          </p:spPr>
        </p:pic>
        <p:pic>
          <p:nvPicPr>
            <p:cNvPr id="110" name="Picture 109" descr="banana 2.jpg">
              <a:extLst>
                <a:ext uri="{FF2B5EF4-FFF2-40B4-BE49-F238E27FC236}">
                  <a16:creationId xmlns:a16="http://schemas.microsoft.com/office/drawing/2014/main" id="{42BE39C1-D965-4286-92AD-5343ED9C6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182" y="3429000"/>
              <a:ext cx="1472453" cy="1447800"/>
            </a:xfrm>
            <a:prstGeom prst="rect">
              <a:avLst/>
            </a:prstGeom>
          </p:spPr>
        </p:pic>
        <p:pic>
          <p:nvPicPr>
            <p:cNvPr id="111" name="Picture 110" descr="banana 2.jpg">
              <a:extLst>
                <a:ext uri="{FF2B5EF4-FFF2-40B4-BE49-F238E27FC236}">
                  <a16:creationId xmlns:a16="http://schemas.microsoft.com/office/drawing/2014/main" id="{744274AD-9E74-425B-859E-E4A4E2139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633" y="3429000"/>
              <a:ext cx="1472453" cy="1447800"/>
            </a:xfrm>
            <a:prstGeom prst="rect">
              <a:avLst/>
            </a:prstGeom>
          </p:spPr>
        </p:pic>
        <p:pic>
          <p:nvPicPr>
            <p:cNvPr id="112" name="Picture 111" descr="banana 2.jpg">
              <a:extLst>
                <a:ext uri="{FF2B5EF4-FFF2-40B4-BE49-F238E27FC236}">
                  <a16:creationId xmlns:a16="http://schemas.microsoft.com/office/drawing/2014/main" id="{88D91A61-20AA-48BE-9BB9-E7FD2254F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947" y="3429000"/>
              <a:ext cx="1472453" cy="1447800"/>
            </a:xfrm>
            <a:prstGeom prst="rect">
              <a:avLst/>
            </a:prstGeom>
          </p:spPr>
        </p:pic>
        <p:pic>
          <p:nvPicPr>
            <p:cNvPr id="113" name="Picture 112" descr="banana 2.jpg">
              <a:extLst>
                <a:ext uri="{FF2B5EF4-FFF2-40B4-BE49-F238E27FC236}">
                  <a16:creationId xmlns:a16="http://schemas.microsoft.com/office/drawing/2014/main" id="{7641FD20-2C60-4008-A534-D3B7EC295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296" y="3429000"/>
              <a:ext cx="1472453" cy="1447800"/>
            </a:xfrm>
            <a:prstGeom prst="rect">
              <a:avLst/>
            </a:prstGeom>
          </p:spPr>
        </p:pic>
        <p:pic>
          <p:nvPicPr>
            <p:cNvPr id="114" name="Picture 113" descr="banana 2.jpg">
              <a:extLst>
                <a:ext uri="{FF2B5EF4-FFF2-40B4-BE49-F238E27FC236}">
                  <a16:creationId xmlns:a16="http://schemas.microsoft.com/office/drawing/2014/main" id="{9E35E626-E524-4F1D-8227-C4627A9DC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2610" y="3429000"/>
              <a:ext cx="1472453" cy="1447800"/>
            </a:xfrm>
            <a:prstGeom prst="rect">
              <a:avLst/>
            </a:prstGeom>
          </p:spPr>
        </p:pic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02DB594-C067-4717-8BB0-60E0DD738656}"/>
              </a:ext>
            </a:extLst>
          </p:cNvPr>
          <p:cNvCxnSpPr>
            <a:cxnSpLocks/>
          </p:cNvCxnSpPr>
          <p:nvPr/>
        </p:nvCxnSpPr>
        <p:spPr>
          <a:xfrm flipV="1">
            <a:off x="6527591" y="1447800"/>
            <a:ext cx="3302209" cy="213029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F865C9E-8E8B-4434-85DF-C1CC2F828A80}"/>
              </a:ext>
            </a:extLst>
          </p:cNvPr>
          <p:cNvGrpSpPr/>
          <p:nvPr/>
        </p:nvGrpSpPr>
        <p:grpSpPr>
          <a:xfrm>
            <a:off x="838200" y="5814920"/>
            <a:ext cx="7315200" cy="866964"/>
            <a:chOff x="685800" y="5715000"/>
            <a:chExt cx="8442198" cy="866964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52AE6685-86F1-4BB2-B26C-FACE06B99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247" y="5733341"/>
              <a:ext cx="963910" cy="830282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55E176E6-1873-4871-92AC-C448374D4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715000"/>
              <a:ext cx="963910" cy="830282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7B2050C4-F1BF-4089-B165-81DCCCC8D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484" y="5721618"/>
              <a:ext cx="963910" cy="830282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692EC834-E9E8-4CB6-B8C6-822C66771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326" y="5715000"/>
              <a:ext cx="963910" cy="830282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CBD14C96-2765-4008-A3A2-2407088BC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05" y="5733341"/>
              <a:ext cx="963910" cy="830282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9EF7C4D8-27AC-4F25-856A-54D049559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8563" y="5721618"/>
              <a:ext cx="963910" cy="830282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C5178349-D8CA-413E-BD8B-C7E0074E8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721" y="5715000"/>
              <a:ext cx="963910" cy="830282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FE62F6D6-DFFB-4281-920F-A884492DB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642" y="5718309"/>
              <a:ext cx="963910" cy="830282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3AED909A-4291-472C-8B51-902A9538A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088" y="5751682"/>
              <a:ext cx="963910" cy="830282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6A8AB504-4842-4423-942C-E2B9A2CEF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168" y="5733341"/>
              <a:ext cx="963910" cy="830282"/>
            </a:xfrm>
            <a:prstGeom prst="rect">
              <a:avLst/>
            </a:prstGeom>
          </p:spPr>
        </p:pic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8E896CB-02ED-45B4-9684-5F75236F21BC}"/>
              </a:ext>
            </a:extLst>
          </p:cNvPr>
          <p:cNvCxnSpPr>
            <a:cxnSpLocks/>
          </p:cNvCxnSpPr>
          <p:nvPr/>
        </p:nvCxnSpPr>
        <p:spPr>
          <a:xfrm>
            <a:off x="5598456" y="2772573"/>
            <a:ext cx="4155144" cy="179942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4C10F81-C308-48FA-9334-646BF59A3ABD}"/>
              </a:ext>
            </a:extLst>
          </p:cNvPr>
          <p:cNvGrpSpPr/>
          <p:nvPr/>
        </p:nvGrpSpPr>
        <p:grpSpPr>
          <a:xfrm>
            <a:off x="1458066" y="85882"/>
            <a:ext cx="2362200" cy="830997"/>
            <a:chOff x="3837645" y="1089044"/>
            <a:chExt cx="3727813" cy="113760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2EFCB4B-4C55-4062-9CBA-43B7C807C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FE41AC-5B45-4075-B752-9413ED0D48B4}"/>
                </a:ext>
              </a:extLst>
            </p:cNvPr>
            <p:cNvSpPr txBox="1"/>
            <p:nvPr/>
          </p:nvSpPr>
          <p:spPr>
            <a:xfrm>
              <a:off x="4063252" y="1089044"/>
              <a:ext cx="3276600" cy="11376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r>
                <a:rPr lang="bn-IN" sz="4800" b="1" dirty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4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32B2C2B-8E58-47C1-B473-D945A4E42FA6}"/>
              </a:ext>
            </a:extLst>
          </p:cNvPr>
          <p:cNvSpPr txBox="1"/>
          <p:nvPr/>
        </p:nvSpPr>
        <p:spPr>
          <a:xfrm>
            <a:off x="3708140" y="3180453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752301-0AD3-4633-9945-223573621E4D}"/>
              </a:ext>
            </a:extLst>
          </p:cNvPr>
          <p:cNvGrpSpPr/>
          <p:nvPr/>
        </p:nvGrpSpPr>
        <p:grpSpPr>
          <a:xfrm>
            <a:off x="4232093" y="253026"/>
            <a:ext cx="3727813" cy="1015663"/>
            <a:chOff x="3837645" y="1089044"/>
            <a:chExt cx="3727813" cy="10413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F4829D-FB76-4D2E-8CD0-4A254AA33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D1BA81-D1B7-4907-B09D-88A80F6081F6}"/>
                </a:ext>
              </a:extLst>
            </p:cNvPr>
            <p:cNvSpPr txBox="1"/>
            <p:nvPr/>
          </p:nvSpPr>
          <p:spPr>
            <a:xfrm>
              <a:off x="4063251" y="1089044"/>
              <a:ext cx="3276600" cy="10413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ounded Rectangle 33">
            <a:extLst>
              <a:ext uri="{FF2B5EF4-FFF2-40B4-BE49-F238E27FC236}">
                <a16:creationId xmlns:a16="http://schemas.microsoft.com/office/drawing/2014/main" id="{E2C6AF4A-04B1-4945-96E6-7ADC8FB05EA4}"/>
              </a:ext>
            </a:extLst>
          </p:cNvPr>
          <p:cNvSpPr/>
          <p:nvPr/>
        </p:nvSpPr>
        <p:spPr>
          <a:xfrm>
            <a:off x="1105700" y="2362200"/>
            <a:ext cx="5204880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৪টি বস্তুতে কয় জোড়া হবে?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33">
            <a:extLst>
              <a:ext uri="{FF2B5EF4-FFF2-40B4-BE49-F238E27FC236}">
                <a16:creationId xmlns:a16="http://schemas.microsoft.com/office/drawing/2014/main" id="{0D61CEC6-DE0D-4DA2-9944-623E09CF1AED}"/>
              </a:ext>
            </a:extLst>
          </p:cNvPr>
          <p:cNvSpPr/>
          <p:nvPr/>
        </p:nvSpPr>
        <p:spPr>
          <a:xfrm>
            <a:off x="1105700" y="3180453"/>
            <a:ext cx="5204880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১ জোড়া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টি।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4B0DC928-71D2-4DB9-972A-A93F8068AFF9}"/>
              </a:ext>
            </a:extLst>
          </p:cNvPr>
          <p:cNvSpPr/>
          <p:nvPr/>
        </p:nvSpPr>
        <p:spPr>
          <a:xfrm>
            <a:off x="1072057" y="3958812"/>
            <a:ext cx="7678048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৬টি বস্তুকে জোড়ায় সাজালে 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 হবে?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Rounded Rectangle 33">
            <a:extLst>
              <a:ext uri="{FF2B5EF4-FFF2-40B4-BE49-F238E27FC236}">
                <a16:creationId xmlns:a16="http://schemas.microsoft.com/office/drawing/2014/main" id="{44A94583-22A1-44D1-92BA-4CF7D3F7922C}"/>
              </a:ext>
            </a:extLst>
          </p:cNvPr>
          <p:cNvSpPr/>
          <p:nvPr/>
        </p:nvSpPr>
        <p:spPr>
          <a:xfrm>
            <a:off x="1084952" y="1234961"/>
            <a:ext cx="2834490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প্রশ্নঃ</a:t>
            </a:r>
            <a:endParaRPr lang="en-US" sz="3600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C236C0-FDC6-4AF7-91A9-DC3EB2683FC5}"/>
              </a:ext>
            </a:extLst>
          </p:cNvPr>
          <p:cNvSpPr txBox="1"/>
          <p:nvPr/>
        </p:nvSpPr>
        <p:spPr>
          <a:xfrm>
            <a:off x="6337995" y="2355166"/>
            <a:ext cx="180975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7D18D8-D76E-4FF0-9449-B674D9771214}"/>
              </a:ext>
            </a:extLst>
          </p:cNvPr>
          <p:cNvSpPr txBox="1"/>
          <p:nvPr/>
        </p:nvSpPr>
        <p:spPr>
          <a:xfrm>
            <a:off x="8750105" y="3964638"/>
            <a:ext cx="180975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8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3" grpId="0" animBg="1"/>
          <p:bldP spid="14" grpId="0" animBg="1"/>
          <p:bldP spid="15" grpId="0" animBg="1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3" grpId="0" animBg="1"/>
          <p:bldP spid="14" grpId="0" animBg="1"/>
          <p:bldP spid="15" grpId="0" animBg="1"/>
          <p:bldP spid="18" grpId="0" animBg="1"/>
          <p:bldP spid="19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stem-Home-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429000"/>
            <a:ext cx="2210537" cy="19677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00980" y="228600"/>
            <a:ext cx="5362020" cy="1778629"/>
            <a:chOff x="2895600" y="304800"/>
            <a:chExt cx="5362020" cy="17786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04800"/>
              <a:ext cx="5362020" cy="177862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712703" y="672148"/>
              <a:ext cx="3727813" cy="1043932"/>
              <a:chOff x="3837645" y="1089044"/>
              <a:chExt cx="3727813" cy="100677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37645" y="1097931"/>
                <a:ext cx="3727813" cy="997891"/>
              </a:xfrm>
              <a:prstGeom prst="roundRect">
                <a:avLst>
                  <a:gd name="adj" fmla="val 4758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063251" y="1089044"/>
                <a:ext cx="3276600" cy="97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IN" sz="6000" b="1" dirty="0">
                    <a:ln w="11430"/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6000" b="1" dirty="0">
                  <a:ln w="11430"/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1877"/>
            <a:ext cx="2743200" cy="2743200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9F6984D5-1ED3-43D7-919E-B8D3D75059D7}"/>
              </a:ext>
            </a:extLst>
          </p:cNvPr>
          <p:cNvSpPr txBox="1"/>
          <p:nvPr/>
        </p:nvSpPr>
        <p:spPr>
          <a:xfrm>
            <a:off x="1752600" y="2349959"/>
            <a:ext cx="81534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দুইটি করে কী কী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আছে 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 নাম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খাতায় লিখে নিয়ে আসবে।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EEFD5C-91BF-4010-9796-260D5E2CAAE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391371"/>
            <a:ext cx="4038600" cy="20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50CB3-3E20-4AC7-B89C-D4F8BF499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729" y="2722619"/>
            <a:ext cx="8881871" cy="3982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C0295E-63A0-4074-91A2-D513FB8F79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18" y="1752600"/>
            <a:ext cx="5160127" cy="4917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9051-45B7-495C-8351-3F44322108B7}"/>
              </a:ext>
            </a:extLst>
          </p:cNvPr>
          <p:cNvSpPr txBox="1"/>
          <p:nvPr/>
        </p:nvSpPr>
        <p:spPr>
          <a:xfrm>
            <a:off x="381000" y="-76200"/>
            <a:ext cx="1112519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bn-IN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en-US" sz="9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ye-Bye1.gif"/>
          <p:cNvPicPr>
            <a:picLocks noChangeAspect="1"/>
          </p:cNvPicPr>
          <p:nvPr/>
        </p:nvPicPr>
        <p:blipFill>
          <a:blip r:embed="rId5">
            <a:lum contras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14400"/>
            <a:ext cx="61722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3185B6-CE3F-433A-B89D-A444F49F7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4343400"/>
            <a:ext cx="1905000" cy="238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387BF9-6917-407F-A45E-DB954E8BB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600" y="4343400"/>
            <a:ext cx="190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336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EE5D3C4-92E7-4F99-A57D-D7167A695B39}"/>
              </a:ext>
            </a:extLst>
          </p:cNvPr>
          <p:cNvSpPr/>
          <p:nvPr/>
        </p:nvSpPr>
        <p:spPr>
          <a:xfrm>
            <a:off x="4038600" y="336242"/>
            <a:ext cx="4114800" cy="9146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ছড়া বলি</a:t>
            </a:r>
            <a:endParaRPr lang="en-US" sz="24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8074DA-F8AC-4A7A-80EB-BEACAC960817}"/>
              </a:ext>
            </a:extLst>
          </p:cNvPr>
          <p:cNvSpPr/>
          <p:nvPr/>
        </p:nvSpPr>
        <p:spPr>
          <a:xfrm>
            <a:off x="4905185" y="1631881"/>
            <a:ext cx="4614257" cy="4843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জোড়া বেধে চল সবাই </a:t>
            </a:r>
          </a:p>
          <a:p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জোড়া কি তা জান? </a:t>
            </a:r>
          </a:p>
          <a:p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দুইটা ডিমে একজোড়া হয় </a:t>
            </a:r>
          </a:p>
          <a:p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 কি তুমি মান? </a:t>
            </a: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জোড়-ধারণা নেব মোরা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এটাই মোদের কাজ,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দুইয়ের পরে দুই বাড়িয়ে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শিখবো জোড়া আজ।।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C7A1F37E-D283-4397-A67D-810447B8555F}"/>
              </a:ext>
            </a:extLst>
          </p:cNvPr>
          <p:cNvSpPr/>
          <p:nvPr/>
        </p:nvSpPr>
        <p:spPr>
          <a:xfrm>
            <a:off x="698290" y="490565"/>
            <a:ext cx="2313066" cy="26077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2699" y="1688064"/>
            <a:ext cx="681352" cy="1181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496" y="2229821"/>
            <a:ext cx="681352" cy="11815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496" y="2610821"/>
            <a:ext cx="681352" cy="1181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496" y="2991821"/>
            <a:ext cx="681352" cy="1181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496" y="4165292"/>
            <a:ext cx="681352" cy="1181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496" y="4630610"/>
            <a:ext cx="681352" cy="1181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496" y="5049221"/>
            <a:ext cx="681352" cy="1181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496" y="5506421"/>
            <a:ext cx="681352" cy="1181589"/>
          </a:xfrm>
          <a:prstGeom prst="rect">
            <a:avLst/>
          </a:prstGeom>
        </p:spPr>
      </p:pic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C7A1F37E-D283-4397-A67D-810447B8555F}"/>
              </a:ext>
            </a:extLst>
          </p:cNvPr>
          <p:cNvSpPr/>
          <p:nvPr/>
        </p:nvSpPr>
        <p:spPr>
          <a:xfrm flipH="1">
            <a:off x="9372600" y="490565"/>
            <a:ext cx="2313066" cy="26077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pic>
        <p:nvPicPr>
          <p:cNvPr id="18" name="Picture 17" descr="nh.gif">
            <a:extLst>
              <a:ext uri="{FF2B5EF4-FFF2-40B4-BE49-F238E27FC236}">
                <a16:creationId xmlns:a16="http://schemas.microsoft.com/office/drawing/2014/main" id="{2CD34B4B-F3E7-4AAC-BB57-D6C5BC8CB40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46881"/>
            <a:ext cx="1752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19792 -0.001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741 L 0.17773 0.008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2592 L 0.23502 0.025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4445 L 0.15273 0.04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1 -0.00208 L 0.21523 -0.0071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-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1505 L 0.18268 0.0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44 0.02454 L 0.20716 0.024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032 L 0.18268 0.028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3">
            <a:extLst>
              <a:ext uri="{FF2B5EF4-FFF2-40B4-BE49-F238E27FC236}">
                <a16:creationId xmlns:a16="http://schemas.microsoft.com/office/drawing/2014/main" id="{6076AEBD-795C-4519-9A2D-28767C71142F}"/>
              </a:ext>
            </a:extLst>
          </p:cNvPr>
          <p:cNvSpPr/>
          <p:nvPr/>
        </p:nvSpPr>
        <p:spPr>
          <a:xfrm>
            <a:off x="2713571" y="283403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তোমরা কী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AE5D5-B745-456A-BAE5-C8504AE7DD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680720" y="1106363"/>
            <a:ext cx="10744200" cy="544683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BA4B21-559E-494A-9E8C-AE72CC428AA7}"/>
              </a:ext>
            </a:extLst>
          </p:cNvPr>
          <p:cNvSpPr/>
          <p:nvPr/>
        </p:nvSpPr>
        <p:spPr>
          <a:xfrm>
            <a:off x="4074160" y="4241800"/>
            <a:ext cx="2174240" cy="208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768204-DF44-4201-9113-1F1A4D605920}"/>
              </a:ext>
            </a:extLst>
          </p:cNvPr>
          <p:cNvSpPr/>
          <p:nvPr/>
        </p:nvSpPr>
        <p:spPr>
          <a:xfrm>
            <a:off x="5473700" y="2180826"/>
            <a:ext cx="1485900" cy="943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D3E71-26F9-433E-B4E5-F2431AB2193B}"/>
              </a:ext>
            </a:extLst>
          </p:cNvPr>
          <p:cNvSpPr/>
          <p:nvPr/>
        </p:nvSpPr>
        <p:spPr>
          <a:xfrm>
            <a:off x="8610600" y="2052320"/>
            <a:ext cx="2585720" cy="2672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4A1DDF-63DC-4E22-8B29-E103FE1193A5}"/>
              </a:ext>
            </a:extLst>
          </p:cNvPr>
          <p:cNvSpPr/>
          <p:nvPr/>
        </p:nvSpPr>
        <p:spPr>
          <a:xfrm>
            <a:off x="6096000" y="1524000"/>
            <a:ext cx="772160" cy="7909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904F86-3193-4331-BEAA-878E2DE68422}"/>
              </a:ext>
            </a:extLst>
          </p:cNvPr>
          <p:cNvSpPr/>
          <p:nvPr/>
        </p:nvSpPr>
        <p:spPr>
          <a:xfrm>
            <a:off x="914400" y="2506980"/>
            <a:ext cx="1323340" cy="18364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97C6EBCD-846D-4812-A485-68FB3506DF58}"/>
              </a:ext>
            </a:extLst>
          </p:cNvPr>
          <p:cNvSpPr/>
          <p:nvPr/>
        </p:nvSpPr>
        <p:spPr>
          <a:xfrm>
            <a:off x="2713571" y="292486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F094B842-C930-4D5F-B636-B12C7C8104E9}"/>
              </a:ext>
            </a:extLst>
          </p:cNvPr>
          <p:cNvSpPr/>
          <p:nvPr/>
        </p:nvSpPr>
        <p:spPr>
          <a:xfrm>
            <a:off x="2713571" y="292486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ounded Rectangle 33">
            <a:extLst>
              <a:ext uri="{FF2B5EF4-FFF2-40B4-BE49-F238E27FC236}">
                <a16:creationId xmlns:a16="http://schemas.microsoft.com/office/drawing/2014/main" id="{ADCB6552-99AC-4F9C-8CAD-039255D965FA}"/>
              </a:ext>
            </a:extLst>
          </p:cNvPr>
          <p:cNvSpPr/>
          <p:nvPr/>
        </p:nvSpPr>
        <p:spPr>
          <a:xfrm>
            <a:off x="2713572" y="274320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মনোযোগ সহকারে লক্ষ করঃ-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65723"/>
      </p:ext>
    </p:extLst>
  </p:cSld>
  <p:clrMapOvr>
    <a:masterClrMapping/>
  </p:clrMapOvr>
  <p:transition spd="slow">
    <p:comb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10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50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1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5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5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6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 animBg="1"/>
          <p:bldP spid="1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10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50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1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5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5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6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 animBg="1"/>
          <p:bldP spid="11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C0E716D7-536D-4676-ACDB-941F2A9A58BF}"/>
              </a:ext>
            </a:extLst>
          </p:cNvPr>
          <p:cNvSpPr/>
          <p:nvPr/>
        </p:nvSpPr>
        <p:spPr>
          <a:xfrm>
            <a:off x="1993964" y="261212"/>
            <a:ext cx="7543799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2F29B656-A97D-47A6-8235-6164910FD1A7}"/>
              </a:ext>
            </a:extLst>
          </p:cNvPr>
          <p:cNvSpPr/>
          <p:nvPr/>
        </p:nvSpPr>
        <p:spPr>
          <a:xfrm>
            <a:off x="2763584" y="3570323"/>
            <a:ext cx="5912069" cy="1341664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 prst="slope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5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58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C3CCD80-3839-477F-BD91-DAAB1B59B50F}"/>
              </a:ext>
            </a:extLst>
          </p:cNvPr>
          <p:cNvSpPr/>
          <p:nvPr/>
        </p:nvSpPr>
        <p:spPr>
          <a:xfrm>
            <a:off x="2770115" y="3616587"/>
            <a:ext cx="5912069" cy="1350941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 prst="slope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72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4EC7D6-2E1D-4234-8B59-E36F8FE5EDBC}"/>
              </a:ext>
            </a:extLst>
          </p:cNvPr>
          <p:cNvGrpSpPr/>
          <p:nvPr/>
        </p:nvGrpSpPr>
        <p:grpSpPr>
          <a:xfrm>
            <a:off x="2552401" y="1261783"/>
            <a:ext cx="6426926" cy="2308541"/>
            <a:chOff x="3807650" y="235516"/>
            <a:chExt cx="4696691" cy="238299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64A004-D160-4378-862D-64C07846674E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D12DBA3E-9921-439B-B55F-C431D9E7490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01718A2-93F6-4A8E-ABF3-5EAFAA9C0E9C}"/>
              </a:ext>
            </a:extLst>
          </p:cNvPr>
          <p:cNvSpPr txBox="1"/>
          <p:nvPr/>
        </p:nvSpPr>
        <p:spPr>
          <a:xfrm>
            <a:off x="2011008" y="311928"/>
            <a:ext cx="735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864e778088ca988974d5c19af1ece1e6.jpg">
            <a:extLst>
              <a:ext uri="{FF2B5EF4-FFF2-40B4-BE49-F238E27FC236}">
                <a16:creationId xmlns:a16="http://schemas.microsoft.com/office/drawing/2014/main" id="{E05C72E8-E085-4191-991E-5BCF251A79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33" y="1787787"/>
            <a:ext cx="2268967" cy="21743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638914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32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3294 L -3.125E-6 -3.33333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65393" y="228600"/>
            <a:ext cx="3727813" cy="1015663"/>
            <a:chOff x="3837645" y="1089044"/>
            <a:chExt cx="3727813" cy="10156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46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479809" y="1849044"/>
            <a:ext cx="5573317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46" y="152400"/>
            <a:ext cx="1212040" cy="1143000"/>
          </a:xfrm>
          <a:prstGeom prst="rect">
            <a:avLst/>
          </a:prstGeom>
        </p:spPr>
      </p:pic>
      <p:sp>
        <p:nvSpPr>
          <p:cNvPr id="13" name="Chevron 12"/>
          <p:cNvSpPr/>
          <p:nvPr/>
        </p:nvSpPr>
        <p:spPr>
          <a:xfrm>
            <a:off x="586393" y="1978007"/>
            <a:ext cx="898203" cy="457200"/>
          </a:xfrm>
          <a:prstGeom prst="chevron">
            <a:avLst>
              <a:gd name="adj" fmla="val 9927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3463" y="3031267"/>
            <a:ext cx="10669153" cy="837010"/>
            <a:chOff x="1895690" y="1767850"/>
            <a:chExt cx="8359179" cy="862337"/>
          </a:xfrm>
        </p:grpSpPr>
        <p:sp>
          <p:nvSpPr>
            <p:cNvPr id="18" name="Chevron 17"/>
            <p:cNvSpPr/>
            <p:nvPr/>
          </p:nvSpPr>
          <p:spPr>
            <a:xfrm>
              <a:off x="4603882" y="1826826"/>
              <a:ext cx="2044954" cy="79328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3626871" y="1768455"/>
              <a:ext cx="4067073" cy="861291"/>
            </a:xfrm>
            <a:prstGeom prst="chevron">
              <a:avLst>
                <a:gd name="adj" fmla="val 70610"/>
              </a:avLst>
            </a:prstGeom>
            <a:solidFill>
              <a:srgbClr val="00B9FA"/>
            </a:solidFill>
            <a:ln>
              <a:solidFill>
                <a:schemeClr val="accent5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19"/>
            <p:cNvSpPr/>
            <p:nvPr/>
          </p:nvSpPr>
          <p:spPr>
            <a:xfrm>
              <a:off x="6822073" y="1767850"/>
              <a:ext cx="2058542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solidFill>
                <a:schemeClr val="accent5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20"/>
            <p:cNvSpPr/>
            <p:nvPr/>
          </p:nvSpPr>
          <p:spPr>
            <a:xfrm>
              <a:off x="8139042" y="1794868"/>
              <a:ext cx="1194713" cy="835319"/>
            </a:xfrm>
            <a:prstGeom prst="chevron">
              <a:avLst>
                <a:gd name="adj" fmla="val 70610"/>
              </a:avLst>
            </a:prstGeom>
            <a:solidFill>
              <a:srgbClr val="00B9FA"/>
            </a:solidFill>
            <a:ln>
              <a:solidFill>
                <a:schemeClr val="accent5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2215701" y="1823610"/>
              <a:ext cx="6664914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903023" y="182291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Donut 27"/>
            <p:cNvSpPr/>
            <p:nvPr/>
          </p:nvSpPr>
          <p:spPr>
            <a:xfrm>
              <a:off x="1895690" y="1826827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solidFill>
                <a:schemeClr val="accent2"/>
              </a:solidFill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27874" y="1936818"/>
              <a:ext cx="7226995" cy="554907"/>
            </a:xfrm>
            <a:prstGeom prst="rect">
              <a:avLst/>
            </a:prstGeom>
          </p:spPr>
          <p:txBody>
            <a:bodyPr wrap="square" lIns="0" tIns="0" rIns="91440">
              <a:spAutoFit/>
            </a:bodyPr>
            <a:lstStyle/>
            <a:p>
              <a:r>
                <a:rPr lang="en-ZW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11430"/>
                  <a:latin typeface="NikoshBAN" pitchFamily="2" charset="0"/>
                  <a:cs typeface="NikoshBAN" pitchFamily="2" charset="0"/>
                </a:rPr>
                <a:t>২.২.১ </a:t>
              </a:r>
              <a:r>
                <a:rPr lang="en-US" sz="3200" b="1" dirty="0" err="1">
                  <a:ln w="11430"/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200" b="1" dirty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200" b="1" dirty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latin typeface="NikoshBAN" pitchFamily="2" charset="0"/>
                  <a:cs typeface="NikoshBAN" pitchFamily="2" charset="0"/>
                </a:rPr>
                <a:t>উপকরণ</a:t>
              </a:r>
              <a:r>
                <a:rPr lang="en-US" sz="3200" b="1" dirty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latin typeface="NikoshBAN" pitchFamily="2" charset="0"/>
                  <a:cs typeface="NikoshBAN" pitchFamily="2" charset="0"/>
                </a:rPr>
                <a:t>সাজাতে</a:t>
              </a:r>
              <a:r>
                <a:rPr lang="en-US" sz="3200" b="1" dirty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>
                  <a:ln w="11430"/>
                  <a:latin typeface="NikoshBAN" pitchFamily="2" charset="0"/>
                  <a:cs typeface="NikoshBAN" pitchFamily="2" charset="0"/>
                </a:rPr>
                <a:t>।</a:t>
              </a:r>
              <a:endParaRPr lang="bn-IN" sz="32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38607" y="195336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5" name="Picture 54" descr="left_logo.png">
            <a:extLst>
              <a:ext uri="{FF2B5EF4-FFF2-40B4-BE49-F238E27FC236}">
                <a16:creationId xmlns:a16="http://schemas.microsoft.com/office/drawing/2014/main" id="{03456CFA-E92E-4284-9C03-0704974905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60" y="954780"/>
            <a:ext cx="1676400" cy="16270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rtDeco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14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A51C1-1179-4434-94C5-6462B62C4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99723" cy="50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D0FC2-AB38-4182-8CCA-FFC5D1CD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5" b="94444" l="5469" r="89844">
                        <a14:foregroundMark x1="26563" y1="21958" x2="35156" y2="88889"/>
                        <a14:foregroundMark x1="27344" y1="71429" x2="23828" y2="6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98" y="2723493"/>
            <a:ext cx="3174125" cy="468679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F4B414-FEE7-408B-9FD1-3B9ABACFA5F6}"/>
              </a:ext>
            </a:extLst>
          </p:cNvPr>
          <p:cNvSpPr/>
          <p:nvPr/>
        </p:nvSpPr>
        <p:spPr>
          <a:xfrm>
            <a:off x="8481849" y="1524000"/>
            <a:ext cx="3037490" cy="36865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33">
            <a:extLst>
              <a:ext uri="{FF2B5EF4-FFF2-40B4-BE49-F238E27FC236}">
                <a16:creationId xmlns:a16="http://schemas.microsoft.com/office/drawing/2014/main" id="{C37CC3A3-D065-41C8-9006-1762E7CA5FCC}"/>
              </a:ext>
            </a:extLst>
          </p:cNvPr>
          <p:cNvSpPr/>
          <p:nvPr/>
        </p:nvSpPr>
        <p:spPr>
          <a:xfrm>
            <a:off x="1820195" y="336139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তোমরা কী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33">
            <a:extLst>
              <a:ext uri="{FF2B5EF4-FFF2-40B4-BE49-F238E27FC236}">
                <a16:creationId xmlns:a16="http://schemas.microsoft.com/office/drawing/2014/main" id="{D63AAD70-5DAA-499C-B9A6-E59F27624CB1}"/>
              </a:ext>
            </a:extLst>
          </p:cNvPr>
          <p:cNvSpPr/>
          <p:nvPr/>
        </p:nvSpPr>
        <p:spPr>
          <a:xfrm>
            <a:off x="8481848" y="5541948"/>
            <a:ext cx="3037491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8E0EEE5E-E334-4FBB-A86B-F0A7AC175982}"/>
              </a:ext>
            </a:extLst>
          </p:cNvPr>
          <p:cNvSpPr/>
          <p:nvPr/>
        </p:nvSpPr>
        <p:spPr>
          <a:xfrm>
            <a:off x="8481847" y="5548437"/>
            <a:ext cx="3037491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২টি</a:t>
            </a:r>
          </a:p>
        </p:txBody>
      </p:sp>
    </p:spTree>
    <p:extLst>
      <p:ext uri="{BB962C8B-B14F-4D97-AF65-F5344CB8AC3E}">
        <p14:creationId xmlns:p14="http://schemas.microsoft.com/office/powerpoint/2010/main" val="34810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3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375E-6 1.11111E-6 L 0.53711 -0.25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849" y="-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7" presetID="26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3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13" grpId="0" animBg="1"/>
          <p:bldP spid="14" grpId="0" animBg="1"/>
          <p:bldP spid="14" grpId="1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3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375E-6 1.11111E-6 L 0.53711 -0.25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849" y="-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7" presetID="26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3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13" grpId="0" animBg="1"/>
          <p:bldP spid="14" grpId="0" animBg="1"/>
          <p:bldP spid="14" grpId="1" animBg="1"/>
          <p:bldP spid="1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6E5A5AB-4C9D-4828-9BF4-21B04AA1E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57" y="1783205"/>
            <a:ext cx="5791201" cy="47774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5441D5-656B-4ECC-8084-3172371D45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888">
            <a:off x="12412435" y="811907"/>
            <a:ext cx="2893769" cy="23446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1300F4-E27D-4231-9A9B-C524CFE9B9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94" y="3610590"/>
            <a:ext cx="1570143" cy="20851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3CB429-99D7-4996-B1E9-F35E513DD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10" y="1614438"/>
            <a:ext cx="1570143" cy="20851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6A1833-BA52-46FD-9B09-896AE74BF9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87" y="1889437"/>
            <a:ext cx="1570143" cy="20851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8AB8F2-77F1-4CF9-948A-71D3DCCCE0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2454" y="1677041"/>
            <a:ext cx="1570143" cy="20851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1C4A365-B04B-4A22-80E7-AE5CA78C8C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112" flipH="1">
            <a:off x="-3631439" y="5016051"/>
            <a:ext cx="2893769" cy="234469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F1F533F-2D08-46F3-836B-7DF092EBF5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1993" y="3610589"/>
            <a:ext cx="1570143" cy="208510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969EC25-4840-4EBF-BDC9-5008933CE5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7486" y="4370476"/>
            <a:ext cx="1570143" cy="208510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57759DF-B577-4370-9E83-B01EF1A68F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112" flipH="1">
            <a:off x="-3564868" y="1292901"/>
            <a:ext cx="2893769" cy="2344695"/>
          </a:xfrm>
          <a:prstGeom prst="rect">
            <a:avLst/>
          </a:prstGeom>
        </p:spPr>
      </p:pic>
      <p:sp>
        <p:nvSpPr>
          <p:cNvPr id="93" name="Rounded Rectangle 33">
            <a:extLst>
              <a:ext uri="{FF2B5EF4-FFF2-40B4-BE49-F238E27FC236}">
                <a16:creationId xmlns:a16="http://schemas.microsoft.com/office/drawing/2014/main" id="{A958FE75-24BB-449F-B945-FB7197272CE9}"/>
              </a:ext>
            </a:extLst>
          </p:cNvPr>
          <p:cNvSpPr/>
          <p:nvPr/>
        </p:nvSpPr>
        <p:spPr>
          <a:xfrm>
            <a:off x="2777785" y="303345"/>
            <a:ext cx="6828416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এবার মনোযোগ সহকারে লক্ষ করঃ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7" name="Rounded Rectangle 33">
            <a:extLst>
              <a:ext uri="{FF2B5EF4-FFF2-40B4-BE49-F238E27FC236}">
                <a16:creationId xmlns:a16="http://schemas.microsoft.com/office/drawing/2014/main" id="{99B26A73-C8FE-414C-BF99-17030682A42C}"/>
              </a:ext>
            </a:extLst>
          </p:cNvPr>
          <p:cNvSpPr/>
          <p:nvPr/>
        </p:nvSpPr>
        <p:spPr>
          <a:xfrm>
            <a:off x="4002670" y="325830"/>
            <a:ext cx="5195544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D84497F-9942-41CA-BFFA-610F4F29549B}"/>
              </a:ext>
            </a:extLst>
          </p:cNvPr>
          <p:cNvSpPr/>
          <p:nvPr/>
        </p:nvSpPr>
        <p:spPr>
          <a:xfrm>
            <a:off x="2804630" y="1236318"/>
            <a:ext cx="3434123" cy="240062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B7A10BB-FE9C-4763-903F-2B01FE76F3D6}"/>
              </a:ext>
            </a:extLst>
          </p:cNvPr>
          <p:cNvSpPr/>
          <p:nvPr/>
        </p:nvSpPr>
        <p:spPr>
          <a:xfrm>
            <a:off x="6096001" y="1657368"/>
            <a:ext cx="2453718" cy="443863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0B1C1FA-8EF4-417E-9E8B-1CDB3F4C7A70}"/>
              </a:ext>
            </a:extLst>
          </p:cNvPr>
          <p:cNvSpPr/>
          <p:nvPr/>
        </p:nvSpPr>
        <p:spPr>
          <a:xfrm>
            <a:off x="894956" y="3240675"/>
            <a:ext cx="3625830" cy="257296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33">
            <a:extLst>
              <a:ext uri="{FF2B5EF4-FFF2-40B4-BE49-F238E27FC236}">
                <a16:creationId xmlns:a16="http://schemas.microsoft.com/office/drawing/2014/main" id="{F349EE17-8C56-4267-AF55-7D363A83EF1B}"/>
              </a:ext>
            </a:extLst>
          </p:cNvPr>
          <p:cNvSpPr/>
          <p:nvPr/>
        </p:nvSpPr>
        <p:spPr>
          <a:xfrm>
            <a:off x="4216131" y="297376"/>
            <a:ext cx="3759737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ounded Rectangle 33">
            <a:extLst>
              <a:ext uri="{FF2B5EF4-FFF2-40B4-BE49-F238E27FC236}">
                <a16:creationId xmlns:a16="http://schemas.microsoft.com/office/drawing/2014/main" id="{4505F7A2-A381-4CFF-976D-15856B90BFD7}"/>
              </a:ext>
            </a:extLst>
          </p:cNvPr>
          <p:cNvSpPr/>
          <p:nvPr/>
        </p:nvSpPr>
        <p:spPr>
          <a:xfrm>
            <a:off x="2804630" y="297377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তোমরা কী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0B6B5499-C487-4584-BC7C-ACE4EF0189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888">
            <a:off x="12485120" y="3576127"/>
            <a:ext cx="2893769" cy="2344695"/>
          </a:xfrm>
          <a:prstGeom prst="rect">
            <a:avLst/>
          </a:prstGeom>
        </p:spPr>
      </p:pic>
      <p:sp>
        <p:nvSpPr>
          <p:cNvPr id="100" name="Rounded Rectangle 33">
            <a:extLst>
              <a:ext uri="{FF2B5EF4-FFF2-40B4-BE49-F238E27FC236}">
                <a16:creationId xmlns:a16="http://schemas.microsoft.com/office/drawing/2014/main" id="{21A29684-68A2-4C1D-AE7C-926437049A15}"/>
              </a:ext>
            </a:extLst>
          </p:cNvPr>
          <p:cNvSpPr/>
          <p:nvPr/>
        </p:nvSpPr>
        <p:spPr>
          <a:xfrm>
            <a:off x="4017611" y="308618"/>
            <a:ext cx="3759737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ounded Rectangle 33">
            <a:extLst>
              <a:ext uri="{FF2B5EF4-FFF2-40B4-BE49-F238E27FC236}">
                <a16:creationId xmlns:a16="http://schemas.microsoft.com/office/drawing/2014/main" id="{9F351A18-4B07-403B-ABC4-48A27726DFBA}"/>
              </a:ext>
            </a:extLst>
          </p:cNvPr>
          <p:cNvSpPr/>
          <p:nvPr/>
        </p:nvSpPr>
        <p:spPr>
          <a:xfrm>
            <a:off x="5366644" y="307548"/>
            <a:ext cx="5302573" cy="1077961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২টি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জোড়া = ২ + ২ + ২ = ৬টি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12912"/>
      </p:ext>
    </p:extLst>
  </p:cSld>
  <p:clrMapOvr>
    <a:masterClrMapping/>
  </p:clrMapOvr>
  <p:transition spd="slow">
    <p:comb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 tmFilter="0, 0; .2, .5; .8, .5; 1, 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500" autoRev="1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9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7.40741E-7 L 0.72565 0.23542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276" y="1175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-0.47891 0.06875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945" y="342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81481E-6 L 0.44011 -0.17731 " pathEditMode="relative" rAng="0" ptsTypes="AA">
                                          <p:cBhvr>
                                            <p:cTn id="55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005" y="-88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11111E-6 L -0.93021 -0.09768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510" y="-48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1000" tmFilter="0, 0; .2, .5; .8, .5; 1, 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7" dur="500" autoRev="1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1000" tmFilter="0, 0; .2, .5; .8, .5; 1, 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500" autoRev="1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6" presetID="12" presetClass="exit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10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8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2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3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7" dur="10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98" dur="10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3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7" dur="10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08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2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3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93" grpId="1" animBg="1"/>
          <p:bldP spid="137" grpId="0" animBg="1"/>
          <p:bldP spid="137" grpId="1" animBg="1"/>
          <p:bldP spid="94" grpId="0" animBg="1"/>
          <p:bldP spid="94" grpId="1" animBg="1"/>
          <p:bldP spid="95" grpId="0" animBg="1"/>
          <p:bldP spid="95" grpId="1" animBg="1"/>
          <p:bldP spid="96" grpId="0" animBg="1"/>
          <p:bldP spid="96" grpId="1" animBg="1"/>
          <p:bldP spid="97" grpId="0" animBg="1"/>
          <p:bldP spid="97" grpId="1" animBg="1"/>
          <p:bldP spid="98" grpId="0" animBg="1"/>
          <p:bldP spid="98" grpId="1" animBg="1"/>
          <p:bldP spid="100" grpId="0" animBg="1"/>
          <p:bldP spid="100" grpId="1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 tmFilter="0, 0; .2, .5; .8, .5; 1, 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500" autoRev="1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9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9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7.40741E-7 L 0.72565 0.23542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276" y="1175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-0.47891 0.06875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945" y="342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81481E-6 L 0.44011 -0.17731 " pathEditMode="relative" rAng="0" ptsTypes="AA">
                                          <p:cBhvr>
                                            <p:cTn id="55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005" y="-88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11111E-6 L -0.93021 -0.09768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510" y="-48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1000" tmFilter="0, 0; .2, .5; .8, .5; 1, 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7" dur="500" autoRev="1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1000" tmFilter="0, 0; .2, .5; .8, .5; 1, 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500" autoRev="1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6" presetID="12" presetClass="exit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10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8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7" dur="10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98" dur="10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7" dur="10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08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93" grpId="1" animBg="1"/>
          <p:bldP spid="137" grpId="0" animBg="1"/>
          <p:bldP spid="137" grpId="1" animBg="1"/>
          <p:bldP spid="94" grpId="0" animBg="1"/>
          <p:bldP spid="94" grpId="1" animBg="1"/>
          <p:bldP spid="95" grpId="0" animBg="1"/>
          <p:bldP spid="95" grpId="1" animBg="1"/>
          <p:bldP spid="96" grpId="0" animBg="1"/>
          <p:bldP spid="96" grpId="1" animBg="1"/>
          <p:bldP spid="97" grpId="0" animBg="1"/>
          <p:bldP spid="97" grpId="1" animBg="1"/>
          <p:bldP spid="98" grpId="0" animBg="1"/>
          <p:bldP spid="98" grpId="1" animBg="1"/>
          <p:bldP spid="100" grpId="0" animBg="1"/>
          <p:bldP spid="100" grpId="1" animBg="1"/>
          <p:bldP spid="10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333006" y="308376"/>
            <a:ext cx="3727813" cy="923330"/>
            <a:chOff x="3837645" y="1089044"/>
            <a:chExt cx="3727813" cy="10537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4063251" y="1089044"/>
              <a:ext cx="3276600" cy="10537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5400" b="1" dirty="0">
                  <a:ln w="11430"/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 descr="Baby_Boy_Girl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5894405" y="307814"/>
            <a:ext cx="1248922" cy="2348523"/>
          </a:xfrm>
          <a:prstGeom prst="rect">
            <a:avLst/>
          </a:prstGeom>
        </p:spPr>
      </p:pic>
      <p:pic>
        <p:nvPicPr>
          <p:cNvPr id="17" name="Picture 16" descr="Baby_Boy_Girl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531" y="304800"/>
            <a:ext cx="1182729" cy="2348523"/>
          </a:xfrm>
          <a:prstGeom prst="rect">
            <a:avLst/>
          </a:prstGeom>
        </p:spPr>
      </p:pic>
      <p:pic>
        <p:nvPicPr>
          <p:cNvPr id="7" name="Picture 6" descr="&lt;strong&gt;Bird&lt;/strong&gt; &lt;strong&gt;PNG&lt;/strong&gt;">
            <a:extLst>
              <a:ext uri="{FF2B5EF4-FFF2-40B4-BE49-F238E27FC236}">
                <a16:creationId xmlns:a16="http://schemas.microsoft.com/office/drawing/2014/main" id="{B1D669C7-2116-47C3-A1CE-73EA3960B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9" y="4621306"/>
            <a:ext cx="2169459" cy="1355912"/>
          </a:xfrm>
          <a:prstGeom prst="rect">
            <a:avLst/>
          </a:prstGeom>
        </p:spPr>
      </p:pic>
      <p:pic>
        <p:nvPicPr>
          <p:cNvPr id="8" name="Picture 7" descr="&lt;strong&gt;Bird&lt;/strong&gt; &lt;strong&gt;PNG&lt;/strong&gt;">
            <a:extLst>
              <a:ext uri="{FF2B5EF4-FFF2-40B4-BE49-F238E27FC236}">
                <a16:creationId xmlns:a16="http://schemas.microsoft.com/office/drawing/2014/main" id="{0DDBA7B9-737F-4F1A-AC59-D6D7770E72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03" y="4621306"/>
            <a:ext cx="2169459" cy="1355912"/>
          </a:xfrm>
          <a:prstGeom prst="rect">
            <a:avLst/>
          </a:prstGeom>
        </p:spPr>
      </p:pic>
      <p:pic>
        <p:nvPicPr>
          <p:cNvPr id="9" name="Picture 8" descr="&lt;strong&gt;Bird&lt;/strong&gt; &lt;strong&gt;PNG&lt;/strong&gt;">
            <a:extLst>
              <a:ext uri="{FF2B5EF4-FFF2-40B4-BE49-F238E27FC236}">
                <a16:creationId xmlns:a16="http://schemas.microsoft.com/office/drawing/2014/main" id="{AAD0C45D-3763-4365-95FD-BE1B5CA601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75" y="4621306"/>
            <a:ext cx="2169459" cy="1355912"/>
          </a:xfrm>
          <a:prstGeom prst="rect">
            <a:avLst/>
          </a:prstGeom>
        </p:spPr>
      </p:pic>
      <p:pic>
        <p:nvPicPr>
          <p:cNvPr id="10" name="Picture 9" descr="&lt;strong&gt;Bird&lt;/strong&gt; &lt;strong&gt;PNG&lt;/strong&gt;">
            <a:extLst>
              <a:ext uri="{FF2B5EF4-FFF2-40B4-BE49-F238E27FC236}">
                <a16:creationId xmlns:a16="http://schemas.microsoft.com/office/drawing/2014/main" id="{883C0475-4EEE-401F-A0E1-14BA7057E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31" y="4621306"/>
            <a:ext cx="2169459" cy="1355912"/>
          </a:xfrm>
          <a:prstGeom prst="rect">
            <a:avLst/>
          </a:prstGeom>
        </p:spPr>
      </p:pic>
      <p:pic>
        <p:nvPicPr>
          <p:cNvPr id="11" name="Picture 10" descr="&lt;strong&gt;Bird&lt;/strong&gt; &lt;strong&gt;PNG&lt;/strong&gt;">
            <a:extLst>
              <a:ext uri="{FF2B5EF4-FFF2-40B4-BE49-F238E27FC236}">
                <a16:creationId xmlns:a16="http://schemas.microsoft.com/office/drawing/2014/main" id="{DE42B9A5-D1CF-45D0-8F05-5F03499037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51" y="4495800"/>
            <a:ext cx="2169459" cy="1355912"/>
          </a:xfrm>
          <a:prstGeom prst="rect">
            <a:avLst/>
          </a:prstGeom>
        </p:spPr>
      </p:pic>
      <p:pic>
        <p:nvPicPr>
          <p:cNvPr id="12" name="Picture 11" descr="&lt;strong&gt;Bird&lt;/strong&gt; &lt;strong&gt;PNG&lt;/strong&gt;">
            <a:extLst>
              <a:ext uri="{FF2B5EF4-FFF2-40B4-BE49-F238E27FC236}">
                <a16:creationId xmlns:a16="http://schemas.microsoft.com/office/drawing/2014/main" id="{A217BEAB-A25B-497F-9226-36EB1DFD3F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59" y="4567518"/>
            <a:ext cx="2169459" cy="1355912"/>
          </a:xfrm>
          <a:prstGeom prst="rect">
            <a:avLst/>
          </a:prstGeom>
        </p:spPr>
      </p:pic>
      <p:pic>
        <p:nvPicPr>
          <p:cNvPr id="13" name="Picture 12" descr="&lt;strong&gt;Bird&lt;/strong&gt; &lt;strong&gt;PNG&lt;/strong&gt;">
            <a:extLst>
              <a:ext uri="{FF2B5EF4-FFF2-40B4-BE49-F238E27FC236}">
                <a16:creationId xmlns:a16="http://schemas.microsoft.com/office/drawing/2014/main" id="{474EA6D6-E330-46AE-AC2F-D0885DE6DD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85" y="4585447"/>
            <a:ext cx="2169459" cy="1355912"/>
          </a:xfrm>
          <a:prstGeom prst="rect">
            <a:avLst/>
          </a:prstGeom>
        </p:spPr>
      </p:pic>
      <p:pic>
        <p:nvPicPr>
          <p:cNvPr id="14" name="Picture 13" descr="&lt;strong&gt;Bird&lt;/strong&gt; &lt;strong&gt;PNG&lt;/strong&gt;">
            <a:extLst>
              <a:ext uri="{FF2B5EF4-FFF2-40B4-BE49-F238E27FC236}">
                <a16:creationId xmlns:a16="http://schemas.microsoft.com/office/drawing/2014/main" id="{39BAD3CA-665B-4F37-A291-4B70C9256D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13" y="4513730"/>
            <a:ext cx="2169459" cy="1355912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85A6C364-5A80-44FB-9723-3AFABF29FE00}"/>
              </a:ext>
            </a:extLst>
          </p:cNvPr>
          <p:cNvSpPr txBox="1"/>
          <p:nvPr/>
        </p:nvSpPr>
        <p:spPr>
          <a:xfrm>
            <a:off x="3135932" y="2788944"/>
            <a:ext cx="5053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এখানে কত জোড়া প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াখি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আছে?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33">
            <a:extLst>
              <a:ext uri="{FF2B5EF4-FFF2-40B4-BE49-F238E27FC236}">
                <a16:creationId xmlns:a16="http://schemas.microsoft.com/office/drawing/2014/main" id="{3993A5CA-46E0-40AF-B2C3-2CBD4C005F6B}"/>
              </a:ext>
            </a:extLst>
          </p:cNvPr>
          <p:cNvSpPr/>
          <p:nvPr/>
        </p:nvSpPr>
        <p:spPr>
          <a:xfrm>
            <a:off x="4224363" y="1655784"/>
            <a:ext cx="3499213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33">
            <a:extLst>
              <a:ext uri="{FF2B5EF4-FFF2-40B4-BE49-F238E27FC236}">
                <a16:creationId xmlns:a16="http://schemas.microsoft.com/office/drawing/2014/main" id="{D9AA4313-35E7-4126-A67C-048169EAF283}"/>
              </a:ext>
            </a:extLst>
          </p:cNvPr>
          <p:cNvSpPr/>
          <p:nvPr/>
        </p:nvSpPr>
        <p:spPr>
          <a:xfrm>
            <a:off x="4220662" y="2697302"/>
            <a:ext cx="3499213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জোড়া পাখি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&lt;strong&gt;Bird&lt;/strong&gt; &lt;strong&gt;PNG&lt;/strong&gt;">
            <a:extLst>
              <a:ext uri="{FF2B5EF4-FFF2-40B4-BE49-F238E27FC236}">
                <a16:creationId xmlns:a16="http://schemas.microsoft.com/office/drawing/2014/main" id="{7BAA1694-B592-44E9-A707-768A4F5EB8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02508"/>
            <a:ext cx="2169459" cy="1355912"/>
          </a:xfrm>
          <a:prstGeom prst="rect">
            <a:avLst/>
          </a:prstGeom>
        </p:spPr>
      </p:pic>
      <p:pic>
        <p:nvPicPr>
          <p:cNvPr id="21" name="Picture 20" descr="&lt;strong&gt;Bird&lt;/strong&gt; &lt;strong&gt;PNG&lt;/strong&gt;">
            <a:extLst>
              <a:ext uri="{FF2B5EF4-FFF2-40B4-BE49-F238E27FC236}">
                <a16:creationId xmlns:a16="http://schemas.microsoft.com/office/drawing/2014/main" id="{C57230B3-F393-44AA-9C24-FAF60A1AC1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08" y="4302508"/>
            <a:ext cx="2169459" cy="1355912"/>
          </a:xfrm>
          <a:prstGeom prst="rect">
            <a:avLst/>
          </a:prstGeom>
        </p:spPr>
      </p:pic>
      <p:pic>
        <p:nvPicPr>
          <p:cNvPr id="22" name="Picture 21" descr="&lt;strong&gt;Bird&lt;/strong&gt; &lt;strong&gt;PNG&lt;/strong&gt;">
            <a:extLst>
              <a:ext uri="{FF2B5EF4-FFF2-40B4-BE49-F238E27FC236}">
                <a16:creationId xmlns:a16="http://schemas.microsoft.com/office/drawing/2014/main" id="{A0982F19-7F6D-472C-9D04-1881155D80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38367"/>
            <a:ext cx="2169459" cy="1355912"/>
          </a:xfrm>
          <a:prstGeom prst="rect">
            <a:avLst/>
          </a:prstGeom>
        </p:spPr>
      </p:pic>
      <p:pic>
        <p:nvPicPr>
          <p:cNvPr id="23" name="Picture 22" descr="&lt;strong&gt;Bird&lt;/strong&gt; &lt;strong&gt;PNG&lt;/strong&gt;">
            <a:extLst>
              <a:ext uri="{FF2B5EF4-FFF2-40B4-BE49-F238E27FC236}">
                <a16:creationId xmlns:a16="http://schemas.microsoft.com/office/drawing/2014/main" id="{FFAB29E7-006B-4645-AE1D-3435216C3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4302508"/>
            <a:ext cx="2169459" cy="1355912"/>
          </a:xfrm>
          <a:prstGeom prst="rect">
            <a:avLst/>
          </a:prstGeom>
        </p:spPr>
      </p:pic>
      <p:pic>
        <p:nvPicPr>
          <p:cNvPr id="24" name="Picture 23" descr="&lt;strong&gt;Bird&lt;/strong&gt; &lt;strong&gt;PNG&lt;/strong&gt;">
            <a:extLst>
              <a:ext uri="{FF2B5EF4-FFF2-40B4-BE49-F238E27FC236}">
                <a16:creationId xmlns:a16="http://schemas.microsoft.com/office/drawing/2014/main" id="{B9DE9A1F-7C3E-4DD2-B771-678136336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6" y="4356296"/>
            <a:ext cx="2169459" cy="1355912"/>
          </a:xfrm>
          <a:prstGeom prst="rect">
            <a:avLst/>
          </a:prstGeom>
        </p:spPr>
      </p:pic>
      <p:pic>
        <p:nvPicPr>
          <p:cNvPr id="25" name="Picture 24" descr="&lt;strong&gt;Bird&lt;/strong&gt; &lt;strong&gt;PNG&lt;/strong&gt;">
            <a:extLst>
              <a:ext uri="{FF2B5EF4-FFF2-40B4-BE49-F238E27FC236}">
                <a16:creationId xmlns:a16="http://schemas.microsoft.com/office/drawing/2014/main" id="{BA1D3E6D-D780-411E-BB49-81374E7A2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02510"/>
            <a:ext cx="2169459" cy="1355912"/>
          </a:xfrm>
          <a:prstGeom prst="rect">
            <a:avLst/>
          </a:prstGeom>
        </p:spPr>
      </p:pic>
      <p:pic>
        <p:nvPicPr>
          <p:cNvPr id="26" name="Picture 25" descr="&lt;strong&gt;Bird&lt;/strong&gt; &lt;strong&gt;PNG&lt;/strong&gt;">
            <a:extLst>
              <a:ext uri="{FF2B5EF4-FFF2-40B4-BE49-F238E27FC236}">
                <a16:creationId xmlns:a16="http://schemas.microsoft.com/office/drawing/2014/main" id="{009BE6F7-6F1C-4E8E-94C9-B04453FF7E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06" y="4266649"/>
            <a:ext cx="2169459" cy="1355912"/>
          </a:xfrm>
          <a:prstGeom prst="rect">
            <a:avLst/>
          </a:prstGeom>
        </p:spPr>
      </p:pic>
      <p:pic>
        <p:nvPicPr>
          <p:cNvPr id="27" name="Picture 26" descr="&lt;strong&gt;Bird&lt;/strong&gt; &lt;strong&gt;PNG&lt;/strong&gt;">
            <a:extLst>
              <a:ext uri="{FF2B5EF4-FFF2-40B4-BE49-F238E27FC236}">
                <a16:creationId xmlns:a16="http://schemas.microsoft.com/office/drawing/2014/main" id="{D383BEC9-F468-49BF-AD2D-96569B878F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41" y="4320438"/>
            <a:ext cx="2169459" cy="135591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88C3B5F-F6E4-42C4-90EA-BAA1AEA02E83}"/>
              </a:ext>
            </a:extLst>
          </p:cNvPr>
          <p:cNvSpPr/>
          <p:nvPr/>
        </p:nvSpPr>
        <p:spPr>
          <a:xfrm>
            <a:off x="497541" y="3728767"/>
            <a:ext cx="2653553" cy="2653553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769EE4-E25F-42C7-AB16-0716AF6501A5}"/>
              </a:ext>
            </a:extLst>
          </p:cNvPr>
          <p:cNvSpPr/>
          <p:nvPr/>
        </p:nvSpPr>
        <p:spPr>
          <a:xfrm>
            <a:off x="3343943" y="3728766"/>
            <a:ext cx="2653553" cy="2653553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822A2C-1F22-4284-B11D-A613EE2EDF8A}"/>
              </a:ext>
            </a:extLst>
          </p:cNvPr>
          <p:cNvSpPr/>
          <p:nvPr/>
        </p:nvSpPr>
        <p:spPr>
          <a:xfrm>
            <a:off x="6190345" y="3747247"/>
            <a:ext cx="2653553" cy="2653553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28519A-BAAC-45EF-80D7-5A94D65278B7}"/>
              </a:ext>
            </a:extLst>
          </p:cNvPr>
          <p:cNvSpPr/>
          <p:nvPr/>
        </p:nvSpPr>
        <p:spPr>
          <a:xfrm>
            <a:off x="9036747" y="3747247"/>
            <a:ext cx="2653553" cy="2653553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2.22222E-6 L 0.29596 -0.00208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92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7.40741E-7 L -0.29518 0.00231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66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3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2" presetClass="entr" presetSubtype="3" fill="hold" nodeType="after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3" presetID="2" presetClass="entr" presetSubtype="3" fill="hold" nodeType="after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8" presetID="2" presetClass="entr" presetSubtype="3" fill="hold" nodeType="after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48" presetID="2" presetClass="entr" presetSubtype="3" fill="hold" nodeType="afterEffect">
                                      <p:stCondLst>
                                        <p:cond delay="18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130"/>
                                </p:stCondLst>
                                <p:childTnLst>
                                  <p:par>
                                    <p:cTn id="53" presetID="2" presetClass="entr" presetSubtype="3" fill="hold" nodeType="afterEffect">
                                      <p:stCondLst>
                                        <p:cond delay="21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840"/>
                                </p:stCondLst>
                                <p:childTnLst>
                                  <p:par>
                                    <p:cTn id="58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18" grpId="0" animBg="1"/>
          <p:bldP spid="19" grpId="0" animBg="1"/>
          <p:bldP spid="28" grpId="0" animBg="1"/>
          <p:bldP spid="29" grpId="0" animBg="1"/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2.22222E-6 L 0.29596 -0.00208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92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7.40741E-7 L -0.29518 0.00231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66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3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2" presetClass="entr" presetSubtype="3" fill="hold" nodeType="after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3" presetID="2" presetClass="entr" presetSubtype="3" fill="hold" nodeType="after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8" presetID="2" presetClass="entr" presetSubtype="3" fill="hold" nodeType="after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48" presetID="2" presetClass="entr" presetSubtype="3" fill="hold" nodeType="afterEffect">
                                      <p:stCondLst>
                                        <p:cond delay="18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130"/>
                                </p:stCondLst>
                                <p:childTnLst>
                                  <p:par>
                                    <p:cTn id="53" presetID="2" presetClass="entr" presetSubtype="3" fill="hold" nodeType="afterEffect">
                                      <p:stCondLst>
                                        <p:cond delay="21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840"/>
                                </p:stCondLst>
                                <p:childTnLst>
                                  <p:par>
                                    <p:cTn id="58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18" grpId="0" animBg="1"/>
          <p:bldP spid="19" grpId="0" animBg="1"/>
          <p:bldP spid="28" grpId="0" animBg="1"/>
          <p:bldP spid="29" grpId="0" animBg="1"/>
          <p:bldP spid="30" grpId="0" animBg="1"/>
          <p:bldP spid="31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628</Words>
  <Application>Microsoft Office PowerPoint</Application>
  <PresentationFormat>Widescreen</PresentationFormat>
  <Paragraphs>159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Harlow Solid Italic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ABUL KALAM AZAD</cp:lastModifiedBy>
  <cp:revision>126</cp:revision>
  <dcterms:created xsi:type="dcterms:W3CDTF">2006-08-16T00:00:00Z</dcterms:created>
  <dcterms:modified xsi:type="dcterms:W3CDTF">2022-02-06T06:30:20Z</dcterms:modified>
</cp:coreProperties>
</file>