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69" r:id="rId3"/>
    <p:sldId id="275" r:id="rId4"/>
    <p:sldId id="256" r:id="rId5"/>
    <p:sldId id="257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58" r:id="rId15"/>
    <p:sldId id="293" r:id="rId16"/>
    <p:sldId id="294" r:id="rId17"/>
    <p:sldId id="259" r:id="rId18"/>
    <p:sldId id="291" r:id="rId19"/>
    <p:sldId id="292" r:id="rId20"/>
    <p:sldId id="260" r:id="rId21"/>
    <p:sldId id="271" r:id="rId22"/>
    <p:sldId id="295" r:id="rId24"/>
    <p:sldId id="296" r:id="rId25"/>
    <p:sldId id="297" r:id="rId26"/>
    <p:sldId id="272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D264-A27B-4FD3-BB55-B29A40E20E8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AD4F5-58E8-4D6B-871E-47B80D78469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CD51-4A79-4AAE-B2CB-EC166E9529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5D49-1F83-43E5-902C-3B26B0B81CE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107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4643446"/>
            <a:ext cx="7572428" cy="2000264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endPara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F:\LOGiC\images4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643306" y="2681288"/>
            <a:ext cx="1785950" cy="189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পরিলক্ষিত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লাইবনিজ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অন্তরকলন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(Logical Calculus)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বীজগণিতীয়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জেভন্স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যুক্তিবাদী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রাসেল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হোয়াইটহেড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প্রমুখ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যুক্তিবিদগণ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ঐক্যবদ্ধ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যথাযোগ্য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চিন্তাধারার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প্রাতিষ্ঠানিক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অধিগণিতীয়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হিলবার্ট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লোভেনহেইম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গডেল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টার্স্কি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প্রমুখ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পরানীতিবিদ্যার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প্রবর্তন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বিশ্বযুদ্ধের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’,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আবিষ্কারে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সমকালীন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বিংশ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শতাব্দী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অগ্রগতি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লক্ষণীয়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১৯৫০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মোডাল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টেম্পোরাল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ডিওস্টিক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রিলিভেন্স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টেকনোলজি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প্রাসঙ্গিক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পরিলক্ষিত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আসছে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‘Logic’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Logike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‘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Logike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 Logos’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।‘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Logos ’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অবিচ্ছেদ্য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কখনো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চিন্তাধারাকে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উৎপত্তিগত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কথাটিকে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জ্ঞানবিষয়ক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বুঝিয়ে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সংবেদন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অনুভূতি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প্রত্যক্ষণ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স্মৃতি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কল্পনা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এক্ষত্রে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কোথাও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ধুয়া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করালম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লেগেছে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ধুয়া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প্রামাণ্য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যোসেফ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”।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জেভন্স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যুক্তি-পদ্ধতির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”।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অলড্রিচ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“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”।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হোয়েটলি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যুক্তিপদ্ধতির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প্রামাণ্য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থমসন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চিন্তার নিয়ম সম্পর্কিত 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আলবার্টাস মেঘনাস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যুক্তি বিষয়ক 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হ্যামিলটন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চিন্তার আকারগত নিয়ম সম্পর্কিত 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ইউবারওয়েগ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নিয়মসমূহ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নিয়ন্ত্রণকারী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ওয়েলটন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নির্ভুল চিন্তার নিয়ম সংক্রান্ত 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প্রামাণ্য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8577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স্পলডিং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আরনল্ড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বোধশক্তির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, 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হল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 যা বিচার বা প্রমাণের মাধ্যমে জ্ঞাত সত্য থেকে অজ্ঞাত সত্যে উপনীত হওয়ার জন্য প্রয়োজনীয় বৌদ্ধিক ক্রিয়া এবং বৌদ্ধিক ক্রিয়ার সহায়ক মানসিক প্রক্রিয়াসমূহ সম্পর্কে আলোচনা 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hi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704"/>
            <a:ext cx="8229600" cy="50426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ভ্রান্তিকে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পরিহার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যুক্তিপদ্ধতি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প্রক্রিয়াগুলোকে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buNone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.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কপি’র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“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বৈধ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অবৈধ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নির্দশ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নীতিসমুহের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”।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প্রক্রিয়াগুলোর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যথার্থ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অযথার্থ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পরিহার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buNone/>
            </a:pP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1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</a:ln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0" hangingPunct="0"/>
            <a:r>
              <a:rPr lang="en-US" sz="2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যশোর শিক্ষা বোর্ড সরকারি মডেল স্কুল এন্ড কলেজ</a:t>
            </a:r>
            <a:endParaRPr lang="en-US" sz="24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  <p:pic>
        <p:nvPicPr>
          <p:cNvPr id="10" name="Picture 2" descr="I:\ \Picture\DSC_00006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43000"/>
            <a:ext cx="3071812" cy="3505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"/>
            <a:ext cx="8229600" cy="6035040"/>
          </a:xfr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b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altLang="as-IN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ন্মু</a:t>
            </a:r>
            <a:r>
              <a:rPr lang="as-IN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ক্ত প্রশ্ন যুক্তি</a:t>
            </a:r>
            <a:r>
              <a:rPr lang="as-IN" sz="8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5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Question          		Argument</a:t>
            </a:r>
            <a:b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		</a:t>
            </a:r>
            <a:r>
              <a:rPr lang="en-US" sz="16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1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en-US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8153400" cy="17532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বিংশ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শতাব্দীর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 build="allAtOnce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44624"/>
            <a:ext cx="5029200" cy="17526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470" y="1829306"/>
            <a:ext cx="8452047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১. Logic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সবাপেক্ষা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গ্রহণযোগ্য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দিয়েছেন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৭.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৮.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জীববৃত্তি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৯.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পৌছে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Logic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১১.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Logike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১২. Logos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কোন সংজ্ঞাটি তোমার কাছে গ্রহণযোগ্য বলে মনে কর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স্বরূপ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417638"/>
          </a:xfr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8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5" descr="philosophy_image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00034" y="1643050"/>
            <a:ext cx="8143932" cy="4893479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50032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25144"/>
            <a:ext cx="7786742" cy="1368152"/>
          </a:xfrm>
          <a:solidFill>
            <a:srgbClr val="00B0F0"/>
          </a:solidFill>
        </p:spPr>
        <p:txBody>
          <a:bodyPr>
            <a:normAutofit fontScale="85000" lnSpcReduction="10000"/>
          </a:bodyPr>
          <a:lstStyle/>
          <a:p>
            <a:endParaRPr lang="en-US" sz="4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উৎপত্তি ও ক্রমবিকাশ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 উৎপত্তি ও বিকাশের ইতিহাস বর্ণনা করতে পারবে।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পারবে।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যুক্তিবিদদের প্রদত্ত ধারণার বিশ্লেষণ ও তুলনা করতে পারবে।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 ধরণ সম্পর্কে বলতে পারবে।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 স্বরূপ ব্যাখ্যা করতে পারবে।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চিন্তাশীল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নিভুল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জীবনচক্রে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কাজকর্মে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যথার্থতা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চিন্তার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আরম্ভ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গ্রিস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চীনে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গ্রীক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এরিস্টটলের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সূত্রপাত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এজন্য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এরিস্টটলকে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মধ্যযুগ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সমকালীন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সম্প্রতিক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খ্রিষ্টপূর্ব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৬ষ্ঠ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শতাব্দীতে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জ্যামিতিক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তোলার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যুক্তিতত্ত্বের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স্ফুরণ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সক্রেটিসীয়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পদ্ধতিতেও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অবরোহ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এরিস্টটরের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সূত্রপাত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এজন্য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এরিস্টটলকে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মধ্যযুগ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মধ্যযুগীয়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স্কলাস্টিক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যুক্তিতত্ত্বকেই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মধ্যযুগীয়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বোথিয়াস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পরফিরি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এরিস্টটলীয়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যুক্তিবিদ্যাকে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এগিয়ে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যান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ছাড়াও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মধ্যযুগের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ফারাবী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গাজ্জালী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তারাও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এরিস্টটলীয়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বিপক্ষে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অবতারণা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পরিলক্ষিত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শুরুতেই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বেকন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অবরোহ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সমালোচনা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দৃঢ়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নির্দেশনা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এরপর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হোয়েটলি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আইজাক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ওয়াট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পরীক্ষণ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বিজ্ঞানসম্মত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অগ্রগতিকে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6726</Words>
  <Application>WPS Presentation</Application>
  <PresentationFormat>On-screen Show (4:3)</PresentationFormat>
  <Paragraphs>156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58" baseType="lpstr">
      <vt:lpstr>Arial</vt:lpstr>
      <vt:lpstr>SimSun</vt:lpstr>
      <vt:lpstr>Wingdings</vt:lpstr>
      <vt:lpstr>NikoshBAN</vt:lpstr>
      <vt:lpstr>Times New Roman</vt:lpstr>
      <vt:lpstr>SutonnyMJ</vt:lpstr>
      <vt:lpstr>SutonnyEMJ</vt:lpstr>
      <vt:lpstr>Microsoft YaHei</vt:lpstr>
      <vt:lpstr>Arial Unicode MS</vt:lpstr>
      <vt:lpstr>Calibri</vt:lpstr>
      <vt:lpstr>Sitka Banner</vt:lpstr>
      <vt:lpstr>Sitka Display</vt:lpstr>
      <vt:lpstr>Showcard Gothic</vt:lpstr>
      <vt:lpstr>Bradley Hand ITC</vt:lpstr>
      <vt:lpstr>Brush Script MT</vt:lpstr>
      <vt:lpstr>Castellar</vt:lpstr>
      <vt:lpstr>ChondanaOMJ</vt:lpstr>
      <vt:lpstr>Courier New</vt:lpstr>
      <vt:lpstr>Engravers MT</vt:lpstr>
      <vt:lpstr>Felix Titling</vt:lpstr>
      <vt:lpstr>Goudy Stout</vt:lpstr>
      <vt:lpstr>Imprint MT Shadow</vt:lpstr>
      <vt:lpstr>JugantorMJ</vt:lpstr>
      <vt:lpstr>Lucida Fax</vt:lpstr>
      <vt:lpstr>Malgun Gothic</vt:lpstr>
      <vt:lpstr>Microsoft YaHei UI Light</vt:lpstr>
      <vt:lpstr>Microsoft YaHei UI</vt:lpstr>
      <vt:lpstr>MogrhaMJ</vt:lpstr>
      <vt:lpstr>MS UI Gothic</vt:lpstr>
      <vt:lpstr>a picture alphabet</vt:lpstr>
      <vt:lpstr>60s Chic</vt:lpstr>
      <vt:lpstr>Office Theme</vt:lpstr>
      <vt:lpstr>স্বাগতম</vt:lpstr>
      <vt:lpstr>PowerPoint 演示文稿</vt:lpstr>
      <vt:lpstr>আজকের আলোচ্য বিষয় </vt:lpstr>
      <vt:lpstr>শিখনফল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যুক্তিবিদ্যার উৎপত্তি</vt:lpstr>
      <vt:lpstr>প্রামাণ্য সংজ্ঞা</vt:lpstr>
      <vt:lpstr>প্রামাণ্য সংজ্ঞা</vt:lpstr>
      <vt:lpstr>প্রামাণ্য সংজ্ঞা</vt:lpstr>
      <vt:lpstr>সাধারণ সংজ্ঞা </vt:lpstr>
      <vt:lpstr>                         উন্মুক্ত প্রশ্ন যুক্তি              Open Question          		Argument                    		?			</vt:lpstr>
      <vt:lpstr>PowerPoint 演示文稿</vt:lpstr>
      <vt:lpstr>PowerPoint 演示文稿</vt:lpstr>
      <vt:lpstr>PowerPoint 演示文稿</vt:lpstr>
      <vt:lpstr>বাড়ীর কাজ</vt:lpstr>
      <vt:lpstr>আগামী দিনের আলোচ্য বিষয় </vt:lpstr>
      <vt:lpstr>সবাইকে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আলোচ্য বিষয়</dc:title>
  <dc:creator>acer</dc:creator>
  <cp:lastModifiedBy>User</cp:lastModifiedBy>
  <cp:revision>145</cp:revision>
  <dcterms:created xsi:type="dcterms:W3CDTF">2015-02-19T02:18:00Z</dcterms:created>
  <dcterms:modified xsi:type="dcterms:W3CDTF">2022-03-14T04:52:01Z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CA90CB8A40994666BE2C8A3AE3FE9A54</vt:lpwstr>
  </property>
  <property fmtid="{D5CDD505-2E9C-101B-9397-08002B2CF9AE}" pid="3" name="KSOProductBuildVer">
    <vt:lpwstr>1033-11.2.0.11029</vt:lpwstr>
  </property>
</Properties>
</file>