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79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81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25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2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35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1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14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7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73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61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4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1000">
              <a:srgbClr val="00B0F0"/>
            </a:gs>
            <a:gs pos="98000">
              <a:srgbClr val="00B050"/>
            </a:gs>
            <a:gs pos="7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7" Type="http://schemas.openxmlformats.org/officeDocument/2006/relationships/image" Target="../media/image33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842" y="112292"/>
            <a:ext cx="2366158" cy="23661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651761" y="2478450"/>
            <a:ext cx="5608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মোঃ মজিবুর রহমান </a:t>
            </a:r>
            <a:endParaRPr lang="en-US" sz="4400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3099" y="3700552"/>
            <a:ext cx="706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দোল্লাই </a:t>
            </a:r>
            <a:r>
              <a:rPr lang="bn-BD" sz="2400" b="1" dirty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নোয়াব পুর আহসান উল্ল্যাহ </a:t>
            </a:r>
            <a:r>
              <a:rPr lang="bn-BD" sz="2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উচ্চ </a:t>
            </a:r>
            <a:r>
              <a:rPr lang="bn-BD" sz="2400" b="1" dirty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3247891"/>
            <a:ext cx="6065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2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ব্যবসায় শিক্ষা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3859" y="4162217"/>
            <a:ext cx="22326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NikoshBAN"/>
              </a:rPr>
              <a:t>চান্দিনা,কুমিল্লা</a:t>
            </a:r>
            <a:r>
              <a:rPr lang="en-US" sz="2000" b="1" dirty="0" smtClean="0">
                <a:solidFill>
                  <a:srgbClr val="0070C0"/>
                </a:solidFill>
                <a:latin typeface="NikoshBAN"/>
              </a:rPr>
              <a:t>।</a:t>
            </a:r>
            <a:endParaRPr lang="en-US" sz="2000" b="1" dirty="0">
              <a:solidFill>
                <a:srgbClr val="0070C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292737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9806" y="2853935"/>
            <a:ext cx="4105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 smtClean="0"/>
              <a:t>বাঁশ ও বেত শিল্প 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9" y="323489"/>
            <a:ext cx="3895480" cy="26121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725" y="323488"/>
            <a:ext cx="3891750" cy="2612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9" y="3631150"/>
            <a:ext cx="3895479" cy="2518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725" y="3500266"/>
            <a:ext cx="3891750" cy="261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9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5987" y="2980539"/>
            <a:ext cx="2454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b="1" dirty="0"/>
              <a:t>মৃৎ শিল্প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693" y="3673098"/>
            <a:ext cx="4453864" cy="2953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7" y="294182"/>
            <a:ext cx="4410185" cy="28884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7" y="3673098"/>
            <a:ext cx="4410185" cy="295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694" y="294182"/>
            <a:ext cx="4453863" cy="288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64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5245" y="1432135"/>
            <a:ext cx="3020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/>
              <a:t>তাঁত শিল্প 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485" y="353944"/>
            <a:ext cx="3669475" cy="28642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484" y="3623710"/>
            <a:ext cx="3669475" cy="27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356" y="3623710"/>
            <a:ext cx="3633602" cy="2766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81" y="3623710"/>
            <a:ext cx="3336193" cy="276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81" y="353945"/>
            <a:ext cx="3336193" cy="28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5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9190" y="445381"/>
            <a:ext cx="55755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b="1" dirty="0" smtClean="0"/>
              <a:t>খাদ্য ও সহায়ক শিল্প 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73" y="2422562"/>
            <a:ext cx="5497904" cy="3918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53" y="2422563"/>
            <a:ext cx="5497904" cy="391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17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2628" y="165650"/>
            <a:ext cx="3093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/>
              <a:t>হস্ত শিল্প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90" y="1735812"/>
            <a:ext cx="4828024" cy="42137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749" y="1735812"/>
            <a:ext cx="4758381" cy="421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01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2013" y="345391"/>
            <a:ext cx="4155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/>
              <a:t>ঝিনুক শিল্প 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93" y="1890794"/>
            <a:ext cx="4928122" cy="4339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240" y="1890794"/>
            <a:ext cx="4904169" cy="433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89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3688" y="169777"/>
            <a:ext cx="6703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/>
              <a:t>ইস্পাত ও প্রকৌশল শিল্প 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67" y="1012863"/>
            <a:ext cx="3746764" cy="22899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66" y="3956400"/>
            <a:ext cx="3746764" cy="2658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23" y="1012864"/>
            <a:ext cx="3269733" cy="2289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23" y="3956400"/>
            <a:ext cx="3338016" cy="26581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68" y="3956400"/>
            <a:ext cx="3621910" cy="2658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68" y="877663"/>
            <a:ext cx="3621909" cy="24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41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87899" y="894273"/>
            <a:ext cx="7603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b="1" dirty="0"/>
              <a:t>ক্যামিক্যাল ও </a:t>
            </a:r>
            <a:r>
              <a:rPr lang="bn-IN" sz="3600" b="1" dirty="0" smtClean="0"/>
              <a:t>ফার্মাসিটিক্যাল </a:t>
            </a:r>
            <a:r>
              <a:rPr lang="bn-IN" sz="3600" b="1" dirty="0"/>
              <a:t>শিল্প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92" y="3081258"/>
            <a:ext cx="3775969" cy="34158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626" y="3081259"/>
            <a:ext cx="3775969" cy="34158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1" y="3081259"/>
            <a:ext cx="3610098" cy="341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14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0529" y="270874"/>
            <a:ext cx="41456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000" dirty="0" smtClean="0"/>
              <a:t>একক কাজ 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614010" y="2232953"/>
            <a:ext cx="898034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/>
              <a:t>কু</a:t>
            </a:r>
            <a:r>
              <a:rPr lang="en-US" sz="3600" dirty="0" err="1" smtClean="0"/>
              <a:t>টি</a:t>
            </a:r>
            <a:r>
              <a:rPr lang="bn-IN" sz="3600" dirty="0" smtClean="0"/>
              <a:t>র শিল্প বলতে কি বুঝ</a:t>
            </a:r>
            <a:r>
              <a:rPr lang="en-US" sz="3600" dirty="0" smtClean="0"/>
              <a:t> </a:t>
            </a:r>
            <a:r>
              <a:rPr lang="bn-IN" sz="3600" dirty="0" smtClean="0"/>
              <a:t>?</a:t>
            </a:r>
            <a:endParaRPr lang="bn-IN" sz="3600" dirty="0"/>
          </a:p>
          <a:p>
            <a:pPr marL="571500" indent="-571500" algn="ctr">
              <a:buFont typeface="Wingdings" panose="05000000000000000000" pitchFamily="2" charset="2"/>
              <a:buChar char="q"/>
            </a:pPr>
            <a:endParaRPr lang="bn-IN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/>
              <a:t>তোমার জানা ৫টি কুটির শিল্পের নাম লিখ</a:t>
            </a:r>
            <a:r>
              <a:rPr lang="en-US" sz="3600" dirty="0" smtClean="0"/>
              <a:t>। </a:t>
            </a:r>
            <a:r>
              <a:rPr lang="bn-IN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3264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057" y="441355"/>
            <a:ext cx="326563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600" dirty="0" smtClean="0"/>
              <a:t>মূল্যায়ন 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997298" y="2620376"/>
            <a:ext cx="984115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/>
              </a:rPr>
              <a:t>কিসের উপর ভিত্তি করে কুটির শিল্প গড়ে উঠে 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bn-IN" sz="3600" dirty="0">
              <a:latin typeface="NikoshBAN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/>
              </a:rPr>
              <a:t>কুটির শিল্পের ধরন কি রকম হয় ?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bn-IN" sz="3600" dirty="0">
              <a:latin typeface="NikoshBAN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/>
              <a:t>বাঁশের জিনিস তৈরী করা কোন শিল্পের কাজ 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4482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960" y="91440"/>
            <a:ext cx="76657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স্বাগতম</a:t>
            </a:r>
            <a:endParaRPr lang="en-US" sz="16600" b="1" dirty="0" smtClean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160" y="2596514"/>
            <a:ext cx="7970520" cy="3834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7514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0592" y="467522"/>
            <a:ext cx="41665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b="1" dirty="0" smtClean="0"/>
              <a:t>বাড়ির কাজ 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201880" y="2957716"/>
            <a:ext cx="113765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IN" sz="4400" dirty="0" smtClean="0"/>
              <a:t>কুটির শিল্প স্থাপনের ক্ষেত্রগুলো বিশ্লেষণ কর।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38266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7664" y="0"/>
            <a:ext cx="42200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80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a:rPr>
              <a:t>ধন্যবাদ</a:t>
            </a:r>
            <a:r>
              <a:rPr lang="bn-IN" sz="8000" dirty="0" smtClean="0"/>
              <a:t> 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709" y="1379349"/>
            <a:ext cx="7970520" cy="50989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04659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6700" y="1246079"/>
            <a:ext cx="448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শ্রে</a:t>
            </a:r>
            <a:r>
              <a:rPr lang="en-US" sz="54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নি</a:t>
            </a:r>
            <a:r>
              <a:rPr lang="en-US" sz="54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- </a:t>
            </a:r>
            <a:r>
              <a:rPr lang="en-US" sz="54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নবম</a:t>
            </a:r>
            <a:endParaRPr lang="en-US" sz="5400" b="1" dirty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8880" y="2358774"/>
            <a:ext cx="8366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বিষয়</a:t>
            </a:r>
            <a:r>
              <a:rPr lang="en-US" sz="5400" b="1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 – </a:t>
            </a:r>
            <a:r>
              <a:rPr lang="en-US" sz="54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ব্যবসায়</a:t>
            </a:r>
            <a:r>
              <a:rPr lang="en-US" sz="5400" b="1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 </a:t>
            </a:r>
            <a:r>
              <a:rPr lang="en-US" sz="54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উদ্যোগ</a:t>
            </a:r>
            <a:r>
              <a:rPr lang="en-US" sz="5400" b="1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 </a:t>
            </a:r>
            <a:endParaRPr lang="en-US" sz="5400" b="1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6700" y="3282104"/>
            <a:ext cx="5471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/>
              </a:rPr>
              <a:t>অধ্যায়</a:t>
            </a:r>
            <a:r>
              <a:rPr lang="en-US" sz="54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5400" b="1" smtClean="0">
                <a:solidFill>
                  <a:srgbClr val="FF0000"/>
                </a:solidFill>
                <a:latin typeface="NikoshBAN"/>
              </a:rPr>
              <a:t>– </a:t>
            </a:r>
            <a:r>
              <a:rPr lang="en-US" sz="5400" b="1" smtClean="0">
                <a:solidFill>
                  <a:srgbClr val="FF0000"/>
                </a:solidFill>
                <a:latin typeface="NikoshBAN"/>
              </a:rPr>
              <a:t>৭</a:t>
            </a:r>
            <a:r>
              <a:rPr lang="en-US" sz="5400" b="1" smtClean="0">
                <a:solidFill>
                  <a:srgbClr val="FF0000"/>
                </a:solidFill>
                <a:latin typeface="NikoshBAN"/>
              </a:rPr>
              <a:t>ম</a:t>
            </a:r>
            <a:endParaRPr lang="en-US" sz="5400" b="1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719921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" y="3718560"/>
            <a:ext cx="11536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/>
              <a:t>বাংলাদেশের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কুটির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শিল্প</a:t>
            </a:r>
            <a:endParaRPr lang="en-US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92" y="134302"/>
            <a:ext cx="5409082" cy="3599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27280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4902" y="1058079"/>
            <a:ext cx="6408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</a:rPr>
              <a:t>এই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পাঠ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শেষে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শিক্ষার্থীরা</a:t>
            </a:r>
            <a:r>
              <a:rPr lang="en-US" sz="3600" b="1" dirty="0" smtClean="0">
                <a:solidFill>
                  <a:srgbClr val="FFFF00"/>
                </a:solidFill>
              </a:rPr>
              <a:t>....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3777" y="1983380"/>
            <a:ext cx="106344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 smtClean="0">
                <a:latin typeface="NikoshBAN"/>
              </a:rPr>
              <a:t>কুটির শিল্প কি তা বলতে পারবো।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IN" sz="3600" dirty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/>
              </a:rPr>
              <a:t>কুটির </a:t>
            </a:r>
            <a:r>
              <a:rPr lang="bn-IN" sz="3600" dirty="0" smtClean="0">
                <a:latin typeface="NikoshBAN"/>
              </a:rPr>
              <a:t>শিল্পের বৈশিষ্ট্য কি তা বলতে পারবে।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IN" sz="3600" dirty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/>
              </a:rPr>
              <a:t>কুটির </a:t>
            </a:r>
            <a:r>
              <a:rPr lang="bn-IN" sz="3600" dirty="0" smtClean="0">
                <a:latin typeface="NikoshBAN"/>
              </a:rPr>
              <a:t>শিল্পের উপযুক্ত ক্ষেত্রগুলো সনাক্ত করতে পারবে।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6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453064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1625" y="3005571"/>
            <a:ext cx="12040375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bn-IN" sz="3200" b="1" dirty="0">
                <a:latin typeface="NikoshBAN"/>
              </a:rPr>
              <a:t>কুটির </a:t>
            </a:r>
            <a:r>
              <a:rPr lang="bn-IN" sz="3200" b="1" dirty="0" smtClean="0">
                <a:latin typeface="NikoshBAN"/>
              </a:rPr>
              <a:t>শিল্পঃ </a:t>
            </a:r>
            <a:endParaRPr kumimoji="0" lang="bn-IN" sz="3200" b="1" i="0" u="none" strike="noStrike" cap="none" normalizeH="0" baseline="0" dirty="0" smtClean="0">
              <a:ln>
                <a:noFill/>
              </a:ln>
              <a:effectLst/>
              <a:latin typeface="NikoshBAN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0" i="0" u="none" strike="noStrike" cap="none" normalizeH="0" baseline="0" dirty="0" smtClean="0">
                <a:ln>
                  <a:noFill/>
                </a:ln>
                <a:effectLst/>
                <a:latin typeface="NikoshBAN"/>
                <a:cs typeface="Vrinda"/>
              </a:rPr>
              <a:t>ঘরে বসে কোনরকমের ভারী যন্ত্রপাতির সাহায্য ছাড়াই হাতের সাহায্যে কোনো দ্রব্যসামগ্রী উৎপাদন করাকে কুটির শিল্প বলা হয়।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NikoshBAN"/>
            </a:endParaRPr>
          </a:p>
          <a:p>
            <a:r>
              <a:rPr lang="bn-IN" sz="2800" dirty="0">
                <a:latin typeface="NikoshBAN"/>
              </a:rPr>
              <a:t>অর্থাৎ, কোনো ব্যাক্তি যদি ঘরে বসে ছোটখাটো কোনো যন্ত্রপাতি অথবা হাতের সাহায্যে কোনো দ্রব্যসামগ্রী তৈরি করে । ওই শিল্পকে কুটির শিল্প বলা হয়।</a:t>
            </a:r>
          </a:p>
          <a:p>
            <a:endParaRPr lang="bn-IN" sz="1200" dirty="0" smtClean="0">
              <a:latin typeface="NikoshBAN"/>
            </a:endParaRPr>
          </a:p>
          <a:p>
            <a:r>
              <a:rPr lang="bn-IN" sz="2800" dirty="0" smtClean="0">
                <a:latin typeface="NikoshBAN"/>
              </a:rPr>
              <a:t>উদাহরণ </a:t>
            </a:r>
            <a:r>
              <a:rPr lang="bn-IN" sz="2800" dirty="0">
                <a:latin typeface="NikoshBAN"/>
              </a:rPr>
              <a:t>স্বরূপ: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/>
              </a:rPr>
              <a:t>কুমোর মাটির জিনিসপত্র তৈরি করে,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/>
              </a:rPr>
              <a:t>কামার কাঁচি, কাস্তে, হাতুড়ি বানায়</a:t>
            </a:r>
            <a:r>
              <a:rPr lang="bn-IN" sz="2800" dirty="0" smtClean="0">
                <a:latin typeface="NikoshBAN"/>
              </a:rPr>
              <a:t>।</a:t>
            </a:r>
            <a:endParaRPr lang="bn-IN" sz="2800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489" y="0"/>
            <a:ext cx="4904509" cy="302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75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4055" y="336534"/>
            <a:ext cx="5735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/>
              </a:rPr>
              <a:t>কুটির শিল্পের বৈশিষ্ট্য</a:t>
            </a:r>
            <a:endParaRPr lang="en-US" sz="36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3179" y="1888177"/>
            <a:ext cx="92390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/>
              </a:rPr>
              <a:t> পরিবারের সদস্য দ্বারা পরিচালিত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IN" sz="4000" dirty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/>
              </a:rPr>
              <a:t> জনবল ১০ এর অধিক নয়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IN" sz="4000" dirty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/>
              </a:rPr>
              <a:t> মূলধন ৫ লাখের নিচে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IN" sz="4000" dirty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/>
              </a:rPr>
              <a:t> উৎপাদন ও সেবা কাজে জড়িত </a:t>
            </a:r>
            <a:endParaRPr lang="en-US" sz="4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752700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7371" y="375135"/>
            <a:ext cx="66704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>
                <a:solidFill>
                  <a:srgbClr val="FF0000"/>
                </a:solidFill>
              </a:rPr>
              <a:t>কুটির </a:t>
            </a:r>
            <a:r>
              <a:rPr lang="bn-IN" sz="3600" b="1" dirty="0" smtClean="0">
                <a:solidFill>
                  <a:srgbClr val="FF0000"/>
                </a:solidFill>
              </a:rPr>
              <a:t>শিল্প গড়ে উঠার ভিত্তি....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8188" y="1622147"/>
            <a:ext cx="9216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/>
              </a:rPr>
              <a:t> ছোট জায়গা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IN" sz="2800" dirty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/>
              </a:rPr>
              <a:t> স্বল্পমূলধন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IN" sz="2800" dirty="0" smtClean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/>
              </a:rPr>
              <a:t> </a:t>
            </a:r>
            <a:r>
              <a:rPr lang="bn-IN" sz="2800" dirty="0" smtClean="0">
                <a:latin typeface="NikoshBAN"/>
              </a:rPr>
              <a:t>ব্যক্তিগত নৈপুন্য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IN" sz="2800" dirty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/>
              </a:rPr>
              <a:t> ব্যক্তিগত সৃজনশীলতা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IN" sz="2800" dirty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/>
              </a:rPr>
              <a:t> কারিগরি জ্ঞান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IN" sz="2800" dirty="0">
              <a:latin typeface="NikoshB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/>
              </a:rPr>
              <a:t> পারিবারিক মঙ্গলময় </a:t>
            </a:r>
            <a:endParaRPr lang="en-US" sz="2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584249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68261" y="3085107"/>
            <a:ext cx="35958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 smtClean="0">
                <a:latin typeface="NikoshBAN"/>
              </a:rPr>
              <a:t>পাঠজাত  শিল্প</a:t>
            </a:r>
            <a:endParaRPr lang="en-US" sz="4000" b="1" dirty="0"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432" y="3965572"/>
            <a:ext cx="4225142" cy="2618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432" y="365524"/>
            <a:ext cx="4225142" cy="2478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9" y="3965572"/>
            <a:ext cx="4225142" cy="26183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68" y="365524"/>
            <a:ext cx="4132004" cy="278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77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airplane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249</Words>
  <Application>Microsoft Office PowerPoint</Application>
  <PresentationFormat>Widescreen</PresentationFormat>
  <Paragraphs>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116</cp:revision>
  <dcterms:created xsi:type="dcterms:W3CDTF">2022-03-11T10:34:09Z</dcterms:created>
  <dcterms:modified xsi:type="dcterms:W3CDTF">2022-03-14T09:01:27Z</dcterms:modified>
</cp:coreProperties>
</file>