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9" r:id="rId3"/>
    <p:sldId id="280" r:id="rId4"/>
    <p:sldId id="256" r:id="rId5"/>
    <p:sldId id="257" r:id="rId6"/>
    <p:sldId id="258" r:id="rId7"/>
    <p:sldId id="259" r:id="rId8"/>
    <p:sldId id="281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70" r:id="rId19"/>
    <p:sldId id="271" r:id="rId20"/>
    <p:sldId id="272" r:id="rId21"/>
    <p:sldId id="273" r:id="rId22"/>
    <p:sldId id="27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1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13C6FD-72DB-4283-9447-70FEB6406E33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ED0FD8-3555-498D-B5D2-0121F234AFB4}">
      <dgm:prSet phldrT="[Text]" custT="1"/>
      <dgm:spPr/>
      <dgm:t>
        <a:bodyPr/>
        <a:lstStyle/>
        <a:p>
          <a:r>
            <a:rPr lang="bn-IN" sz="2000" dirty="0" smtClean="0">
              <a:solidFill>
                <a:schemeClr val="tx1"/>
              </a:solidFill>
              <a:latin typeface="NikoshBAN"/>
            </a:rPr>
            <a:t>বিপননের কাযাবলী </a:t>
          </a:r>
          <a:endParaRPr lang="en-US" sz="2000" dirty="0">
            <a:solidFill>
              <a:schemeClr val="tx1"/>
            </a:solidFill>
            <a:latin typeface="NikoshBAN"/>
          </a:endParaRPr>
        </a:p>
      </dgm:t>
    </dgm:pt>
    <dgm:pt modelId="{9FDCD8B5-A986-4B84-9C78-7B7E24E28591}" type="parTrans" cxnId="{28A1FFBF-4ECF-475B-B470-F5AE698C7EE1}">
      <dgm:prSet/>
      <dgm:spPr/>
      <dgm:t>
        <a:bodyPr/>
        <a:lstStyle/>
        <a:p>
          <a:endParaRPr lang="en-US"/>
        </a:p>
      </dgm:t>
    </dgm:pt>
    <dgm:pt modelId="{7210D95C-1764-4E7A-BC97-BB18FEF72055}" type="sibTrans" cxnId="{28A1FFBF-4ECF-475B-B470-F5AE698C7EE1}">
      <dgm:prSet/>
      <dgm:spPr/>
      <dgm:t>
        <a:bodyPr/>
        <a:lstStyle/>
        <a:p>
          <a:endParaRPr lang="en-US"/>
        </a:p>
      </dgm:t>
    </dgm:pt>
    <dgm:pt modelId="{66EDF2FA-2C6D-462C-BC0E-52591E50DBAB}">
      <dgm:prSet phldrT="[Text]" custT="1"/>
      <dgm:spPr/>
      <dgm:t>
        <a:bodyPr/>
        <a:lstStyle/>
        <a:p>
          <a:r>
            <a:rPr lang="bn-IN" sz="1600" dirty="0" smtClean="0">
              <a:solidFill>
                <a:srgbClr val="202124"/>
              </a:solidFill>
              <a:latin typeface="NikoshBAN"/>
            </a:rPr>
            <a:t>ক্রয়</a:t>
          </a:r>
          <a:endParaRPr lang="en-US" sz="1600" dirty="0">
            <a:latin typeface="NikoshBAN"/>
          </a:endParaRPr>
        </a:p>
      </dgm:t>
    </dgm:pt>
    <dgm:pt modelId="{712077F7-988C-4089-95B1-972B0D81A5A8}" type="parTrans" cxnId="{8513545B-EBA0-4FC9-868E-6566463B4ED8}">
      <dgm:prSet custT="1"/>
      <dgm:spPr/>
      <dgm:t>
        <a:bodyPr/>
        <a:lstStyle/>
        <a:p>
          <a:endParaRPr lang="en-US" sz="1600">
            <a:latin typeface="NikoshBAN"/>
          </a:endParaRPr>
        </a:p>
      </dgm:t>
    </dgm:pt>
    <dgm:pt modelId="{5A49E98F-9ABA-4D69-A7E6-09D746D3AA05}" type="sibTrans" cxnId="{8513545B-EBA0-4FC9-868E-6566463B4ED8}">
      <dgm:prSet/>
      <dgm:spPr/>
      <dgm:t>
        <a:bodyPr/>
        <a:lstStyle/>
        <a:p>
          <a:endParaRPr lang="en-US"/>
        </a:p>
      </dgm:t>
    </dgm:pt>
    <dgm:pt modelId="{BB23F005-E851-4CBE-B245-F4F0FCB3C722}">
      <dgm:prSet phldrT="[Text]" custT="1"/>
      <dgm:spPr/>
      <dgm:t>
        <a:bodyPr/>
        <a:lstStyle/>
        <a:p>
          <a:r>
            <a:rPr lang="bn-IN" sz="1600" dirty="0" smtClean="0">
              <a:solidFill>
                <a:srgbClr val="202124"/>
              </a:solidFill>
              <a:latin typeface="NikoshBAN"/>
            </a:rPr>
            <a:t>বিক্রয়</a:t>
          </a:r>
          <a:endParaRPr lang="en-US" sz="1600" dirty="0">
            <a:latin typeface="NikoshBAN"/>
          </a:endParaRPr>
        </a:p>
      </dgm:t>
    </dgm:pt>
    <dgm:pt modelId="{5AB5B58F-AF77-4690-9F56-B8131D310056}" type="parTrans" cxnId="{95657448-DAEE-48EA-BC03-E9430D29D64E}">
      <dgm:prSet custT="1"/>
      <dgm:spPr/>
      <dgm:t>
        <a:bodyPr/>
        <a:lstStyle/>
        <a:p>
          <a:endParaRPr lang="en-US" sz="1600">
            <a:latin typeface="NikoshBAN"/>
          </a:endParaRPr>
        </a:p>
      </dgm:t>
    </dgm:pt>
    <dgm:pt modelId="{6CA36E01-B677-4246-8D49-F19A1FF5C629}" type="sibTrans" cxnId="{95657448-DAEE-48EA-BC03-E9430D29D64E}">
      <dgm:prSet/>
      <dgm:spPr/>
      <dgm:t>
        <a:bodyPr/>
        <a:lstStyle/>
        <a:p>
          <a:endParaRPr lang="en-US"/>
        </a:p>
      </dgm:t>
    </dgm:pt>
    <dgm:pt modelId="{91082F2F-7053-4096-B885-C683038FD5A4}">
      <dgm:prSet phldrT="[Text]" custT="1"/>
      <dgm:spPr/>
      <dgm:t>
        <a:bodyPr/>
        <a:lstStyle/>
        <a:p>
          <a:r>
            <a:rPr lang="bn-IN" sz="1600" dirty="0" smtClean="0">
              <a:solidFill>
                <a:srgbClr val="202124"/>
              </a:solidFill>
              <a:latin typeface="NikoshBAN"/>
            </a:rPr>
            <a:t>পরিবহন</a:t>
          </a:r>
          <a:endParaRPr lang="en-US" sz="1600" dirty="0">
            <a:latin typeface="NikoshBAN"/>
          </a:endParaRPr>
        </a:p>
      </dgm:t>
    </dgm:pt>
    <dgm:pt modelId="{7E814BF9-2868-4E68-A734-A8FEC0C2A899}" type="parTrans" cxnId="{715C8A44-8ECE-4ADE-9A2A-0CD230BA57E4}">
      <dgm:prSet custT="1"/>
      <dgm:spPr/>
      <dgm:t>
        <a:bodyPr/>
        <a:lstStyle/>
        <a:p>
          <a:endParaRPr lang="en-US" sz="1600">
            <a:latin typeface="NikoshBAN"/>
          </a:endParaRPr>
        </a:p>
      </dgm:t>
    </dgm:pt>
    <dgm:pt modelId="{05FDD542-63DA-4A7C-A242-C3CD05D948DA}" type="sibTrans" cxnId="{715C8A44-8ECE-4ADE-9A2A-0CD230BA57E4}">
      <dgm:prSet/>
      <dgm:spPr/>
      <dgm:t>
        <a:bodyPr/>
        <a:lstStyle/>
        <a:p>
          <a:endParaRPr lang="en-US"/>
        </a:p>
      </dgm:t>
    </dgm:pt>
    <dgm:pt modelId="{8367D010-84E8-4456-A0C3-6ADB2853C32B}">
      <dgm:prSet phldrT="[Text]" custT="1"/>
      <dgm:spPr/>
      <dgm:t>
        <a:bodyPr/>
        <a:lstStyle/>
        <a:p>
          <a:r>
            <a:rPr lang="bn-IN" sz="1600" dirty="0" smtClean="0">
              <a:solidFill>
                <a:srgbClr val="202124"/>
              </a:solidFill>
              <a:latin typeface="NikoshBAN"/>
            </a:rPr>
            <a:t>মূল্য নির্ধারণ</a:t>
          </a:r>
          <a:endParaRPr lang="en-US" sz="1600" dirty="0">
            <a:latin typeface="NikoshBAN"/>
          </a:endParaRPr>
        </a:p>
      </dgm:t>
    </dgm:pt>
    <dgm:pt modelId="{BE92826E-06FC-4519-9EBC-0872BC0C6D39}" type="parTrans" cxnId="{2F02B3B3-140A-4139-9ADD-6A4585BD3589}">
      <dgm:prSet custT="1"/>
      <dgm:spPr/>
      <dgm:t>
        <a:bodyPr/>
        <a:lstStyle/>
        <a:p>
          <a:endParaRPr lang="en-US" sz="1600">
            <a:latin typeface="NikoshBAN"/>
          </a:endParaRPr>
        </a:p>
      </dgm:t>
    </dgm:pt>
    <dgm:pt modelId="{5BB7EA81-3A62-4FBA-98E1-E64F3C5D3DB8}" type="sibTrans" cxnId="{2F02B3B3-140A-4139-9ADD-6A4585BD3589}">
      <dgm:prSet/>
      <dgm:spPr/>
      <dgm:t>
        <a:bodyPr/>
        <a:lstStyle/>
        <a:p>
          <a:endParaRPr lang="en-US"/>
        </a:p>
      </dgm:t>
    </dgm:pt>
    <dgm:pt modelId="{849C8962-470E-4B72-87CC-81B11FF0B0D3}">
      <dgm:prSet custT="1"/>
      <dgm:spPr/>
      <dgm:t>
        <a:bodyPr/>
        <a:lstStyle/>
        <a:p>
          <a:r>
            <a:rPr lang="bn-IN" sz="1600" smtClean="0">
              <a:solidFill>
                <a:srgbClr val="202124"/>
              </a:solidFill>
              <a:latin typeface="NikoshBAN"/>
            </a:rPr>
            <a:t>গুদামজাতকরণ</a:t>
          </a:r>
          <a:endParaRPr lang="en-US" sz="1600">
            <a:latin typeface="NikoshBAN"/>
          </a:endParaRPr>
        </a:p>
      </dgm:t>
    </dgm:pt>
    <dgm:pt modelId="{896DD090-ECA5-4043-9AC8-3F4ADC5393E5}" type="parTrans" cxnId="{41104112-4119-48A8-AC0C-D5B18613229F}">
      <dgm:prSet custT="1"/>
      <dgm:spPr/>
      <dgm:t>
        <a:bodyPr/>
        <a:lstStyle/>
        <a:p>
          <a:endParaRPr lang="en-US" sz="1600">
            <a:latin typeface="NikoshBAN"/>
          </a:endParaRPr>
        </a:p>
      </dgm:t>
    </dgm:pt>
    <dgm:pt modelId="{CB6BF771-806B-4F2B-A422-B1BADDE4D41D}" type="sibTrans" cxnId="{41104112-4119-48A8-AC0C-D5B18613229F}">
      <dgm:prSet/>
      <dgm:spPr/>
      <dgm:t>
        <a:bodyPr/>
        <a:lstStyle/>
        <a:p>
          <a:endParaRPr lang="en-US"/>
        </a:p>
      </dgm:t>
    </dgm:pt>
    <dgm:pt modelId="{8ADDD3DD-F176-4C44-BFAC-0090CF8754DF}">
      <dgm:prSet custT="1"/>
      <dgm:spPr/>
      <dgm:t>
        <a:bodyPr/>
        <a:lstStyle/>
        <a:p>
          <a:r>
            <a:rPr lang="bn-IN" sz="1600" dirty="0" smtClean="0">
              <a:solidFill>
                <a:srgbClr val="202124"/>
              </a:solidFill>
              <a:latin typeface="NikoshBAN"/>
            </a:rPr>
            <a:t>প্রমিতকরণ</a:t>
          </a:r>
          <a:endParaRPr lang="en-US" sz="1600" dirty="0">
            <a:latin typeface="NikoshBAN"/>
          </a:endParaRPr>
        </a:p>
      </dgm:t>
    </dgm:pt>
    <dgm:pt modelId="{560BC781-0A24-4B81-BAB8-2FC7D7CB20F9}" type="parTrans" cxnId="{120707D4-9033-481F-9A49-7C05BC24D8BC}">
      <dgm:prSet custT="1"/>
      <dgm:spPr/>
      <dgm:t>
        <a:bodyPr/>
        <a:lstStyle/>
        <a:p>
          <a:endParaRPr lang="en-US" sz="1600">
            <a:latin typeface="NikoshBAN"/>
          </a:endParaRPr>
        </a:p>
      </dgm:t>
    </dgm:pt>
    <dgm:pt modelId="{36CD29FA-5360-4C74-8C48-10FE2B9F5A8E}" type="sibTrans" cxnId="{120707D4-9033-481F-9A49-7C05BC24D8BC}">
      <dgm:prSet/>
      <dgm:spPr/>
      <dgm:t>
        <a:bodyPr/>
        <a:lstStyle/>
        <a:p>
          <a:endParaRPr lang="en-US"/>
        </a:p>
      </dgm:t>
    </dgm:pt>
    <dgm:pt modelId="{C7D01A1F-1978-4BA1-B125-0D99E7D9107C}">
      <dgm:prSet custT="1"/>
      <dgm:spPr/>
      <dgm:t>
        <a:bodyPr/>
        <a:lstStyle/>
        <a:p>
          <a:r>
            <a:rPr lang="bn-IN" sz="1400" dirty="0" smtClean="0">
              <a:solidFill>
                <a:srgbClr val="202124"/>
              </a:solidFill>
              <a:latin typeface="NikoshBAN"/>
            </a:rPr>
            <a:t>পর্যায়িতকরণ</a:t>
          </a:r>
          <a:endParaRPr lang="en-US" sz="1400" dirty="0">
            <a:latin typeface="NikoshBAN"/>
          </a:endParaRPr>
        </a:p>
      </dgm:t>
    </dgm:pt>
    <dgm:pt modelId="{A1AA3705-CFFD-48AB-A32D-A260D6EC9C09}" type="parTrans" cxnId="{C572E060-B240-4B91-8502-E1037F23D876}">
      <dgm:prSet custT="1"/>
      <dgm:spPr/>
      <dgm:t>
        <a:bodyPr/>
        <a:lstStyle/>
        <a:p>
          <a:endParaRPr lang="en-US" sz="1600">
            <a:latin typeface="NikoshBAN"/>
          </a:endParaRPr>
        </a:p>
      </dgm:t>
    </dgm:pt>
    <dgm:pt modelId="{D7F23CBE-AB90-4BB0-B58B-05B08B77B0D3}" type="sibTrans" cxnId="{C572E060-B240-4B91-8502-E1037F23D876}">
      <dgm:prSet/>
      <dgm:spPr/>
      <dgm:t>
        <a:bodyPr/>
        <a:lstStyle/>
        <a:p>
          <a:endParaRPr lang="en-US"/>
        </a:p>
      </dgm:t>
    </dgm:pt>
    <dgm:pt modelId="{58504AB1-F816-4F6C-91DE-701AF8666AAC}">
      <dgm:prSet custT="1"/>
      <dgm:spPr/>
      <dgm:t>
        <a:bodyPr/>
        <a:lstStyle/>
        <a:p>
          <a:r>
            <a:rPr lang="bn-IN" sz="1600" dirty="0" smtClean="0">
              <a:solidFill>
                <a:srgbClr val="202124"/>
              </a:solidFill>
              <a:latin typeface="NikoshBAN"/>
            </a:rPr>
            <a:t>অর্থসংস্থান</a:t>
          </a:r>
          <a:endParaRPr lang="en-US" sz="1600" dirty="0">
            <a:latin typeface="NikoshBAN"/>
          </a:endParaRPr>
        </a:p>
      </dgm:t>
    </dgm:pt>
    <dgm:pt modelId="{D9EBB887-C617-4C13-94B1-AB9A1B608777}" type="parTrans" cxnId="{46768B69-1D82-4D14-ABD9-1353BD19D499}">
      <dgm:prSet custT="1"/>
      <dgm:spPr/>
      <dgm:t>
        <a:bodyPr/>
        <a:lstStyle/>
        <a:p>
          <a:endParaRPr lang="en-US" sz="1600">
            <a:latin typeface="NikoshBAN"/>
          </a:endParaRPr>
        </a:p>
      </dgm:t>
    </dgm:pt>
    <dgm:pt modelId="{A3BFCD6A-1380-4230-9059-34F17046254B}" type="sibTrans" cxnId="{46768B69-1D82-4D14-ABD9-1353BD19D499}">
      <dgm:prSet/>
      <dgm:spPr/>
      <dgm:t>
        <a:bodyPr/>
        <a:lstStyle/>
        <a:p>
          <a:endParaRPr lang="en-US"/>
        </a:p>
      </dgm:t>
    </dgm:pt>
    <dgm:pt modelId="{943813EB-C8B6-4C25-94A1-B9D554FCAEFE}">
      <dgm:prSet custT="1"/>
      <dgm:spPr/>
      <dgm:t>
        <a:bodyPr/>
        <a:lstStyle/>
        <a:p>
          <a:r>
            <a:rPr lang="bn-IN" sz="1400" dirty="0" smtClean="0">
              <a:solidFill>
                <a:srgbClr val="202124"/>
              </a:solidFill>
              <a:latin typeface="NikoshBAN"/>
            </a:rPr>
            <a:t>মোড়কীকরণ</a:t>
          </a:r>
          <a:endParaRPr lang="en-US" sz="1400" dirty="0">
            <a:latin typeface="NikoshBAN"/>
          </a:endParaRPr>
        </a:p>
      </dgm:t>
    </dgm:pt>
    <dgm:pt modelId="{07C76645-4CC8-404F-AAE8-A0C3DDD3B2A1}" type="parTrans" cxnId="{633DEA8D-A11F-4926-A4DC-BD0CA097D9FA}">
      <dgm:prSet custT="1"/>
      <dgm:spPr/>
      <dgm:t>
        <a:bodyPr/>
        <a:lstStyle/>
        <a:p>
          <a:endParaRPr lang="en-US" sz="1600">
            <a:latin typeface="NikoshBAN"/>
          </a:endParaRPr>
        </a:p>
      </dgm:t>
    </dgm:pt>
    <dgm:pt modelId="{B1025F0C-4809-46F9-BB69-02CD284F6AF0}" type="sibTrans" cxnId="{633DEA8D-A11F-4926-A4DC-BD0CA097D9FA}">
      <dgm:prSet/>
      <dgm:spPr/>
      <dgm:t>
        <a:bodyPr/>
        <a:lstStyle/>
        <a:p>
          <a:endParaRPr lang="en-US"/>
        </a:p>
      </dgm:t>
    </dgm:pt>
    <dgm:pt modelId="{CB078AC2-26BF-4622-8AE4-B30AB3393ECA}">
      <dgm:prSet custT="1"/>
      <dgm:spPr/>
      <dgm:t>
        <a:bodyPr/>
        <a:lstStyle/>
        <a:p>
          <a:r>
            <a:rPr lang="bn-IN" sz="1600" smtClean="0">
              <a:solidFill>
                <a:srgbClr val="202124"/>
              </a:solidFill>
              <a:latin typeface="NikoshBAN"/>
            </a:rPr>
            <a:t>ঝুঁকি-বহন</a:t>
          </a:r>
          <a:endParaRPr lang="en-US" sz="1600">
            <a:latin typeface="NikoshBAN"/>
          </a:endParaRPr>
        </a:p>
      </dgm:t>
    </dgm:pt>
    <dgm:pt modelId="{9EB7B7DC-7215-4206-B7BB-E284A7A4C6A4}" type="parTrans" cxnId="{32F0833F-5DDB-4FB6-A536-94AC20E9A02A}">
      <dgm:prSet custT="1"/>
      <dgm:spPr/>
      <dgm:t>
        <a:bodyPr/>
        <a:lstStyle/>
        <a:p>
          <a:endParaRPr lang="en-US" sz="1600">
            <a:latin typeface="NikoshBAN"/>
          </a:endParaRPr>
        </a:p>
      </dgm:t>
    </dgm:pt>
    <dgm:pt modelId="{15FC7F2F-F3C6-4B4B-B7E6-CF7BACDB292F}" type="sibTrans" cxnId="{32F0833F-5DDB-4FB6-A536-94AC20E9A02A}">
      <dgm:prSet/>
      <dgm:spPr/>
      <dgm:t>
        <a:bodyPr/>
        <a:lstStyle/>
        <a:p>
          <a:endParaRPr lang="en-US"/>
        </a:p>
      </dgm:t>
    </dgm:pt>
    <dgm:pt modelId="{B34AC505-DDD1-4A5F-8F80-01EF73298413}">
      <dgm:prSet custT="1"/>
      <dgm:spPr/>
      <dgm:t>
        <a:bodyPr/>
        <a:lstStyle/>
        <a:p>
          <a:r>
            <a:rPr lang="bn-IN" sz="1600" dirty="0" smtClean="0">
              <a:solidFill>
                <a:srgbClr val="202124"/>
              </a:solidFill>
              <a:latin typeface="NikoshBAN"/>
            </a:rPr>
            <a:t>বাজার তথ্য সংগ্রহ</a:t>
          </a:r>
          <a:endParaRPr lang="en-US" sz="1600" dirty="0">
            <a:latin typeface="NikoshBAN"/>
          </a:endParaRPr>
        </a:p>
      </dgm:t>
    </dgm:pt>
    <dgm:pt modelId="{94109618-475A-4D8A-8CB4-5BB55EAFD565}" type="parTrans" cxnId="{7556893B-7E3F-4A3F-B154-3F4748F45C97}">
      <dgm:prSet custT="1"/>
      <dgm:spPr/>
      <dgm:t>
        <a:bodyPr/>
        <a:lstStyle/>
        <a:p>
          <a:endParaRPr lang="en-US" sz="1600">
            <a:latin typeface="NikoshBAN"/>
          </a:endParaRPr>
        </a:p>
      </dgm:t>
    </dgm:pt>
    <dgm:pt modelId="{6501C7DE-B698-4B23-BEA9-9EE4974D61EB}" type="sibTrans" cxnId="{7556893B-7E3F-4A3F-B154-3F4748F45C97}">
      <dgm:prSet/>
      <dgm:spPr/>
      <dgm:t>
        <a:bodyPr/>
        <a:lstStyle/>
        <a:p>
          <a:endParaRPr lang="en-US"/>
        </a:p>
      </dgm:t>
    </dgm:pt>
    <dgm:pt modelId="{F06EA052-12B2-4FE3-8B8C-FB31F125F1C8}">
      <dgm:prSet custT="1"/>
      <dgm:spPr/>
      <dgm:t>
        <a:bodyPr/>
        <a:lstStyle/>
        <a:p>
          <a:r>
            <a:rPr lang="bn-IN" sz="1600" smtClean="0">
              <a:solidFill>
                <a:srgbClr val="202124"/>
              </a:solidFill>
              <a:latin typeface="NikoshBAN"/>
            </a:rPr>
            <a:t>পণ্যের প্রসার</a:t>
          </a:r>
          <a:endParaRPr lang="en-US" sz="1600">
            <a:latin typeface="NikoshBAN"/>
          </a:endParaRPr>
        </a:p>
      </dgm:t>
    </dgm:pt>
    <dgm:pt modelId="{297A88FA-9935-4AD7-B0E0-300C495E88AF}" type="parTrans" cxnId="{ACB61A80-12A3-4EA8-93AC-674E1ED30893}">
      <dgm:prSet custT="1"/>
      <dgm:spPr/>
      <dgm:t>
        <a:bodyPr/>
        <a:lstStyle/>
        <a:p>
          <a:endParaRPr lang="en-US" sz="1600">
            <a:latin typeface="NikoshBAN"/>
          </a:endParaRPr>
        </a:p>
      </dgm:t>
    </dgm:pt>
    <dgm:pt modelId="{3420C9A1-9033-4CF3-853E-5B77E0C532A5}" type="sibTrans" cxnId="{ACB61A80-12A3-4EA8-93AC-674E1ED30893}">
      <dgm:prSet/>
      <dgm:spPr/>
      <dgm:t>
        <a:bodyPr/>
        <a:lstStyle/>
        <a:p>
          <a:endParaRPr lang="en-US"/>
        </a:p>
      </dgm:t>
    </dgm:pt>
    <dgm:pt modelId="{D8E8E5C5-DD82-4BAE-8818-D96FF23FDAE8}" type="pres">
      <dgm:prSet presAssocID="{1013C6FD-72DB-4283-9447-70FEB6406E3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21842A-7ACC-40CE-8B06-C706CF964D3D}" type="pres">
      <dgm:prSet presAssocID="{79ED0FD8-3555-498D-B5D2-0121F234AFB4}" presName="centerShape" presStyleLbl="node0" presStyleIdx="0" presStyleCnt="1" custScaleX="135287" custScaleY="119614"/>
      <dgm:spPr/>
      <dgm:t>
        <a:bodyPr/>
        <a:lstStyle/>
        <a:p>
          <a:endParaRPr lang="en-US"/>
        </a:p>
      </dgm:t>
    </dgm:pt>
    <dgm:pt modelId="{FBC5599D-5FF7-406B-BD1F-E7DDD0785C59}" type="pres">
      <dgm:prSet presAssocID="{712077F7-988C-4089-95B1-972B0D81A5A8}" presName="parTrans" presStyleLbl="sibTrans2D1" presStyleIdx="0" presStyleCnt="12" custScaleX="135286" custScaleY="119614"/>
      <dgm:spPr/>
      <dgm:t>
        <a:bodyPr/>
        <a:lstStyle/>
        <a:p>
          <a:endParaRPr lang="en-US"/>
        </a:p>
      </dgm:t>
    </dgm:pt>
    <dgm:pt modelId="{BC267015-F8FB-4D4B-BDE6-A89D000D6130}" type="pres">
      <dgm:prSet presAssocID="{712077F7-988C-4089-95B1-972B0D81A5A8}" presName="connectorText" presStyleLbl="sibTrans2D1" presStyleIdx="0" presStyleCnt="12"/>
      <dgm:spPr/>
      <dgm:t>
        <a:bodyPr/>
        <a:lstStyle/>
        <a:p>
          <a:endParaRPr lang="en-US"/>
        </a:p>
      </dgm:t>
    </dgm:pt>
    <dgm:pt modelId="{D4C017A4-6A58-4DB9-B11A-393352D89F76}" type="pres">
      <dgm:prSet presAssocID="{66EDF2FA-2C6D-462C-BC0E-52591E50DBAB}" presName="node" presStyleLbl="node1" presStyleIdx="0" presStyleCnt="12" custScaleX="135286" custScaleY="119614" custRadScaleRad="102205" custRadScaleInc="-19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BAC8E2-40F0-4BE3-AC0B-CD1AAC10BAAE}" type="pres">
      <dgm:prSet presAssocID="{5AB5B58F-AF77-4690-9F56-B8131D310056}" presName="parTrans" presStyleLbl="sibTrans2D1" presStyleIdx="1" presStyleCnt="12" custScaleX="135286" custScaleY="119614"/>
      <dgm:spPr/>
      <dgm:t>
        <a:bodyPr/>
        <a:lstStyle/>
        <a:p>
          <a:endParaRPr lang="en-US"/>
        </a:p>
      </dgm:t>
    </dgm:pt>
    <dgm:pt modelId="{779813CE-8ED9-4465-B7E7-CDAC9B4388BF}" type="pres">
      <dgm:prSet presAssocID="{5AB5B58F-AF77-4690-9F56-B8131D310056}" presName="connectorText" presStyleLbl="sibTrans2D1" presStyleIdx="1" presStyleCnt="12"/>
      <dgm:spPr/>
      <dgm:t>
        <a:bodyPr/>
        <a:lstStyle/>
        <a:p>
          <a:endParaRPr lang="en-US"/>
        </a:p>
      </dgm:t>
    </dgm:pt>
    <dgm:pt modelId="{DEB7F168-5466-447B-BB5E-5C63D4F8F8CA}" type="pres">
      <dgm:prSet presAssocID="{BB23F005-E851-4CBE-B245-F4F0FCB3C722}" presName="node" presStyleLbl="node1" presStyleIdx="1" presStyleCnt="12" custScaleX="135286" custScaleY="1196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25A713-9D63-45E7-AE00-20A44FB76C33}" type="pres">
      <dgm:prSet presAssocID="{7E814BF9-2868-4E68-A734-A8FEC0C2A899}" presName="parTrans" presStyleLbl="sibTrans2D1" presStyleIdx="2" presStyleCnt="12" custScaleX="135286" custScaleY="119614"/>
      <dgm:spPr/>
      <dgm:t>
        <a:bodyPr/>
        <a:lstStyle/>
        <a:p>
          <a:endParaRPr lang="en-US"/>
        </a:p>
      </dgm:t>
    </dgm:pt>
    <dgm:pt modelId="{250CEC90-B3E1-42E1-8B15-AB6751A68866}" type="pres">
      <dgm:prSet presAssocID="{7E814BF9-2868-4E68-A734-A8FEC0C2A899}" presName="connectorText" presStyleLbl="sibTrans2D1" presStyleIdx="2" presStyleCnt="12"/>
      <dgm:spPr/>
      <dgm:t>
        <a:bodyPr/>
        <a:lstStyle/>
        <a:p>
          <a:endParaRPr lang="en-US"/>
        </a:p>
      </dgm:t>
    </dgm:pt>
    <dgm:pt modelId="{AE92721B-5B56-4440-B5F5-66DFCF907255}" type="pres">
      <dgm:prSet presAssocID="{91082F2F-7053-4096-B885-C683038FD5A4}" presName="node" presStyleLbl="node1" presStyleIdx="2" presStyleCnt="12" custScaleX="135286" custScaleY="1196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A11082-58B0-4541-A0CB-239A7B28C0C3}" type="pres">
      <dgm:prSet presAssocID="{896DD090-ECA5-4043-9AC8-3F4ADC5393E5}" presName="parTrans" presStyleLbl="sibTrans2D1" presStyleIdx="3" presStyleCnt="12" custScaleX="135286" custScaleY="119614"/>
      <dgm:spPr/>
      <dgm:t>
        <a:bodyPr/>
        <a:lstStyle/>
        <a:p>
          <a:endParaRPr lang="en-US"/>
        </a:p>
      </dgm:t>
    </dgm:pt>
    <dgm:pt modelId="{62F8A2FB-2600-4632-A0D0-72FEB5A75D8C}" type="pres">
      <dgm:prSet presAssocID="{896DD090-ECA5-4043-9AC8-3F4ADC5393E5}" presName="connectorText" presStyleLbl="sibTrans2D1" presStyleIdx="3" presStyleCnt="12"/>
      <dgm:spPr/>
      <dgm:t>
        <a:bodyPr/>
        <a:lstStyle/>
        <a:p>
          <a:endParaRPr lang="en-US"/>
        </a:p>
      </dgm:t>
    </dgm:pt>
    <dgm:pt modelId="{E7118EE6-FB20-4636-8E13-7A0AAB752413}" type="pres">
      <dgm:prSet presAssocID="{849C8962-470E-4B72-87CC-81B11FF0B0D3}" presName="node" presStyleLbl="node1" presStyleIdx="3" presStyleCnt="12" custScaleX="135286" custScaleY="1196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6578EF-0CA2-46BF-840B-C2C09E8B70CB}" type="pres">
      <dgm:prSet presAssocID="{560BC781-0A24-4B81-BAB8-2FC7D7CB20F9}" presName="parTrans" presStyleLbl="sibTrans2D1" presStyleIdx="4" presStyleCnt="12" custScaleX="135286" custScaleY="119614"/>
      <dgm:spPr/>
      <dgm:t>
        <a:bodyPr/>
        <a:lstStyle/>
        <a:p>
          <a:endParaRPr lang="en-US"/>
        </a:p>
      </dgm:t>
    </dgm:pt>
    <dgm:pt modelId="{BCE4DAA7-53DA-4FE6-B5C6-D33C6AFEC180}" type="pres">
      <dgm:prSet presAssocID="{560BC781-0A24-4B81-BAB8-2FC7D7CB20F9}" presName="connectorText" presStyleLbl="sibTrans2D1" presStyleIdx="4" presStyleCnt="12"/>
      <dgm:spPr/>
      <dgm:t>
        <a:bodyPr/>
        <a:lstStyle/>
        <a:p>
          <a:endParaRPr lang="en-US"/>
        </a:p>
      </dgm:t>
    </dgm:pt>
    <dgm:pt modelId="{CF8D037E-D7AC-4699-9E12-E48A17B9AF22}" type="pres">
      <dgm:prSet presAssocID="{8ADDD3DD-F176-4C44-BFAC-0090CF8754DF}" presName="node" presStyleLbl="node1" presStyleIdx="4" presStyleCnt="12" custScaleX="135286" custScaleY="119614" custRadScaleRad="99360" custRadScaleInc="-131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D43074-3CF1-4F7A-BFF8-64D2A1EC7F23}" type="pres">
      <dgm:prSet presAssocID="{A1AA3705-CFFD-48AB-A32D-A260D6EC9C09}" presName="parTrans" presStyleLbl="sibTrans2D1" presStyleIdx="5" presStyleCnt="12" custScaleX="135286" custScaleY="119614"/>
      <dgm:spPr/>
      <dgm:t>
        <a:bodyPr/>
        <a:lstStyle/>
        <a:p>
          <a:endParaRPr lang="en-US"/>
        </a:p>
      </dgm:t>
    </dgm:pt>
    <dgm:pt modelId="{29D4B239-0BBF-4250-83A9-31FA8F808AF5}" type="pres">
      <dgm:prSet presAssocID="{A1AA3705-CFFD-48AB-A32D-A260D6EC9C09}" presName="connectorText" presStyleLbl="sibTrans2D1" presStyleIdx="5" presStyleCnt="12"/>
      <dgm:spPr/>
      <dgm:t>
        <a:bodyPr/>
        <a:lstStyle/>
        <a:p>
          <a:endParaRPr lang="en-US"/>
        </a:p>
      </dgm:t>
    </dgm:pt>
    <dgm:pt modelId="{E550CFEC-8AAE-4B04-9045-FD78A618413E}" type="pres">
      <dgm:prSet presAssocID="{C7D01A1F-1978-4BA1-B125-0D99E7D9107C}" presName="node" presStyleLbl="node1" presStyleIdx="5" presStyleCnt="12" custScaleX="135286" custScaleY="119614" custRadScaleRad="100178" custRadScaleInc="-93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A70C3-E368-4FE4-9DB3-5114B018146C}" type="pres">
      <dgm:prSet presAssocID="{D9EBB887-C617-4C13-94B1-AB9A1B608777}" presName="parTrans" presStyleLbl="sibTrans2D1" presStyleIdx="6" presStyleCnt="12" custScaleX="135286" custScaleY="119614"/>
      <dgm:spPr/>
      <dgm:t>
        <a:bodyPr/>
        <a:lstStyle/>
        <a:p>
          <a:endParaRPr lang="en-US"/>
        </a:p>
      </dgm:t>
    </dgm:pt>
    <dgm:pt modelId="{5FD48F2A-20F2-48BB-8A34-A02D1667E0E8}" type="pres">
      <dgm:prSet presAssocID="{D9EBB887-C617-4C13-94B1-AB9A1B608777}" presName="connectorText" presStyleLbl="sibTrans2D1" presStyleIdx="6" presStyleCnt="12"/>
      <dgm:spPr/>
      <dgm:t>
        <a:bodyPr/>
        <a:lstStyle/>
        <a:p>
          <a:endParaRPr lang="en-US"/>
        </a:p>
      </dgm:t>
    </dgm:pt>
    <dgm:pt modelId="{144F617E-FEDD-4921-9071-0CF46CEAFE5B}" type="pres">
      <dgm:prSet presAssocID="{58504AB1-F816-4F6C-91DE-701AF8666AAC}" presName="node" presStyleLbl="node1" presStyleIdx="6" presStyleCnt="12" custScaleX="135286" custScaleY="119614" custRadScaleRad="100740" custRadScaleInc="104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6F8DC8-1B38-4BD4-BA7A-70071586C5C5}" type="pres">
      <dgm:prSet presAssocID="{07C76645-4CC8-404F-AAE8-A0C3DDD3B2A1}" presName="parTrans" presStyleLbl="sibTrans2D1" presStyleIdx="7" presStyleCnt="12" custScaleX="135286" custScaleY="119614"/>
      <dgm:spPr/>
      <dgm:t>
        <a:bodyPr/>
        <a:lstStyle/>
        <a:p>
          <a:endParaRPr lang="en-US"/>
        </a:p>
      </dgm:t>
    </dgm:pt>
    <dgm:pt modelId="{E1818668-6552-454D-8F1B-906C6EBBBE2A}" type="pres">
      <dgm:prSet presAssocID="{07C76645-4CC8-404F-AAE8-A0C3DDD3B2A1}" presName="connectorText" presStyleLbl="sibTrans2D1" presStyleIdx="7" presStyleCnt="12"/>
      <dgm:spPr/>
      <dgm:t>
        <a:bodyPr/>
        <a:lstStyle/>
        <a:p>
          <a:endParaRPr lang="en-US"/>
        </a:p>
      </dgm:t>
    </dgm:pt>
    <dgm:pt modelId="{BB63486F-E99A-456E-9CD9-9C559907E71E}" type="pres">
      <dgm:prSet presAssocID="{943813EB-C8B6-4C25-94A1-B9D554FCAEFE}" presName="node" presStyleLbl="node1" presStyleIdx="7" presStyleCnt="12" custScaleX="135286" custScaleY="119614" custRadScaleRad="101017" custRadScaleInc="222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94ACC8-7A9A-4B83-B517-E5EE105F4A52}" type="pres">
      <dgm:prSet presAssocID="{9EB7B7DC-7215-4206-B7BB-E284A7A4C6A4}" presName="parTrans" presStyleLbl="sibTrans2D1" presStyleIdx="8" presStyleCnt="12" custScaleX="135286" custScaleY="119614"/>
      <dgm:spPr/>
      <dgm:t>
        <a:bodyPr/>
        <a:lstStyle/>
        <a:p>
          <a:endParaRPr lang="en-US"/>
        </a:p>
      </dgm:t>
    </dgm:pt>
    <dgm:pt modelId="{6A36C9A3-A575-46D2-B27E-FED133B10C4B}" type="pres">
      <dgm:prSet presAssocID="{9EB7B7DC-7215-4206-B7BB-E284A7A4C6A4}" presName="connectorText" presStyleLbl="sibTrans2D1" presStyleIdx="8" presStyleCnt="12"/>
      <dgm:spPr/>
      <dgm:t>
        <a:bodyPr/>
        <a:lstStyle/>
        <a:p>
          <a:endParaRPr lang="en-US"/>
        </a:p>
      </dgm:t>
    </dgm:pt>
    <dgm:pt modelId="{A8C089D5-9DFE-46AF-BFE8-BFDAED545E5C}" type="pres">
      <dgm:prSet presAssocID="{CB078AC2-26BF-4622-8AE4-B30AB3393ECA}" presName="node" presStyleLbl="node1" presStyleIdx="8" presStyleCnt="12" custScaleX="135286" custScaleY="119614" custRadScaleRad="100808" custRadScaleInc="254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D531F8-049C-4449-9BC4-6C8D18163B58}" type="pres">
      <dgm:prSet presAssocID="{94109618-475A-4D8A-8CB4-5BB55EAFD565}" presName="parTrans" presStyleLbl="sibTrans2D1" presStyleIdx="9" presStyleCnt="12" custScaleX="135286" custScaleY="119614"/>
      <dgm:spPr/>
      <dgm:t>
        <a:bodyPr/>
        <a:lstStyle/>
        <a:p>
          <a:endParaRPr lang="en-US"/>
        </a:p>
      </dgm:t>
    </dgm:pt>
    <dgm:pt modelId="{1527D9E3-7AC9-44FC-B979-8ECAF0C04ACA}" type="pres">
      <dgm:prSet presAssocID="{94109618-475A-4D8A-8CB4-5BB55EAFD565}" presName="connectorText" presStyleLbl="sibTrans2D1" presStyleIdx="9" presStyleCnt="12"/>
      <dgm:spPr/>
      <dgm:t>
        <a:bodyPr/>
        <a:lstStyle/>
        <a:p>
          <a:endParaRPr lang="en-US"/>
        </a:p>
      </dgm:t>
    </dgm:pt>
    <dgm:pt modelId="{180CC565-C4C5-4096-B3B2-FAC9E9CDA9DB}" type="pres">
      <dgm:prSet presAssocID="{B34AC505-DDD1-4A5F-8F80-01EF73298413}" presName="node" presStyleLbl="node1" presStyleIdx="9" presStyleCnt="12" custScaleX="135286" custScaleY="119614" custRadScaleRad="100038" custRadScaleInc="105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AB07CD-FD6C-4C05-A5E6-8B86CF4CEFF4}" type="pres">
      <dgm:prSet presAssocID="{BE92826E-06FC-4519-9EBC-0872BC0C6D39}" presName="parTrans" presStyleLbl="sibTrans2D1" presStyleIdx="10" presStyleCnt="12" custScaleX="135286" custScaleY="119614"/>
      <dgm:spPr/>
      <dgm:t>
        <a:bodyPr/>
        <a:lstStyle/>
        <a:p>
          <a:endParaRPr lang="en-US"/>
        </a:p>
      </dgm:t>
    </dgm:pt>
    <dgm:pt modelId="{54365A04-0109-4702-8542-B7B3A6050E07}" type="pres">
      <dgm:prSet presAssocID="{BE92826E-06FC-4519-9EBC-0872BC0C6D39}" presName="connectorText" presStyleLbl="sibTrans2D1" presStyleIdx="10" presStyleCnt="12"/>
      <dgm:spPr/>
      <dgm:t>
        <a:bodyPr/>
        <a:lstStyle/>
        <a:p>
          <a:endParaRPr lang="en-US"/>
        </a:p>
      </dgm:t>
    </dgm:pt>
    <dgm:pt modelId="{2ED12C39-702C-415D-A68A-944E0F0AFBF8}" type="pres">
      <dgm:prSet presAssocID="{8367D010-84E8-4456-A0C3-6ADB2853C32B}" presName="node" presStyleLbl="node1" presStyleIdx="10" presStyleCnt="12" custScaleX="135286" custScaleY="119614" custRadScaleRad="99801" custRadScaleInc="2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D2224A-6E12-44C9-8333-37330FA5BFA2}" type="pres">
      <dgm:prSet presAssocID="{297A88FA-9935-4AD7-B0E0-300C495E88AF}" presName="parTrans" presStyleLbl="sibTrans2D1" presStyleIdx="11" presStyleCnt="12" custScaleX="135286" custScaleY="119614"/>
      <dgm:spPr/>
      <dgm:t>
        <a:bodyPr/>
        <a:lstStyle/>
        <a:p>
          <a:endParaRPr lang="en-US"/>
        </a:p>
      </dgm:t>
    </dgm:pt>
    <dgm:pt modelId="{B1A76695-DAD1-47FE-85E1-D409FBA61DF2}" type="pres">
      <dgm:prSet presAssocID="{297A88FA-9935-4AD7-B0E0-300C495E88AF}" presName="connectorText" presStyleLbl="sibTrans2D1" presStyleIdx="11" presStyleCnt="12"/>
      <dgm:spPr/>
      <dgm:t>
        <a:bodyPr/>
        <a:lstStyle/>
        <a:p>
          <a:endParaRPr lang="en-US"/>
        </a:p>
      </dgm:t>
    </dgm:pt>
    <dgm:pt modelId="{A3FB05E4-24A3-4C1A-97F2-717940F7B279}" type="pres">
      <dgm:prSet presAssocID="{F06EA052-12B2-4FE3-8B8C-FB31F125F1C8}" presName="node" presStyleLbl="node1" presStyleIdx="11" presStyleCnt="12" custScaleX="135286" custScaleY="1196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86B78BA-CCF0-400B-96CA-708C5F8FE374}" type="presOf" srcId="{5AB5B58F-AF77-4690-9F56-B8131D310056}" destId="{5EBAC8E2-40F0-4BE3-AC0B-CD1AAC10BAAE}" srcOrd="0" destOrd="0" presId="urn:microsoft.com/office/officeart/2005/8/layout/radial5"/>
    <dgm:cxn modelId="{9BC4D670-0549-4DB9-B823-BF9F0D86878B}" type="presOf" srcId="{94109618-475A-4D8A-8CB4-5BB55EAFD565}" destId="{2CD531F8-049C-4449-9BC4-6C8D18163B58}" srcOrd="0" destOrd="0" presId="urn:microsoft.com/office/officeart/2005/8/layout/radial5"/>
    <dgm:cxn modelId="{C547B09C-5C3D-41B3-A33F-31CD46652E8A}" type="presOf" srcId="{297A88FA-9935-4AD7-B0E0-300C495E88AF}" destId="{B1A76695-DAD1-47FE-85E1-D409FBA61DF2}" srcOrd="1" destOrd="0" presId="urn:microsoft.com/office/officeart/2005/8/layout/radial5"/>
    <dgm:cxn modelId="{BAA3F72C-13C7-4A4B-8CE8-A7D1644D29A7}" type="presOf" srcId="{1013C6FD-72DB-4283-9447-70FEB6406E33}" destId="{D8E8E5C5-DD82-4BAE-8818-D96FF23FDAE8}" srcOrd="0" destOrd="0" presId="urn:microsoft.com/office/officeart/2005/8/layout/radial5"/>
    <dgm:cxn modelId="{A710AB37-47D9-4BD2-BB52-186D228F9336}" type="presOf" srcId="{07C76645-4CC8-404F-AAE8-A0C3DDD3B2A1}" destId="{556F8DC8-1B38-4BD4-BA7A-70071586C5C5}" srcOrd="0" destOrd="0" presId="urn:microsoft.com/office/officeart/2005/8/layout/radial5"/>
    <dgm:cxn modelId="{D7A6CB24-9B49-4428-A303-14225492117E}" type="presOf" srcId="{297A88FA-9935-4AD7-B0E0-300C495E88AF}" destId="{FBD2224A-6E12-44C9-8333-37330FA5BFA2}" srcOrd="0" destOrd="0" presId="urn:microsoft.com/office/officeart/2005/8/layout/radial5"/>
    <dgm:cxn modelId="{63B021CF-FF9E-46AD-99CB-EA5184F19DC3}" type="presOf" srcId="{896DD090-ECA5-4043-9AC8-3F4ADC5393E5}" destId="{D5A11082-58B0-4541-A0CB-239A7B28C0C3}" srcOrd="0" destOrd="0" presId="urn:microsoft.com/office/officeart/2005/8/layout/radial5"/>
    <dgm:cxn modelId="{383F7616-E3E2-4FB0-B14F-911C6D9A70B2}" type="presOf" srcId="{B34AC505-DDD1-4A5F-8F80-01EF73298413}" destId="{180CC565-C4C5-4096-B3B2-FAC9E9CDA9DB}" srcOrd="0" destOrd="0" presId="urn:microsoft.com/office/officeart/2005/8/layout/radial5"/>
    <dgm:cxn modelId="{7B084EE0-6265-4140-A4CB-0A0E20AACBDE}" type="presOf" srcId="{CB078AC2-26BF-4622-8AE4-B30AB3393ECA}" destId="{A8C089D5-9DFE-46AF-BFE8-BFDAED545E5C}" srcOrd="0" destOrd="0" presId="urn:microsoft.com/office/officeart/2005/8/layout/radial5"/>
    <dgm:cxn modelId="{689A3980-C4F1-4698-A054-CB9ED03A92D7}" type="presOf" srcId="{D9EBB887-C617-4C13-94B1-AB9A1B608777}" destId="{4D5A70C3-E368-4FE4-9DB3-5114B018146C}" srcOrd="0" destOrd="0" presId="urn:microsoft.com/office/officeart/2005/8/layout/radial5"/>
    <dgm:cxn modelId="{8476F66A-D072-4962-A340-BC1E9CD0DB20}" type="presOf" srcId="{F06EA052-12B2-4FE3-8B8C-FB31F125F1C8}" destId="{A3FB05E4-24A3-4C1A-97F2-717940F7B279}" srcOrd="0" destOrd="0" presId="urn:microsoft.com/office/officeart/2005/8/layout/radial5"/>
    <dgm:cxn modelId="{41104112-4119-48A8-AC0C-D5B18613229F}" srcId="{79ED0FD8-3555-498D-B5D2-0121F234AFB4}" destId="{849C8962-470E-4B72-87CC-81B11FF0B0D3}" srcOrd="3" destOrd="0" parTransId="{896DD090-ECA5-4043-9AC8-3F4ADC5393E5}" sibTransId="{CB6BF771-806B-4F2B-A422-B1BADDE4D41D}"/>
    <dgm:cxn modelId="{32F0833F-5DDB-4FB6-A536-94AC20E9A02A}" srcId="{79ED0FD8-3555-498D-B5D2-0121F234AFB4}" destId="{CB078AC2-26BF-4622-8AE4-B30AB3393ECA}" srcOrd="8" destOrd="0" parTransId="{9EB7B7DC-7215-4206-B7BB-E284A7A4C6A4}" sibTransId="{15FC7F2F-F3C6-4B4B-B7E6-CF7BACDB292F}"/>
    <dgm:cxn modelId="{62A45202-8BED-482E-99B7-3F4A765781C8}" type="presOf" srcId="{91082F2F-7053-4096-B885-C683038FD5A4}" destId="{AE92721B-5B56-4440-B5F5-66DFCF907255}" srcOrd="0" destOrd="0" presId="urn:microsoft.com/office/officeart/2005/8/layout/radial5"/>
    <dgm:cxn modelId="{A492A35B-4DA4-44B7-86E4-C7AF62338EFB}" type="presOf" srcId="{7E814BF9-2868-4E68-A734-A8FEC0C2A899}" destId="{CC25A713-9D63-45E7-AE00-20A44FB76C33}" srcOrd="0" destOrd="0" presId="urn:microsoft.com/office/officeart/2005/8/layout/radial5"/>
    <dgm:cxn modelId="{7556893B-7E3F-4A3F-B154-3F4748F45C97}" srcId="{79ED0FD8-3555-498D-B5D2-0121F234AFB4}" destId="{B34AC505-DDD1-4A5F-8F80-01EF73298413}" srcOrd="9" destOrd="0" parTransId="{94109618-475A-4D8A-8CB4-5BB55EAFD565}" sibTransId="{6501C7DE-B698-4B23-BEA9-9EE4974D61EB}"/>
    <dgm:cxn modelId="{C572E060-B240-4B91-8502-E1037F23D876}" srcId="{79ED0FD8-3555-498D-B5D2-0121F234AFB4}" destId="{C7D01A1F-1978-4BA1-B125-0D99E7D9107C}" srcOrd="5" destOrd="0" parTransId="{A1AA3705-CFFD-48AB-A32D-A260D6EC9C09}" sibTransId="{D7F23CBE-AB90-4BB0-B58B-05B08B77B0D3}"/>
    <dgm:cxn modelId="{2F02B3B3-140A-4139-9ADD-6A4585BD3589}" srcId="{79ED0FD8-3555-498D-B5D2-0121F234AFB4}" destId="{8367D010-84E8-4456-A0C3-6ADB2853C32B}" srcOrd="10" destOrd="0" parTransId="{BE92826E-06FC-4519-9EBC-0872BC0C6D39}" sibTransId="{5BB7EA81-3A62-4FBA-98E1-E64F3C5D3DB8}"/>
    <dgm:cxn modelId="{73D95940-E5F4-4472-AA31-473137E27719}" type="presOf" srcId="{849C8962-470E-4B72-87CC-81B11FF0B0D3}" destId="{E7118EE6-FB20-4636-8E13-7A0AAB752413}" srcOrd="0" destOrd="0" presId="urn:microsoft.com/office/officeart/2005/8/layout/radial5"/>
    <dgm:cxn modelId="{55E9E6C6-4BE7-4A1B-8583-1F3C1D4B8A5D}" type="presOf" srcId="{9EB7B7DC-7215-4206-B7BB-E284A7A4C6A4}" destId="{5794ACC8-7A9A-4B83-B517-E5EE105F4A52}" srcOrd="0" destOrd="0" presId="urn:microsoft.com/office/officeart/2005/8/layout/radial5"/>
    <dgm:cxn modelId="{ADC9F6D9-2983-4E57-9D3D-599A59DCA219}" type="presOf" srcId="{8ADDD3DD-F176-4C44-BFAC-0090CF8754DF}" destId="{CF8D037E-D7AC-4699-9E12-E48A17B9AF22}" srcOrd="0" destOrd="0" presId="urn:microsoft.com/office/officeart/2005/8/layout/radial5"/>
    <dgm:cxn modelId="{9B3B3154-DECE-4C6A-BB9A-A23CF0565328}" type="presOf" srcId="{5AB5B58F-AF77-4690-9F56-B8131D310056}" destId="{779813CE-8ED9-4465-B7E7-CDAC9B4388BF}" srcOrd="1" destOrd="0" presId="urn:microsoft.com/office/officeart/2005/8/layout/radial5"/>
    <dgm:cxn modelId="{633DEA8D-A11F-4926-A4DC-BD0CA097D9FA}" srcId="{79ED0FD8-3555-498D-B5D2-0121F234AFB4}" destId="{943813EB-C8B6-4C25-94A1-B9D554FCAEFE}" srcOrd="7" destOrd="0" parTransId="{07C76645-4CC8-404F-AAE8-A0C3DDD3B2A1}" sibTransId="{B1025F0C-4809-46F9-BB69-02CD284F6AF0}"/>
    <dgm:cxn modelId="{120707D4-9033-481F-9A49-7C05BC24D8BC}" srcId="{79ED0FD8-3555-498D-B5D2-0121F234AFB4}" destId="{8ADDD3DD-F176-4C44-BFAC-0090CF8754DF}" srcOrd="4" destOrd="0" parTransId="{560BC781-0A24-4B81-BAB8-2FC7D7CB20F9}" sibTransId="{36CD29FA-5360-4C74-8C48-10FE2B9F5A8E}"/>
    <dgm:cxn modelId="{8C22A39C-981D-4B2A-837C-1BC3C280D40D}" type="presOf" srcId="{BE92826E-06FC-4519-9EBC-0872BC0C6D39}" destId="{41AB07CD-FD6C-4C05-A5E6-8B86CF4CEFF4}" srcOrd="0" destOrd="0" presId="urn:microsoft.com/office/officeart/2005/8/layout/radial5"/>
    <dgm:cxn modelId="{1F9A8913-930D-4815-BFDA-F6F47BE8D2ED}" type="presOf" srcId="{712077F7-988C-4089-95B1-972B0D81A5A8}" destId="{FBC5599D-5FF7-406B-BD1F-E7DDD0785C59}" srcOrd="0" destOrd="0" presId="urn:microsoft.com/office/officeart/2005/8/layout/radial5"/>
    <dgm:cxn modelId="{95657448-DAEE-48EA-BC03-E9430D29D64E}" srcId="{79ED0FD8-3555-498D-B5D2-0121F234AFB4}" destId="{BB23F005-E851-4CBE-B245-F4F0FCB3C722}" srcOrd="1" destOrd="0" parTransId="{5AB5B58F-AF77-4690-9F56-B8131D310056}" sibTransId="{6CA36E01-B677-4246-8D49-F19A1FF5C629}"/>
    <dgm:cxn modelId="{4E99E8DD-A5AF-4285-96B3-85A06AF74AB1}" type="presOf" srcId="{BB23F005-E851-4CBE-B245-F4F0FCB3C722}" destId="{DEB7F168-5466-447B-BB5E-5C63D4F8F8CA}" srcOrd="0" destOrd="0" presId="urn:microsoft.com/office/officeart/2005/8/layout/radial5"/>
    <dgm:cxn modelId="{28A1FFBF-4ECF-475B-B470-F5AE698C7EE1}" srcId="{1013C6FD-72DB-4283-9447-70FEB6406E33}" destId="{79ED0FD8-3555-498D-B5D2-0121F234AFB4}" srcOrd="0" destOrd="0" parTransId="{9FDCD8B5-A986-4B84-9C78-7B7E24E28591}" sibTransId="{7210D95C-1764-4E7A-BC97-BB18FEF72055}"/>
    <dgm:cxn modelId="{ACB61A80-12A3-4EA8-93AC-674E1ED30893}" srcId="{79ED0FD8-3555-498D-B5D2-0121F234AFB4}" destId="{F06EA052-12B2-4FE3-8B8C-FB31F125F1C8}" srcOrd="11" destOrd="0" parTransId="{297A88FA-9935-4AD7-B0E0-300C495E88AF}" sibTransId="{3420C9A1-9033-4CF3-853E-5B77E0C532A5}"/>
    <dgm:cxn modelId="{633C7697-B2B8-4F5A-AE58-8A61CC986E7E}" type="presOf" srcId="{943813EB-C8B6-4C25-94A1-B9D554FCAEFE}" destId="{BB63486F-E99A-456E-9CD9-9C559907E71E}" srcOrd="0" destOrd="0" presId="urn:microsoft.com/office/officeart/2005/8/layout/radial5"/>
    <dgm:cxn modelId="{7736DE8C-CFA4-4408-9518-6232124104F6}" type="presOf" srcId="{A1AA3705-CFFD-48AB-A32D-A260D6EC9C09}" destId="{D5D43074-3CF1-4F7A-BFF8-64D2A1EC7F23}" srcOrd="0" destOrd="0" presId="urn:microsoft.com/office/officeart/2005/8/layout/radial5"/>
    <dgm:cxn modelId="{E6546D31-B7A5-4A5D-9CFF-AAD34B834AB0}" type="presOf" srcId="{58504AB1-F816-4F6C-91DE-701AF8666AAC}" destId="{144F617E-FEDD-4921-9071-0CF46CEAFE5B}" srcOrd="0" destOrd="0" presId="urn:microsoft.com/office/officeart/2005/8/layout/radial5"/>
    <dgm:cxn modelId="{89880FF9-0E6A-4250-8998-745F817F7CA3}" type="presOf" srcId="{79ED0FD8-3555-498D-B5D2-0121F234AFB4}" destId="{1A21842A-7ACC-40CE-8B06-C706CF964D3D}" srcOrd="0" destOrd="0" presId="urn:microsoft.com/office/officeart/2005/8/layout/radial5"/>
    <dgm:cxn modelId="{DB16D58B-8DDB-40B5-A55E-A4D534D722F1}" type="presOf" srcId="{8367D010-84E8-4456-A0C3-6ADB2853C32B}" destId="{2ED12C39-702C-415D-A68A-944E0F0AFBF8}" srcOrd="0" destOrd="0" presId="urn:microsoft.com/office/officeart/2005/8/layout/radial5"/>
    <dgm:cxn modelId="{46768B69-1D82-4D14-ABD9-1353BD19D499}" srcId="{79ED0FD8-3555-498D-B5D2-0121F234AFB4}" destId="{58504AB1-F816-4F6C-91DE-701AF8666AAC}" srcOrd="6" destOrd="0" parTransId="{D9EBB887-C617-4C13-94B1-AB9A1B608777}" sibTransId="{A3BFCD6A-1380-4230-9059-34F17046254B}"/>
    <dgm:cxn modelId="{E7E3A618-046F-48F9-A855-1A1E7710748A}" type="presOf" srcId="{94109618-475A-4D8A-8CB4-5BB55EAFD565}" destId="{1527D9E3-7AC9-44FC-B979-8ECAF0C04ACA}" srcOrd="1" destOrd="0" presId="urn:microsoft.com/office/officeart/2005/8/layout/radial5"/>
    <dgm:cxn modelId="{87213813-06C9-4364-A7D2-2D87EC9A586E}" type="presOf" srcId="{D9EBB887-C617-4C13-94B1-AB9A1B608777}" destId="{5FD48F2A-20F2-48BB-8A34-A02D1667E0E8}" srcOrd="1" destOrd="0" presId="urn:microsoft.com/office/officeart/2005/8/layout/radial5"/>
    <dgm:cxn modelId="{87A30DC9-7DD1-45B9-9E79-7BCAC7A25DBC}" type="presOf" srcId="{896DD090-ECA5-4043-9AC8-3F4ADC5393E5}" destId="{62F8A2FB-2600-4632-A0D0-72FEB5A75D8C}" srcOrd="1" destOrd="0" presId="urn:microsoft.com/office/officeart/2005/8/layout/radial5"/>
    <dgm:cxn modelId="{ACBB76C0-1181-4553-BFAE-0A0DC5C93F02}" type="presOf" srcId="{712077F7-988C-4089-95B1-972B0D81A5A8}" destId="{BC267015-F8FB-4D4B-BDE6-A89D000D6130}" srcOrd="1" destOrd="0" presId="urn:microsoft.com/office/officeart/2005/8/layout/radial5"/>
    <dgm:cxn modelId="{C8023E7F-8DB2-42CB-A854-683583B2EF47}" type="presOf" srcId="{560BC781-0A24-4B81-BAB8-2FC7D7CB20F9}" destId="{D46578EF-0CA2-46BF-840B-C2C09E8B70CB}" srcOrd="0" destOrd="0" presId="urn:microsoft.com/office/officeart/2005/8/layout/radial5"/>
    <dgm:cxn modelId="{D78EA4D0-11FE-4495-999C-6FA1DEE0FA93}" type="presOf" srcId="{66EDF2FA-2C6D-462C-BC0E-52591E50DBAB}" destId="{D4C017A4-6A58-4DB9-B11A-393352D89F76}" srcOrd="0" destOrd="0" presId="urn:microsoft.com/office/officeart/2005/8/layout/radial5"/>
    <dgm:cxn modelId="{7CB3AA03-6E50-430A-9B9E-F5AAC3B0737B}" type="presOf" srcId="{9EB7B7DC-7215-4206-B7BB-E284A7A4C6A4}" destId="{6A36C9A3-A575-46D2-B27E-FED133B10C4B}" srcOrd="1" destOrd="0" presId="urn:microsoft.com/office/officeart/2005/8/layout/radial5"/>
    <dgm:cxn modelId="{8513545B-EBA0-4FC9-868E-6566463B4ED8}" srcId="{79ED0FD8-3555-498D-B5D2-0121F234AFB4}" destId="{66EDF2FA-2C6D-462C-BC0E-52591E50DBAB}" srcOrd="0" destOrd="0" parTransId="{712077F7-988C-4089-95B1-972B0D81A5A8}" sibTransId="{5A49E98F-9ABA-4D69-A7E6-09D746D3AA05}"/>
    <dgm:cxn modelId="{2698BAF1-24AB-4012-9D87-51EC89DEC790}" type="presOf" srcId="{560BC781-0A24-4B81-BAB8-2FC7D7CB20F9}" destId="{BCE4DAA7-53DA-4FE6-B5C6-D33C6AFEC180}" srcOrd="1" destOrd="0" presId="urn:microsoft.com/office/officeart/2005/8/layout/radial5"/>
    <dgm:cxn modelId="{4EFF9C38-AEB0-4173-A2F4-82A46408E7AB}" type="presOf" srcId="{7E814BF9-2868-4E68-A734-A8FEC0C2A899}" destId="{250CEC90-B3E1-42E1-8B15-AB6751A68866}" srcOrd="1" destOrd="0" presId="urn:microsoft.com/office/officeart/2005/8/layout/radial5"/>
    <dgm:cxn modelId="{17EA32D2-B5D0-413B-91D6-2E1DE9C55551}" type="presOf" srcId="{C7D01A1F-1978-4BA1-B125-0D99E7D9107C}" destId="{E550CFEC-8AAE-4B04-9045-FD78A618413E}" srcOrd="0" destOrd="0" presId="urn:microsoft.com/office/officeart/2005/8/layout/radial5"/>
    <dgm:cxn modelId="{2F57899F-252B-410E-9E90-888BCF7B62FB}" type="presOf" srcId="{07C76645-4CC8-404F-AAE8-A0C3DDD3B2A1}" destId="{E1818668-6552-454D-8F1B-906C6EBBBE2A}" srcOrd="1" destOrd="0" presId="urn:microsoft.com/office/officeart/2005/8/layout/radial5"/>
    <dgm:cxn modelId="{EC978F24-3356-4D07-BDD9-A067DFB381D2}" type="presOf" srcId="{A1AA3705-CFFD-48AB-A32D-A260D6EC9C09}" destId="{29D4B239-0BBF-4250-83A9-31FA8F808AF5}" srcOrd="1" destOrd="0" presId="urn:microsoft.com/office/officeart/2005/8/layout/radial5"/>
    <dgm:cxn modelId="{8AEA22E2-8226-4CF5-B3AE-B539215E5FC1}" type="presOf" srcId="{BE92826E-06FC-4519-9EBC-0872BC0C6D39}" destId="{54365A04-0109-4702-8542-B7B3A6050E07}" srcOrd="1" destOrd="0" presId="urn:microsoft.com/office/officeart/2005/8/layout/radial5"/>
    <dgm:cxn modelId="{715C8A44-8ECE-4ADE-9A2A-0CD230BA57E4}" srcId="{79ED0FD8-3555-498D-B5D2-0121F234AFB4}" destId="{91082F2F-7053-4096-B885-C683038FD5A4}" srcOrd="2" destOrd="0" parTransId="{7E814BF9-2868-4E68-A734-A8FEC0C2A899}" sibTransId="{05FDD542-63DA-4A7C-A242-C3CD05D948DA}"/>
    <dgm:cxn modelId="{1AF1F737-EFF9-4E67-86A7-6067DFE99D06}" type="presParOf" srcId="{D8E8E5C5-DD82-4BAE-8818-D96FF23FDAE8}" destId="{1A21842A-7ACC-40CE-8B06-C706CF964D3D}" srcOrd="0" destOrd="0" presId="urn:microsoft.com/office/officeart/2005/8/layout/radial5"/>
    <dgm:cxn modelId="{85554672-E4C7-493C-8233-88424E39872A}" type="presParOf" srcId="{D8E8E5C5-DD82-4BAE-8818-D96FF23FDAE8}" destId="{FBC5599D-5FF7-406B-BD1F-E7DDD0785C59}" srcOrd="1" destOrd="0" presId="urn:microsoft.com/office/officeart/2005/8/layout/radial5"/>
    <dgm:cxn modelId="{1A198668-CBF2-4422-97ED-DB161386A201}" type="presParOf" srcId="{FBC5599D-5FF7-406B-BD1F-E7DDD0785C59}" destId="{BC267015-F8FB-4D4B-BDE6-A89D000D6130}" srcOrd="0" destOrd="0" presId="urn:microsoft.com/office/officeart/2005/8/layout/radial5"/>
    <dgm:cxn modelId="{15E3027C-F2D6-483B-85F7-5D3A365E5A16}" type="presParOf" srcId="{D8E8E5C5-DD82-4BAE-8818-D96FF23FDAE8}" destId="{D4C017A4-6A58-4DB9-B11A-393352D89F76}" srcOrd="2" destOrd="0" presId="urn:microsoft.com/office/officeart/2005/8/layout/radial5"/>
    <dgm:cxn modelId="{B24D4B5F-8654-4ABF-B811-B485542C4922}" type="presParOf" srcId="{D8E8E5C5-DD82-4BAE-8818-D96FF23FDAE8}" destId="{5EBAC8E2-40F0-4BE3-AC0B-CD1AAC10BAAE}" srcOrd="3" destOrd="0" presId="urn:microsoft.com/office/officeart/2005/8/layout/radial5"/>
    <dgm:cxn modelId="{069627EE-3FC0-401B-80F3-838BE9B8FA62}" type="presParOf" srcId="{5EBAC8E2-40F0-4BE3-AC0B-CD1AAC10BAAE}" destId="{779813CE-8ED9-4465-B7E7-CDAC9B4388BF}" srcOrd="0" destOrd="0" presId="urn:microsoft.com/office/officeart/2005/8/layout/radial5"/>
    <dgm:cxn modelId="{4E000F65-5BF9-422B-A795-A93999FBB565}" type="presParOf" srcId="{D8E8E5C5-DD82-4BAE-8818-D96FF23FDAE8}" destId="{DEB7F168-5466-447B-BB5E-5C63D4F8F8CA}" srcOrd="4" destOrd="0" presId="urn:microsoft.com/office/officeart/2005/8/layout/radial5"/>
    <dgm:cxn modelId="{97501F18-D583-400B-911F-54D6C77FC476}" type="presParOf" srcId="{D8E8E5C5-DD82-4BAE-8818-D96FF23FDAE8}" destId="{CC25A713-9D63-45E7-AE00-20A44FB76C33}" srcOrd="5" destOrd="0" presId="urn:microsoft.com/office/officeart/2005/8/layout/radial5"/>
    <dgm:cxn modelId="{6A0A302F-DF4D-49D2-BC91-FF5099DB1B32}" type="presParOf" srcId="{CC25A713-9D63-45E7-AE00-20A44FB76C33}" destId="{250CEC90-B3E1-42E1-8B15-AB6751A68866}" srcOrd="0" destOrd="0" presId="urn:microsoft.com/office/officeart/2005/8/layout/radial5"/>
    <dgm:cxn modelId="{19EF8ED4-F347-46AD-AF4B-41559729ACDC}" type="presParOf" srcId="{D8E8E5C5-DD82-4BAE-8818-D96FF23FDAE8}" destId="{AE92721B-5B56-4440-B5F5-66DFCF907255}" srcOrd="6" destOrd="0" presId="urn:microsoft.com/office/officeart/2005/8/layout/radial5"/>
    <dgm:cxn modelId="{71163AF2-9806-48AF-BAA1-27028D9B98F3}" type="presParOf" srcId="{D8E8E5C5-DD82-4BAE-8818-D96FF23FDAE8}" destId="{D5A11082-58B0-4541-A0CB-239A7B28C0C3}" srcOrd="7" destOrd="0" presId="urn:microsoft.com/office/officeart/2005/8/layout/radial5"/>
    <dgm:cxn modelId="{A5C30555-8117-47DB-AB11-A3035D1A0B50}" type="presParOf" srcId="{D5A11082-58B0-4541-A0CB-239A7B28C0C3}" destId="{62F8A2FB-2600-4632-A0D0-72FEB5A75D8C}" srcOrd="0" destOrd="0" presId="urn:microsoft.com/office/officeart/2005/8/layout/radial5"/>
    <dgm:cxn modelId="{20B50E8C-EC75-494B-A373-E5E09BDA1CB2}" type="presParOf" srcId="{D8E8E5C5-DD82-4BAE-8818-D96FF23FDAE8}" destId="{E7118EE6-FB20-4636-8E13-7A0AAB752413}" srcOrd="8" destOrd="0" presId="urn:microsoft.com/office/officeart/2005/8/layout/radial5"/>
    <dgm:cxn modelId="{76A3435C-2411-44E5-8674-AAF00E002BD8}" type="presParOf" srcId="{D8E8E5C5-DD82-4BAE-8818-D96FF23FDAE8}" destId="{D46578EF-0CA2-46BF-840B-C2C09E8B70CB}" srcOrd="9" destOrd="0" presId="urn:microsoft.com/office/officeart/2005/8/layout/radial5"/>
    <dgm:cxn modelId="{3F9A8235-C2B4-4B78-A9DB-BE9098A55922}" type="presParOf" srcId="{D46578EF-0CA2-46BF-840B-C2C09E8B70CB}" destId="{BCE4DAA7-53DA-4FE6-B5C6-D33C6AFEC180}" srcOrd="0" destOrd="0" presId="urn:microsoft.com/office/officeart/2005/8/layout/radial5"/>
    <dgm:cxn modelId="{8C4212FB-ED44-4DE1-B07E-F667C7AEB1AE}" type="presParOf" srcId="{D8E8E5C5-DD82-4BAE-8818-D96FF23FDAE8}" destId="{CF8D037E-D7AC-4699-9E12-E48A17B9AF22}" srcOrd="10" destOrd="0" presId="urn:microsoft.com/office/officeart/2005/8/layout/radial5"/>
    <dgm:cxn modelId="{1F010941-E6CB-4FAB-A14B-3BC4E1F10830}" type="presParOf" srcId="{D8E8E5C5-DD82-4BAE-8818-D96FF23FDAE8}" destId="{D5D43074-3CF1-4F7A-BFF8-64D2A1EC7F23}" srcOrd="11" destOrd="0" presId="urn:microsoft.com/office/officeart/2005/8/layout/radial5"/>
    <dgm:cxn modelId="{75F7679D-6D8B-4FAB-888D-5E60479A7FF2}" type="presParOf" srcId="{D5D43074-3CF1-4F7A-BFF8-64D2A1EC7F23}" destId="{29D4B239-0BBF-4250-83A9-31FA8F808AF5}" srcOrd="0" destOrd="0" presId="urn:microsoft.com/office/officeart/2005/8/layout/radial5"/>
    <dgm:cxn modelId="{133ACF33-EE44-4131-AA7C-408123F5C00E}" type="presParOf" srcId="{D8E8E5C5-DD82-4BAE-8818-D96FF23FDAE8}" destId="{E550CFEC-8AAE-4B04-9045-FD78A618413E}" srcOrd="12" destOrd="0" presId="urn:microsoft.com/office/officeart/2005/8/layout/radial5"/>
    <dgm:cxn modelId="{1C18CC03-774C-4B02-AE13-7C50B9029CA9}" type="presParOf" srcId="{D8E8E5C5-DD82-4BAE-8818-D96FF23FDAE8}" destId="{4D5A70C3-E368-4FE4-9DB3-5114B018146C}" srcOrd="13" destOrd="0" presId="urn:microsoft.com/office/officeart/2005/8/layout/radial5"/>
    <dgm:cxn modelId="{8298D062-B3AB-4133-A59F-1BE962DB9CC1}" type="presParOf" srcId="{4D5A70C3-E368-4FE4-9DB3-5114B018146C}" destId="{5FD48F2A-20F2-48BB-8A34-A02D1667E0E8}" srcOrd="0" destOrd="0" presId="urn:microsoft.com/office/officeart/2005/8/layout/radial5"/>
    <dgm:cxn modelId="{2919B537-6733-4613-B285-124CCE04E943}" type="presParOf" srcId="{D8E8E5C5-DD82-4BAE-8818-D96FF23FDAE8}" destId="{144F617E-FEDD-4921-9071-0CF46CEAFE5B}" srcOrd="14" destOrd="0" presId="urn:microsoft.com/office/officeart/2005/8/layout/radial5"/>
    <dgm:cxn modelId="{7D311252-09BE-40B6-9318-A319CEB3CF63}" type="presParOf" srcId="{D8E8E5C5-DD82-4BAE-8818-D96FF23FDAE8}" destId="{556F8DC8-1B38-4BD4-BA7A-70071586C5C5}" srcOrd="15" destOrd="0" presId="urn:microsoft.com/office/officeart/2005/8/layout/radial5"/>
    <dgm:cxn modelId="{1E695864-4C46-42CA-9F8C-F88E02F01AB8}" type="presParOf" srcId="{556F8DC8-1B38-4BD4-BA7A-70071586C5C5}" destId="{E1818668-6552-454D-8F1B-906C6EBBBE2A}" srcOrd="0" destOrd="0" presId="urn:microsoft.com/office/officeart/2005/8/layout/radial5"/>
    <dgm:cxn modelId="{F60EAD70-FD1C-4223-87DA-B524D5F5DF15}" type="presParOf" srcId="{D8E8E5C5-DD82-4BAE-8818-D96FF23FDAE8}" destId="{BB63486F-E99A-456E-9CD9-9C559907E71E}" srcOrd="16" destOrd="0" presId="urn:microsoft.com/office/officeart/2005/8/layout/radial5"/>
    <dgm:cxn modelId="{F5AED83A-2910-44EB-8D6F-520C0016DD86}" type="presParOf" srcId="{D8E8E5C5-DD82-4BAE-8818-D96FF23FDAE8}" destId="{5794ACC8-7A9A-4B83-B517-E5EE105F4A52}" srcOrd="17" destOrd="0" presId="urn:microsoft.com/office/officeart/2005/8/layout/radial5"/>
    <dgm:cxn modelId="{22319A6E-747E-422E-97C3-DFBD2A516937}" type="presParOf" srcId="{5794ACC8-7A9A-4B83-B517-E5EE105F4A52}" destId="{6A36C9A3-A575-46D2-B27E-FED133B10C4B}" srcOrd="0" destOrd="0" presId="urn:microsoft.com/office/officeart/2005/8/layout/radial5"/>
    <dgm:cxn modelId="{CDD74E83-E4A5-4FBB-B97B-F5BEB63D03FA}" type="presParOf" srcId="{D8E8E5C5-DD82-4BAE-8818-D96FF23FDAE8}" destId="{A8C089D5-9DFE-46AF-BFE8-BFDAED545E5C}" srcOrd="18" destOrd="0" presId="urn:microsoft.com/office/officeart/2005/8/layout/radial5"/>
    <dgm:cxn modelId="{7705F8EE-A879-4105-ABD6-DC596F53872A}" type="presParOf" srcId="{D8E8E5C5-DD82-4BAE-8818-D96FF23FDAE8}" destId="{2CD531F8-049C-4449-9BC4-6C8D18163B58}" srcOrd="19" destOrd="0" presId="urn:microsoft.com/office/officeart/2005/8/layout/radial5"/>
    <dgm:cxn modelId="{8BBDFA45-E522-4084-A4D9-B230755E0AF7}" type="presParOf" srcId="{2CD531F8-049C-4449-9BC4-6C8D18163B58}" destId="{1527D9E3-7AC9-44FC-B979-8ECAF0C04ACA}" srcOrd="0" destOrd="0" presId="urn:microsoft.com/office/officeart/2005/8/layout/radial5"/>
    <dgm:cxn modelId="{45FFD091-E97E-4BE3-81FF-12434C6C229D}" type="presParOf" srcId="{D8E8E5C5-DD82-4BAE-8818-D96FF23FDAE8}" destId="{180CC565-C4C5-4096-B3B2-FAC9E9CDA9DB}" srcOrd="20" destOrd="0" presId="urn:microsoft.com/office/officeart/2005/8/layout/radial5"/>
    <dgm:cxn modelId="{DCB01519-740F-418E-9796-F32186076B5B}" type="presParOf" srcId="{D8E8E5C5-DD82-4BAE-8818-D96FF23FDAE8}" destId="{41AB07CD-FD6C-4C05-A5E6-8B86CF4CEFF4}" srcOrd="21" destOrd="0" presId="urn:microsoft.com/office/officeart/2005/8/layout/radial5"/>
    <dgm:cxn modelId="{D646C082-9CCB-4430-83D9-E30616BA5EF3}" type="presParOf" srcId="{41AB07CD-FD6C-4C05-A5E6-8B86CF4CEFF4}" destId="{54365A04-0109-4702-8542-B7B3A6050E07}" srcOrd="0" destOrd="0" presId="urn:microsoft.com/office/officeart/2005/8/layout/radial5"/>
    <dgm:cxn modelId="{65BC3CBB-DD8E-4206-974F-AEB7B9D6038A}" type="presParOf" srcId="{D8E8E5C5-DD82-4BAE-8818-D96FF23FDAE8}" destId="{2ED12C39-702C-415D-A68A-944E0F0AFBF8}" srcOrd="22" destOrd="0" presId="urn:microsoft.com/office/officeart/2005/8/layout/radial5"/>
    <dgm:cxn modelId="{E921FFD4-1022-4972-9930-FE558A8ED041}" type="presParOf" srcId="{D8E8E5C5-DD82-4BAE-8818-D96FF23FDAE8}" destId="{FBD2224A-6E12-44C9-8333-37330FA5BFA2}" srcOrd="23" destOrd="0" presId="urn:microsoft.com/office/officeart/2005/8/layout/radial5"/>
    <dgm:cxn modelId="{4E11D821-64C5-4BB4-BE23-ACDD83B5FC5E}" type="presParOf" srcId="{FBD2224A-6E12-44C9-8333-37330FA5BFA2}" destId="{B1A76695-DAD1-47FE-85E1-D409FBA61DF2}" srcOrd="0" destOrd="0" presId="urn:microsoft.com/office/officeart/2005/8/layout/radial5"/>
    <dgm:cxn modelId="{CE032F28-952B-4C97-817D-AF1717E21D76}" type="presParOf" srcId="{D8E8E5C5-DD82-4BAE-8818-D96FF23FDAE8}" destId="{A3FB05E4-24A3-4C1A-97F2-717940F7B279}" srcOrd="2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6D41-0C1D-4AE0-AFE6-774D48D15AA2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42024-796E-4EBD-AA1B-BBF2E6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79006"/>
      </p:ext>
    </p:extLst>
  </p:cSld>
  <p:clrMapOvr>
    <a:masterClrMapping/>
  </p:clrMapOvr>
  <p:transition spd="slow" advTm="30000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6D41-0C1D-4AE0-AFE6-774D48D15AA2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42024-796E-4EBD-AA1B-BBF2E6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681015"/>
      </p:ext>
    </p:extLst>
  </p:cSld>
  <p:clrMapOvr>
    <a:masterClrMapping/>
  </p:clrMapOvr>
  <p:transition spd="slow" advTm="30000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6D41-0C1D-4AE0-AFE6-774D48D15AA2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42024-796E-4EBD-AA1B-BBF2E6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25085"/>
      </p:ext>
    </p:extLst>
  </p:cSld>
  <p:clrMapOvr>
    <a:masterClrMapping/>
  </p:clrMapOvr>
  <p:transition spd="slow" advTm="30000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6D41-0C1D-4AE0-AFE6-774D48D15AA2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42024-796E-4EBD-AA1B-BBF2E6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132575"/>
      </p:ext>
    </p:extLst>
  </p:cSld>
  <p:clrMapOvr>
    <a:masterClrMapping/>
  </p:clrMapOvr>
  <p:transition spd="slow" advTm="30000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6D41-0C1D-4AE0-AFE6-774D48D15AA2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42024-796E-4EBD-AA1B-BBF2E6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035568"/>
      </p:ext>
    </p:extLst>
  </p:cSld>
  <p:clrMapOvr>
    <a:masterClrMapping/>
  </p:clrMapOvr>
  <p:transition spd="slow" advTm="30000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6D41-0C1D-4AE0-AFE6-774D48D15AA2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42024-796E-4EBD-AA1B-BBF2E6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251767"/>
      </p:ext>
    </p:extLst>
  </p:cSld>
  <p:clrMapOvr>
    <a:masterClrMapping/>
  </p:clrMapOvr>
  <p:transition spd="slow" advTm="30000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6D41-0C1D-4AE0-AFE6-774D48D15AA2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42024-796E-4EBD-AA1B-BBF2E6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14679"/>
      </p:ext>
    </p:extLst>
  </p:cSld>
  <p:clrMapOvr>
    <a:masterClrMapping/>
  </p:clrMapOvr>
  <p:transition spd="slow" advTm="30000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6D41-0C1D-4AE0-AFE6-774D48D15AA2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42024-796E-4EBD-AA1B-BBF2E6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47663"/>
      </p:ext>
    </p:extLst>
  </p:cSld>
  <p:clrMapOvr>
    <a:masterClrMapping/>
  </p:clrMapOvr>
  <p:transition spd="slow" advTm="30000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6D41-0C1D-4AE0-AFE6-774D48D15AA2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42024-796E-4EBD-AA1B-BBF2E6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73017"/>
      </p:ext>
    </p:extLst>
  </p:cSld>
  <p:clrMapOvr>
    <a:masterClrMapping/>
  </p:clrMapOvr>
  <p:transition spd="slow" advTm="30000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6D41-0C1D-4AE0-AFE6-774D48D15AA2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42024-796E-4EBD-AA1B-BBF2E6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161397"/>
      </p:ext>
    </p:extLst>
  </p:cSld>
  <p:clrMapOvr>
    <a:masterClrMapping/>
  </p:clrMapOvr>
  <p:transition spd="slow" advTm="30000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6D41-0C1D-4AE0-AFE6-774D48D15AA2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42024-796E-4EBD-AA1B-BBF2E6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94373"/>
      </p:ext>
    </p:extLst>
  </p:cSld>
  <p:clrMapOvr>
    <a:masterClrMapping/>
  </p:clrMapOvr>
  <p:transition spd="slow" advTm="30000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rgbClr val="00B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rgbClr val="92D05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E6D41-0C1D-4AE0-AFE6-774D48D15AA2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42024-796E-4EBD-AA1B-BBF2E6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129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30000">
    <p:wheel spokes="1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5842" y="112292"/>
            <a:ext cx="2366158" cy="23661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2651761" y="2478450"/>
            <a:ext cx="56083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b="1" dirty="0">
                <a:blipFill dpi="0"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itchFamily="2" charset="0"/>
                <a:cs typeface="NikoshBAN" pitchFamily="2" charset="0"/>
              </a:rPr>
              <a:t>মোঃ মজিবুর রহমান </a:t>
            </a:r>
            <a:endParaRPr lang="en-US" sz="4400" dirty="0">
              <a:blipFill dpi="0"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43099" y="3700552"/>
            <a:ext cx="70637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itchFamily="2" charset="0"/>
                <a:cs typeface="NikoshBAN" pitchFamily="2" charset="0"/>
              </a:rPr>
              <a:t>দোল্লাই </a:t>
            </a:r>
            <a:r>
              <a:rPr lang="bn-BD" sz="2400" b="1" dirty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itchFamily="2" charset="0"/>
                <a:cs typeface="NikoshBAN" pitchFamily="2" charset="0"/>
              </a:rPr>
              <a:t>নোয়াব পুর আহসান উল্ল্যাহ </a:t>
            </a:r>
            <a:r>
              <a:rPr lang="bn-BD" sz="24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itchFamily="2" charset="0"/>
                <a:cs typeface="NikoshBAN" pitchFamily="2" charset="0"/>
              </a:rPr>
              <a:t>উচ্চ </a:t>
            </a:r>
            <a:r>
              <a:rPr lang="bn-BD" sz="2400" b="1" dirty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400" dirty="0">
              <a:blipFill dpi="0"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19400" y="3247891"/>
            <a:ext cx="60655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সহকারি শিক্ষক</a:t>
            </a:r>
            <a:r>
              <a:rPr lang="en-US" sz="2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2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ব্যবসায় শিক্ষা</a:t>
            </a:r>
            <a:r>
              <a:rPr lang="en-US" sz="2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bn-BD" sz="2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13859" y="4162217"/>
            <a:ext cx="22326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 smtClean="0">
                <a:solidFill>
                  <a:srgbClr val="0070C0"/>
                </a:solidFill>
                <a:latin typeface="NikoshBAN"/>
              </a:rPr>
              <a:t>চান্দিনা,কুমিল্লা</a:t>
            </a:r>
            <a:r>
              <a:rPr lang="en-US" sz="2000" b="1" dirty="0" smtClean="0">
                <a:solidFill>
                  <a:srgbClr val="0070C0"/>
                </a:solidFill>
                <a:latin typeface="NikoshBAN"/>
              </a:rPr>
              <a:t>।</a:t>
            </a:r>
            <a:endParaRPr lang="en-US" sz="2000" b="1" dirty="0">
              <a:solidFill>
                <a:srgbClr val="0070C0"/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117457245"/>
      </p:ext>
    </p:extLst>
  </p:cSld>
  <p:clrMapOvr>
    <a:masterClrMapping/>
  </p:clrMapOvr>
  <p:transition spd="slow" advTm="30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163923852"/>
              </p:ext>
            </p:extLst>
          </p:nvPr>
        </p:nvGraphicFramePr>
        <p:xfrm>
          <a:off x="60960" y="93748"/>
          <a:ext cx="12039600" cy="6642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609865"/>
      </p:ext>
    </p:extLst>
  </p:cSld>
  <p:clrMapOvr>
    <a:masterClrMapping/>
  </p:clrMapOvr>
  <p:transition spd="slow" advTm="30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196" y="134302"/>
            <a:ext cx="7071488" cy="39103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320040" y="4343400"/>
            <a:ext cx="1135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2400" b="1" dirty="0"/>
              <a:t>ক্রয়ের ধারণাঃ</a:t>
            </a:r>
            <a:r>
              <a:rPr lang="as-IN" sz="2400" dirty="0"/>
              <a:t> সাধারণ অর্থে , একটি প্রতিষ্ঠানের ক্ষেত্রে ক্রয় </a:t>
            </a:r>
            <a:r>
              <a:rPr lang="as-IN" sz="2400" dirty="0" smtClean="0"/>
              <a:t>হ</a:t>
            </a:r>
            <a:r>
              <a:rPr lang="bn-IN" sz="2400" dirty="0" smtClean="0"/>
              <a:t>লো</a:t>
            </a:r>
            <a:r>
              <a:rPr lang="as-IN" sz="2400" dirty="0" smtClean="0"/>
              <a:t> </a:t>
            </a:r>
            <a:r>
              <a:rPr lang="bn-IN" sz="2400" dirty="0" smtClean="0"/>
              <a:t>ভো</a:t>
            </a:r>
            <a:r>
              <a:rPr lang="as-IN" sz="2400" dirty="0" smtClean="0"/>
              <a:t>ক্তার </a:t>
            </a:r>
            <a:r>
              <a:rPr lang="as-IN" sz="2400" dirty="0"/>
              <a:t>চাহিদা পূরণ করার জন্য সরবরাহকারীর নিকট থেকে </a:t>
            </a:r>
            <a:r>
              <a:rPr lang="as-IN" sz="2400" dirty="0" smtClean="0"/>
              <a:t>প্র</a:t>
            </a:r>
            <a:r>
              <a:rPr lang="bn-IN" sz="2400" dirty="0" smtClean="0"/>
              <a:t>য়ো</a:t>
            </a:r>
            <a:r>
              <a:rPr lang="as-IN" sz="2400" dirty="0" smtClean="0"/>
              <a:t>জনীয় </a:t>
            </a:r>
            <a:r>
              <a:rPr lang="as-IN" sz="2400" dirty="0"/>
              <a:t>পণ্য সংগ্রহ । বিপণনের ক্ষেত্রে ক্রয়কার্য কয়েকটি বিষয়ের সাথে সংশ্লিষ্ট থাকে । </a:t>
            </a:r>
            <a:endParaRPr lang="en-US" sz="2400" b="1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995164518"/>
      </p:ext>
    </p:extLst>
  </p:cSld>
  <p:clrMapOvr>
    <a:masterClrMapping/>
  </p:clrMapOvr>
  <p:transition spd="slow" advTm="30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025" y="107632"/>
            <a:ext cx="7331154" cy="3854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274320" y="4206240"/>
            <a:ext cx="112166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s-IN" sz="2400" dirty="0" smtClean="0"/>
              <a:t>বিক্রয় </a:t>
            </a:r>
            <a:r>
              <a:rPr lang="as-IN" sz="2400" dirty="0"/>
              <a:t>বিপণনের একটি গুরুত্বপূর্ণ কার্য । বিক্রয় কার্য শুধু পণ্যের স্বত্ব হস্তান্তরের সাথেই জড়িত নয় ; চাহিদা সৃষ্টি , ক্রেতা অনুসন্ধান , ক্রেতার </a:t>
            </a:r>
            <a:r>
              <a:rPr lang="as-IN" sz="2400" dirty="0" smtClean="0"/>
              <a:t>প্র</a:t>
            </a:r>
            <a:r>
              <a:rPr lang="bn-IN" sz="2400" dirty="0" smtClean="0"/>
              <a:t>য়ো</a:t>
            </a:r>
            <a:r>
              <a:rPr lang="as-IN" sz="2400" dirty="0" smtClean="0"/>
              <a:t>জনের </a:t>
            </a:r>
            <a:r>
              <a:rPr lang="as-IN" sz="2400" dirty="0"/>
              <a:t>সাথে বিক্রেতার পণ্যের সামঞ্জস্য বিধান এবং বিক্রয় সংক্রান্ত শর্তাদি নিরূপণ এর অন্তর্ভূক্ত । বিক্রেতা ক্রেতার অবচেতন মনে পণ্যের সুপ্ত </a:t>
            </a:r>
            <a:r>
              <a:rPr lang="as-IN" sz="2400" dirty="0" smtClean="0"/>
              <a:t>প্র</a:t>
            </a:r>
            <a:r>
              <a:rPr lang="bn-IN" sz="2400" dirty="0" smtClean="0"/>
              <a:t>য়ো</a:t>
            </a:r>
            <a:r>
              <a:rPr lang="as-IN" sz="2400" dirty="0" smtClean="0"/>
              <a:t>জনীয়তাউদ্দীপ্ত </a:t>
            </a:r>
            <a:r>
              <a:rPr lang="as-IN" sz="2400" dirty="0"/>
              <a:t>করে </a:t>
            </a:r>
            <a:r>
              <a:rPr lang="bn-IN" sz="2400" dirty="0" smtClean="0"/>
              <a:t>তো</a:t>
            </a:r>
            <a:r>
              <a:rPr lang="as-IN" sz="2400" dirty="0" smtClean="0"/>
              <a:t>লে </a:t>
            </a:r>
            <a:r>
              <a:rPr lang="as-IN" sz="2400" dirty="0"/>
              <a:t>ও সক্রিয় চাহিদার সৃষ্টি করে </a:t>
            </a:r>
            <a:r>
              <a:rPr lang="as-IN" sz="2400" dirty="0" smtClean="0"/>
              <a:t>।</a:t>
            </a:r>
            <a:endParaRPr lang="en-US" sz="2400" b="1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152325234"/>
      </p:ext>
    </p:extLst>
  </p:cSld>
  <p:clrMapOvr>
    <a:masterClrMapping/>
  </p:clrMapOvr>
  <p:transition spd="slow" advTm="30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120" y="229854"/>
            <a:ext cx="7955280" cy="368682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35280" y="4110841"/>
            <a:ext cx="11734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as-IN" sz="2000" b="1" dirty="0">
                <a:latin typeface="inherit"/>
              </a:rPr>
              <a:t>পরিবহনের ধারণাঃ</a:t>
            </a:r>
            <a:r>
              <a:rPr lang="as-IN" sz="2000" dirty="0">
                <a:latin typeface="SolaimanLipi"/>
              </a:rPr>
              <a:t> যেখানে পণ্য উৎপাদিত হয় সেখান থেকে যে স্থানে পণ্য </a:t>
            </a:r>
            <a:r>
              <a:rPr lang="bn-IN" sz="2000" dirty="0" smtClean="0">
                <a:latin typeface="SolaimanLipi"/>
              </a:rPr>
              <a:t>ভো</a:t>
            </a:r>
            <a:r>
              <a:rPr lang="as-IN" sz="2000" dirty="0" smtClean="0">
                <a:latin typeface="SolaimanLipi"/>
              </a:rPr>
              <a:t>গ </a:t>
            </a:r>
            <a:r>
              <a:rPr lang="as-IN" sz="2000" dirty="0">
                <a:latin typeface="SolaimanLipi"/>
              </a:rPr>
              <a:t>হয় সে স্থানে পণ্য স্থানান্তর করে । পরিবহন স্থানগত উপযোগ সৃষ্টি করে । পরিবহন বিপণনের একটি গুরুত্বপূর্ণ অংশ । উন্নত পরিবহন ব্যবস্থা বাজারের পরিধি স্থানীয় এলাকা থেকে দূর অঞ্চলে সম্প্রসারিত করে , জাতীয় বাজারের সম্প্রসারণ ঘটিয়ে আন্তর্জাতিক বাজারে প্রবশের </a:t>
            </a:r>
            <a:r>
              <a:rPr lang="as-IN" sz="2000" dirty="0" smtClean="0">
                <a:latin typeface="SolaimanLipi"/>
              </a:rPr>
              <a:t>সু</a:t>
            </a:r>
            <a:r>
              <a:rPr lang="bn-IN" sz="2000" dirty="0" smtClean="0">
                <a:latin typeface="SolaimanLipi"/>
              </a:rPr>
              <a:t>যো</a:t>
            </a:r>
            <a:r>
              <a:rPr lang="as-IN" sz="2000" dirty="0" smtClean="0">
                <a:latin typeface="SolaimanLipi"/>
              </a:rPr>
              <a:t>গ </a:t>
            </a:r>
            <a:r>
              <a:rPr lang="as-IN" sz="2000" dirty="0">
                <a:latin typeface="SolaimanLipi"/>
              </a:rPr>
              <a:t>করে দেয় , </a:t>
            </a:r>
            <a:r>
              <a:rPr lang="en-US" sz="2000" dirty="0" err="1" smtClean="0">
                <a:latin typeface="SolaimanLipi"/>
              </a:rPr>
              <a:t>ভো</a:t>
            </a:r>
            <a:r>
              <a:rPr lang="as-IN" sz="2000" dirty="0" smtClean="0">
                <a:latin typeface="SolaimanLipi"/>
              </a:rPr>
              <a:t>ক্তাদের </a:t>
            </a:r>
            <a:r>
              <a:rPr lang="as-IN" sz="2000" dirty="0">
                <a:latin typeface="SolaimanLipi"/>
              </a:rPr>
              <a:t>পণ্য </a:t>
            </a:r>
            <a:r>
              <a:rPr lang="bn-IN" sz="2000" dirty="0" smtClean="0">
                <a:latin typeface="SolaimanLipi"/>
              </a:rPr>
              <a:t>ভো</a:t>
            </a:r>
            <a:r>
              <a:rPr lang="as-IN" sz="2000" dirty="0" smtClean="0">
                <a:latin typeface="SolaimanLipi"/>
              </a:rPr>
              <a:t>গে </a:t>
            </a:r>
            <a:r>
              <a:rPr lang="as-IN" sz="2000" dirty="0">
                <a:latin typeface="SolaimanLipi"/>
              </a:rPr>
              <a:t>বৈচিত্র্য আনয়ন করে , বিপণন ব্যয় হাস করে এবং পণ্যেরহস্তান্তর দ্রুত করে ।</a:t>
            </a:r>
          </a:p>
          <a:p>
            <a:pPr algn="just" fontAlgn="base"/>
            <a:r>
              <a:rPr lang="as-IN" sz="2000" dirty="0">
                <a:latin typeface="SolaimanLipi"/>
              </a:rPr>
              <a:t>উন্নত পরিবহন প্রত্যেক অঞ্চলের </a:t>
            </a:r>
            <a:r>
              <a:rPr lang="as-IN" sz="2000" dirty="0" smtClean="0">
                <a:latin typeface="SolaimanLipi"/>
              </a:rPr>
              <a:t>জন্য </a:t>
            </a:r>
            <a:r>
              <a:rPr lang="as-IN" sz="2000" dirty="0">
                <a:latin typeface="SolaimanLipi"/>
              </a:rPr>
              <a:t>পণ্য উৎপাদনে বিশেষায়িত হওয়ার পথ প্রশস্ত করে যা আন্তঃআঞ্চলিক উন্নয়নে ভারসাম্য সৃষ্টির সহায়ক । উৎপাদক ও ক্রেতার মধ্যে দূরত্ব যত বেশি হবে পরিবহনের গুরুত্বও তত বৃদ্ধি পাবে । উৎপাদন কেন্দ্রে পণ্য প্রেরণের জন্য বিভিন্ন প্রকার পরিবহন ব্যবহৃত </a:t>
            </a:r>
            <a:r>
              <a:rPr lang="as-IN" sz="2000" dirty="0" smtClean="0">
                <a:latin typeface="SolaimanLipi"/>
              </a:rPr>
              <a:t>হয়</a:t>
            </a:r>
            <a:r>
              <a:rPr lang="bn-IN" sz="2000" dirty="0" smtClean="0">
                <a:latin typeface="SolaimanLipi"/>
              </a:rPr>
              <a:t>। </a:t>
            </a:r>
            <a:endParaRPr lang="as-IN" i="0" dirty="0">
              <a:effectLst/>
              <a:latin typeface="SolaimanLipi"/>
            </a:endParaRPr>
          </a:p>
        </p:txBody>
      </p:sp>
    </p:spTree>
    <p:extLst>
      <p:ext uri="{BB962C8B-B14F-4D97-AF65-F5344CB8AC3E}">
        <p14:creationId xmlns:p14="http://schemas.microsoft.com/office/powerpoint/2010/main" val="1810017081"/>
      </p:ext>
    </p:extLst>
  </p:cSld>
  <p:clrMapOvr>
    <a:masterClrMapping/>
  </p:clrMapOvr>
  <p:transition spd="slow" advTm="30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5890" y="213360"/>
            <a:ext cx="9124950" cy="351403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949958"/>
            <a:ext cx="12192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as-IN" b="1" dirty="0">
                <a:latin typeface="inherit"/>
              </a:rPr>
              <a:t>গুদামজাতকরণের ধারণাঃ</a:t>
            </a:r>
            <a:r>
              <a:rPr lang="as-IN" dirty="0">
                <a:latin typeface="SolaimanLipi"/>
              </a:rPr>
              <a:t> সভ্যতার বিকাশ ঘটার সাথে সাথে পণ্য উৎপাদনে যুগান্তকারী পরিবর্তন ঘটল । আর এ সাথে </a:t>
            </a:r>
            <a:r>
              <a:rPr lang="as-IN" dirty="0" smtClean="0">
                <a:latin typeface="SolaimanLipi"/>
              </a:rPr>
              <a:t>প্র</a:t>
            </a:r>
            <a:r>
              <a:rPr lang="bn-IN" dirty="0" smtClean="0">
                <a:latin typeface="SolaimanLipi"/>
              </a:rPr>
              <a:t>য়ো</a:t>
            </a:r>
            <a:r>
              <a:rPr lang="as-IN" dirty="0" smtClean="0">
                <a:latin typeface="SolaimanLipi"/>
              </a:rPr>
              <a:t>জন </a:t>
            </a:r>
            <a:r>
              <a:rPr lang="as-IN" dirty="0">
                <a:latin typeface="SolaimanLipi"/>
              </a:rPr>
              <a:t>দেখা দিল পণ্যদ্রব্য সংরক্ষণের । </a:t>
            </a:r>
            <a:r>
              <a:rPr lang="as-IN" dirty="0" smtClean="0">
                <a:latin typeface="SolaimanLipi"/>
              </a:rPr>
              <a:t>প্র</a:t>
            </a:r>
            <a:r>
              <a:rPr lang="bn-IN" dirty="0" smtClean="0">
                <a:latin typeface="SolaimanLipi"/>
              </a:rPr>
              <a:t>য়ো</a:t>
            </a:r>
            <a:r>
              <a:rPr lang="as-IN" dirty="0" smtClean="0">
                <a:latin typeface="SolaimanLipi"/>
              </a:rPr>
              <a:t>জনের </a:t>
            </a:r>
            <a:r>
              <a:rPr lang="as-IN" dirty="0">
                <a:latin typeface="SolaimanLipi"/>
              </a:rPr>
              <a:t>অতিরিক্ত উৎপাদিত পণ্য ভবিষ্যতের </a:t>
            </a:r>
            <a:r>
              <a:rPr lang="as-IN" dirty="0" smtClean="0">
                <a:latin typeface="SolaimanLipi"/>
              </a:rPr>
              <a:t>প্র</a:t>
            </a:r>
            <a:r>
              <a:rPr lang="bn-IN" dirty="0" smtClean="0">
                <a:latin typeface="SolaimanLipi"/>
              </a:rPr>
              <a:t>য়ো</a:t>
            </a:r>
            <a:r>
              <a:rPr lang="as-IN" dirty="0" smtClean="0">
                <a:latin typeface="SolaimanLipi"/>
              </a:rPr>
              <a:t>জন মেটা</a:t>
            </a:r>
            <a:r>
              <a:rPr lang="bn-IN" dirty="0" smtClean="0">
                <a:latin typeface="SolaimanLipi"/>
              </a:rPr>
              <a:t>নো</a:t>
            </a:r>
            <a:r>
              <a:rPr lang="as-IN" dirty="0" smtClean="0">
                <a:latin typeface="SolaimanLipi"/>
              </a:rPr>
              <a:t> </a:t>
            </a:r>
            <a:r>
              <a:rPr lang="as-IN" dirty="0">
                <a:latin typeface="SolaimanLipi"/>
              </a:rPr>
              <a:t>ও নষ্ট হবার হাত থেকে রক্ষা করার জন্য গুদামজাতকরণের </a:t>
            </a:r>
            <a:r>
              <a:rPr lang="as-IN" dirty="0" smtClean="0">
                <a:latin typeface="SolaimanLipi"/>
              </a:rPr>
              <a:t>প্র</a:t>
            </a:r>
            <a:r>
              <a:rPr lang="bn-IN" dirty="0" smtClean="0">
                <a:latin typeface="SolaimanLipi"/>
              </a:rPr>
              <a:t>য়ো</a:t>
            </a:r>
            <a:r>
              <a:rPr lang="as-IN" dirty="0" smtClean="0">
                <a:latin typeface="SolaimanLipi"/>
              </a:rPr>
              <a:t>জনীয়তা </a:t>
            </a:r>
            <a:r>
              <a:rPr lang="as-IN" dirty="0">
                <a:latin typeface="SolaimanLipi"/>
              </a:rPr>
              <a:t>দেখা দেয় </a:t>
            </a:r>
            <a:r>
              <a:rPr lang="as-IN" dirty="0" smtClean="0">
                <a:latin typeface="SolaimanLipi"/>
              </a:rPr>
              <a:t>।</a:t>
            </a:r>
            <a:r>
              <a:rPr lang="bn-IN" dirty="0" smtClean="0">
                <a:latin typeface="SolaimanLipi"/>
              </a:rPr>
              <a:t>  </a:t>
            </a:r>
            <a:endParaRPr lang="as-IN" dirty="0">
              <a:latin typeface="SolaimanLipi"/>
            </a:endParaRPr>
          </a:p>
          <a:p>
            <a:pPr algn="just" fontAlgn="base"/>
            <a:r>
              <a:rPr lang="as-IN" dirty="0">
                <a:latin typeface="SolaimanLipi"/>
              </a:rPr>
              <a:t>গুদামজাতকরণ ( বা পণ্য সংরক্ষণ ) বিপণনের একটি গুরুত্বপূর্ণ কাজ । পণ্য উৎপাদনের পর ব্যবহার হওয়া পর্যন্ত মজুদ করে গুদামজাতকরণ সময়গত </a:t>
            </a:r>
            <a:r>
              <a:rPr lang="as-IN" dirty="0" smtClean="0">
                <a:latin typeface="SolaimanLipi"/>
              </a:rPr>
              <a:t>উপ</a:t>
            </a:r>
            <a:r>
              <a:rPr lang="bn-IN" dirty="0" smtClean="0">
                <a:latin typeface="SolaimanLipi"/>
              </a:rPr>
              <a:t>যো</a:t>
            </a:r>
            <a:r>
              <a:rPr lang="as-IN" dirty="0" smtClean="0">
                <a:latin typeface="SolaimanLipi"/>
              </a:rPr>
              <a:t>গ </a:t>
            </a:r>
            <a:r>
              <a:rPr lang="as-IN" dirty="0">
                <a:latin typeface="SolaimanLipi"/>
              </a:rPr>
              <a:t>( </a:t>
            </a:r>
            <a:r>
              <a:rPr lang="en-US" dirty="0">
                <a:latin typeface="SolaimanLipi"/>
              </a:rPr>
              <a:t>Time utility ) </a:t>
            </a:r>
            <a:r>
              <a:rPr lang="as-IN" dirty="0">
                <a:latin typeface="SolaimanLipi"/>
              </a:rPr>
              <a:t>সৃষ্টি করে । বিপণনের প্রায় প্রত্যেক পর্যায়েই পণ্য সংরক্ষণের </a:t>
            </a:r>
            <a:r>
              <a:rPr lang="as-IN" dirty="0" smtClean="0">
                <a:latin typeface="SolaimanLipi"/>
              </a:rPr>
              <a:t>প্র</a:t>
            </a:r>
            <a:r>
              <a:rPr lang="bn-IN" dirty="0" smtClean="0">
                <a:latin typeface="SolaimanLipi"/>
              </a:rPr>
              <a:t>য়ো</a:t>
            </a:r>
            <a:r>
              <a:rPr lang="as-IN" dirty="0" smtClean="0">
                <a:latin typeface="SolaimanLipi"/>
              </a:rPr>
              <a:t>জন </a:t>
            </a:r>
            <a:r>
              <a:rPr lang="as-IN" dirty="0">
                <a:latin typeface="SolaimanLipi"/>
              </a:rPr>
              <a:t>হয় । পণ্যের উৎপাদন ও চূড়ান্ত বিক্রয়ের মধ্যবর্তী সময়ে সঠিক অবস্থায় পণ্য নিরাপদে রাখাকেই সংরক্ষণ বলা যায় </a:t>
            </a:r>
            <a:r>
              <a:rPr lang="as-IN" dirty="0" smtClean="0">
                <a:latin typeface="SolaimanLipi"/>
              </a:rPr>
              <a:t>।</a:t>
            </a:r>
            <a:r>
              <a:rPr lang="bn-IN" dirty="0" smtClean="0">
                <a:latin typeface="SolaimanLipi"/>
              </a:rPr>
              <a:t> </a:t>
            </a:r>
            <a:endParaRPr lang="as-IN" dirty="0">
              <a:latin typeface="SolaimanLipi"/>
            </a:endParaRPr>
          </a:p>
          <a:p>
            <a:pPr algn="just" fontAlgn="base"/>
            <a:r>
              <a:rPr lang="as-IN" dirty="0">
                <a:latin typeface="SolaimanLipi"/>
              </a:rPr>
              <a:t>সংরক্ষণ কার্য বন্টন পণনেরাপদে রচেসংরক্ষণ প্রণালির প্রায় সর্বস্তরেই সম্পাদিত হয়ে থাকে । উৎপাদক যেমন তার উৎপাদিত পণ্য বিক্রি না হওয়া পর্যন্ত নিজের কাছে রেখে দেয় , ঠিক অনুরূপভাবে পরিবহন এজেন্সী , পণ্যাগার কর্তৃপক্ষ এবং পাইকার ও খুচরা ব্যবসায়ীদের </a:t>
            </a:r>
            <a:r>
              <a:rPr lang="as-IN" dirty="0" smtClean="0">
                <a:latin typeface="SolaimanLipi"/>
              </a:rPr>
              <a:t>ম</a:t>
            </a:r>
            <a:r>
              <a:rPr lang="bn-IN" dirty="0" smtClean="0">
                <a:latin typeface="SolaimanLipi"/>
              </a:rPr>
              <a:t>তো</a:t>
            </a:r>
            <a:r>
              <a:rPr lang="as-IN" dirty="0" smtClean="0">
                <a:latin typeface="SolaimanLipi"/>
              </a:rPr>
              <a:t> </a:t>
            </a:r>
            <a:r>
              <a:rPr lang="as-IN" dirty="0">
                <a:latin typeface="SolaimanLipi"/>
              </a:rPr>
              <a:t>অন্যান্য মধ্যস্থব্যবসায়ীগণও পণ্য সংরক্ষণ করে থাকে ।</a:t>
            </a:r>
            <a:endParaRPr lang="as-IN" b="0" i="0" dirty="0">
              <a:effectLst/>
              <a:latin typeface="SolaimanLipi"/>
            </a:endParaRPr>
          </a:p>
        </p:txBody>
      </p:sp>
    </p:spTree>
    <p:extLst>
      <p:ext uri="{BB962C8B-B14F-4D97-AF65-F5344CB8AC3E}">
        <p14:creationId xmlns:p14="http://schemas.microsoft.com/office/powerpoint/2010/main" val="515801804"/>
      </p:ext>
    </p:extLst>
  </p:cSld>
  <p:clrMapOvr>
    <a:masterClrMapping/>
  </p:clrMapOvr>
  <p:transition spd="slow" advTm="30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890" y="144779"/>
            <a:ext cx="6046470" cy="338602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706118"/>
            <a:ext cx="120548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as-IN" b="1" dirty="0">
                <a:latin typeface="SolaimanLipi"/>
              </a:rPr>
              <a:t>প্রমিতকরণের ধারণাঃ</a:t>
            </a:r>
            <a:r>
              <a:rPr lang="as-IN" dirty="0">
                <a:latin typeface="SolaimanLipi"/>
              </a:rPr>
              <a:t> ইংরেজি </a:t>
            </a:r>
            <a:r>
              <a:rPr lang="en-US" dirty="0">
                <a:latin typeface="SolaimanLipi"/>
              </a:rPr>
              <a:t>Standardization </a:t>
            </a:r>
            <a:r>
              <a:rPr lang="as-IN" dirty="0">
                <a:latin typeface="SolaimanLipi"/>
              </a:rPr>
              <a:t>শব্দটির আভিধানিক অর্থ প্রমিতকরণ বা মান নির্ধারণ । মান বা ( </a:t>
            </a:r>
            <a:r>
              <a:rPr lang="en-US" dirty="0">
                <a:latin typeface="SolaimanLipi"/>
              </a:rPr>
              <a:t>Standard ) </a:t>
            </a:r>
            <a:r>
              <a:rPr lang="as-IN" dirty="0">
                <a:latin typeface="SolaimanLipi"/>
              </a:rPr>
              <a:t>শব্দটি থেকে মান নির্ধারণ কথাটির উৎপত্তি । মান </a:t>
            </a:r>
            <a:r>
              <a:rPr lang="as-IN" dirty="0" smtClean="0">
                <a:latin typeface="SolaimanLipi"/>
              </a:rPr>
              <a:t>হ</a:t>
            </a:r>
            <a:r>
              <a:rPr lang="bn-IN" dirty="0" smtClean="0">
                <a:latin typeface="SolaimanLipi"/>
              </a:rPr>
              <a:t>লো</a:t>
            </a:r>
            <a:r>
              <a:rPr lang="as-IN" dirty="0" smtClean="0">
                <a:latin typeface="SolaimanLipi"/>
              </a:rPr>
              <a:t> </a:t>
            </a:r>
            <a:r>
              <a:rPr lang="as-IN" dirty="0">
                <a:latin typeface="SolaimanLipi"/>
              </a:rPr>
              <a:t>যেকোন কিছুর গুণাগুণের ( </a:t>
            </a:r>
            <a:r>
              <a:rPr lang="en-US" dirty="0">
                <a:latin typeface="SolaimanLipi"/>
              </a:rPr>
              <a:t>Quality ) </a:t>
            </a:r>
            <a:r>
              <a:rPr lang="as-IN" dirty="0">
                <a:latin typeface="SolaimanLipi"/>
              </a:rPr>
              <a:t>একটি পরিমাপ । এর মধ্যে নিহিত থাকে সমরূপতার ( </a:t>
            </a:r>
            <a:r>
              <a:rPr lang="en-US" dirty="0">
                <a:latin typeface="SolaimanLipi"/>
              </a:rPr>
              <a:t>Uniformity ) </a:t>
            </a:r>
            <a:r>
              <a:rPr lang="as-IN" dirty="0">
                <a:latin typeface="SolaimanLipi"/>
              </a:rPr>
              <a:t>ধারণা । বিপণন শাস্ত্রে মান বলতে কোন দ্রব্যের বাহ্যিক বা নৈসর্গিক মানকে ( </a:t>
            </a:r>
            <a:r>
              <a:rPr lang="en-US" dirty="0">
                <a:latin typeface="SolaimanLipi"/>
              </a:rPr>
              <a:t>Physical ) </a:t>
            </a:r>
            <a:r>
              <a:rPr lang="as-IN" dirty="0">
                <a:latin typeface="SolaimanLipi"/>
              </a:rPr>
              <a:t>বুঝায় । যেকোন পণ্যদ্রব্যের ওজন , আকার , মজবুতি , রং বা বর্ণ , স্থায়িত্ব , অবয়ব বা অন্যান্য বাহ্যিক বৈশিষ্ট্য মান </a:t>
            </a:r>
            <a:r>
              <a:rPr lang="en-US" dirty="0">
                <a:latin typeface="SolaimanLipi"/>
              </a:rPr>
              <a:t>ARFAT ACADEMY ) </a:t>
            </a:r>
            <a:r>
              <a:rPr lang="as-IN" dirty="0">
                <a:latin typeface="SolaimanLipi"/>
              </a:rPr>
              <a:t>এর অন্তর্ভুক্ত </a:t>
            </a:r>
            <a:r>
              <a:rPr lang="as-IN" dirty="0" smtClean="0">
                <a:latin typeface="SolaimanLipi"/>
              </a:rPr>
              <a:t>।</a:t>
            </a:r>
            <a:r>
              <a:rPr lang="as-IN" dirty="0"/>
              <a:t>প্রমিতকরণ স্ট্যান্ডার্ড বা মানের সাথে ঘনিষ্ঠভাবে সম্পর্কিত । প্রমিতকরণ হচ্ছে কতিপয় নির্ণায়ক ( </a:t>
            </a:r>
            <a:r>
              <a:rPr lang="en-US" dirty="0"/>
              <a:t>Criteria ) </a:t>
            </a:r>
            <a:r>
              <a:rPr lang="as-IN" dirty="0"/>
              <a:t>নির্ধারণ করা , যার সাথে পর্ণ্যদ্রব্যের হুবহু মিল থাকবে ।</a:t>
            </a:r>
          </a:p>
          <a:p>
            <a:pPr fontAlgn="base"/>
            <a:r>
              <a:rPr lang="as-IN" dirty="0"/>
              <a:t>আর বাহ্যিক মানসমূহই </a:t>
            </a:r>
            <a:r>
              <a:rPr lang="as-IN" dirty="0" smtClean="0"/>
              <a:t>হ</a:t>
            </a:r>
            <a:r>
              <a:rPr lang="bn-IN" dirty="0" smtClean="0"/>
              <a:t>লো</a:t>
            </a:r>
            <a:r>
              <a:rPr lang="as-IN" dirty="0" smtClean="0"/>
              <a:t> </a:t>
            </a:r>
            <a:r>
              <a:rPr lang="as-IN" dirty="0"/>
              <a:t>নির্ণায়ক । যখন কোন একটি পণ্য প্রমিতকরণ করা হয় , তখন এ দ্বারা </a:t>
            </a:r>
            <a:r>
              <a:rPr lang="as-IN" dirty="0" smtClean="0"/>
              <a:t>বুঝা</a:t>
            </a:r>
            <a:r>
              <a:rPr lang="bn-IN" dirty="0" smtClean="0"/>
              <a:t>নো</a:t>
            </a:r>
            <a:r>
              <a:rPr lang="as-IN" dirty="0" smtClean="0"/>
              <a:t> </a:t>
            </a:r>
            <a:r>
              <a:rPr lang="as-IN" dirty="0"/>
              <a:t>হয় যে নির্দিষ্ট মানের সাথে পণ্যের সাদৃশ্য রয়েছে । আরও </a:t>
            </a:r>
            <a:r>
              <a:rPr lang="bn-IN" dirty="0" smtClean="0"/>
              <a:t>সো</a:t>
            </a:r>
            <a:r>
              <a:rPr lang="as-IN" dirty="0" smtClean="0"/>
              <a:t>জা </a:t>
            </a:r>
            <a:r>
              <a:rPr lang="as-IN" dirty="0"/>
              <a:t>কথায় বলা যায় , পণ্যের সুনির্দিষ্ট মান । স্থির করাই হচ্ছে মান নির্ধারণ বা প্রমিতকরণ । পণ্যদ্রব্যের কতিপয় বৈশিষ্ট্যের উপর ভিত্তি করে মান নির্ধারণ করা হয় । সুনির্দিষ্ট মান স্থির করার পর পণ্যদ্রব্য পর্যায়িত করা হয় </a:t>
            </a:r>
            <a:r>
              <a:rPr lang="as-IN" dirty="0" smtClean="0"/>
              <a:t>।</a:t>
            </a:r>
            <a:endParaRPr lang="as-IN" dirty="0"/>
          </a:p>
        </p:txBody>
      </p:sp>
    </p:spTree>
    <p:extLst>
      <p:ext uri="{BB962C8B-B14F-4D97-AF65-F5344CB8AC3E}">
        <p14:creationId xmlns:p14="http://schemas.microsoft.com/office/powerpoint/2010/main" val="2246489523"/>
      </p:ext>
    </p:extLst>
  </p:cSld>
  <p:clrMapOvr>
    <a:masterClrMapping/>
  </p:clrMapOvr>
  <p:transition spd="slow" advTm="30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75272"/>
            <a:ext cx="7029978" cy="3268028"/>
          </a:xfrm>
          <a:prstGeom prst="rect">
            <a:avLst/>
          </a:prstGeom>
          <a:solidFill>
            <a:schemeClr val="accent1"/>
          </a:solidFill>
          <a:effectLst>
            <a:glow>
              <a:schemeClr val="accent1">
                <a:alpha val="40000"/>
              </a:schemeClr>
            </a:glow>
          </a:effectLst>
        </p:spPr>
      </p:pic>
      <p:sp>
        <p:nvSpPr>
          <p:cNvPr id="3" name="Rectangle 2"/>
          <p:cNvSpPr/>
          <p:nvPr/>
        </p:nvSpPr>
        <p:spPr>
          <a:xfrm>
            <a:off x="121920" y="3682782"/>
            <a:ext cx="118414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s-IN" sz="2000" b="1" dirty="0">
                <a:latin typeface="SolaimanLipi"/>
              </a:rPr>
              <a:t>পর্যায়িতকরণের ধারণাঃ </a:t>
            </a:r>
            <a:r>
              <a:rPr lang="as-IN" sz="2000" dirty="0">
                <a:latin typeface="SolaimanLipi"/>
              </a:rPr>
              <a:t>প্রমিতকরণ প্রক্রিয়ার মাধ্যমে কতিপয় মান স্থির করা হয় । প্রতিষ্ঠিত মানসমূহকে ‘ গ্রেড ‘ বলা হয় । এসব মান বা গ্রেডের ভিত্তিতে বিভিন্ন প্রকার কৃষিপণ্য ও শিল্পজাত পণ্যকে বিভিন্ন শ্রেণীতে বিভক্ত করা হয় । একইরূপ বৈশিষ্ট্যের ভিত্তিতে পণ্যদ্রব্যের শ্রেণী বিভাজন প্রক্রিয়াকে বলা হয় পর্যায়িতকরণ । পূর্বনির্ধারিত মান পর্যায়িতকরণের মূল ভিত্তি । সুতরাং দেখা যাচ্ছে , পর্যায়িতকরণ ও প্রমিতকরণ একটি অপরটির সাথে জড়িত- একটিকে ছাড়া অপরটি অচল । প্রমিতকরণ ব্যতীত পর্যায়িতকরণ অর্থহীন , তেমনি প্যায়িতকরণ ব্যতীত প্রমিতকরণ বা মান নির্ধারণ সময়ের অপচয় ছাড়া আর কিছুই নয়।একইরূপ গুণাগুণ সম্পন্ন পণ্যের কোন মানের সাথে সাদৃশ্য রয়েছে তা নির্ণয় করার একটি পন্থা </a:t>
            </a:r>
            <a:r>
              <a:rPr lang="as-IN" sz="2000" dirty="0" smtClean="0">
                <a:latin typeface="SolaimanLipi"/>
              </a:rPr>
              <a:t>হ</a:t>
            </a:r>
            <a:r>
              <a:rPr lang="bn-IN" sz="2000" dirty="0" smtClean="0">
                <a:latin typeface="SolaimanLipi"/>
              </a:rPr>
              <a:t>লো</a:t>
            </a:r>
            <a:r>
              <a:rPr lang="as-IN" sz="2000" dirty="0" smtClean="0">
                <a:latin typeface="SolaimanLipi"/>
              </a:rPr>
              <a:t> </a:t>
            </a:r>
            <a:r>
              <a:rPr lang="as-IN" sz="2000" dirty="0">
                <a:latin typeface="SolaimanLipi"/>
              </a:rPr>
              <a:t>পণ্যের প্যায়িতকরণ । উদাহরণস্বরূপ , আলু ব্যবসায়ী আলুকে চাষের উৎপত্তি স্থান বা আকার অনুযায়ী বিভিন্ন শ্রেণীতে বিভক্ত করতে পারে ।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43341566"/>
      </p:ext>
    </p:extLst>
  </p:cSld>
  <p:clrMapOvr>
    <a:masterClrMapping/>
  </p:clrMapOvr>
  <p:transition spd="slow" advTm="30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9409" y="388620"/>
            <a:ext cx="6463393" cy="297942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17045" y="3657600"/>
            <a:ext cx="116281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bn-IN" sz="2000" b="1" dirty="0" smtClean="0">
                <a:solidFill>
                  <a:srgbClr val="3D3D3D"/>
                </a:solidFill>
                <a:latin typeface="inherit"/>
              </a:rPr>
              <a:t>মো</a:t>
            </a:r>
            <a:r>
              <a:rPr lang="as-IN" sz="2000" b="1" dirty="0" smtClean="0">
                <a:solidFill>
                  <a:srgbClr val="3D3D3D"/>
                </a:solidFill>
                <a:latin typeface="inherit"/>
              </a:rPr>
              <a:t>ড়কিকরণের </a:t>
            </a:r>
            <a:r>
              <a:rPr lang="as-IN" sz="2000" b="1" dirty="0">
                <a:solidFill>
                  <a:srgbClr val="3D3D3D"/>
                </a:solidFill>
                <a:latin typeface="inherit"/>
              </a:rPr>
              <a:t>ধারণাঃ</a:t>
            </a:r>
            <a:r>
              <a:rPr lang="as-IN" sz="2000" b="1" dirty="0">
                <a:solidFill>
                  <a:srgbClr val="3D3D3D"/>
                </a:solidFill>
                <a:latin typeface="SolaimanLipi"/>
              </a:rPr>
              <a:t> সাধারণ অর্থে , </a:t>
            </a:r>
            <a:r>
              <a:rPr lang="bn-IN" sz="2000" b="1" dirty="0" smtClean="0">
                <a:solidFill>
                  <a:srgbClr val="3D3D3D"/>
                </a:solidFill>
                <a:latin typeface="SolaimanLipi"/>
              </a:rPr>
              <a:t>মো</a:t>
            </a:r>
            <a:r>
              <a:rPr lang="as-IN" sz="2000" b="1" dirty="0" smtClean="0">
                <a:solidFill>
                  <a:srgbClr val="3D3D3D"/>
                </a:solidFill>
                <a:latin typeface="SolaimanLipi"/>
              </a:rPr>
              <a:t>ড়কিকরণ হ</a:t>
            </a:r>
            <a:r>
              <a:rPr lang="bn-IN" sz="2000" b="1" dirty="0" smtClean="0">
                <a:solidFill>
                  <a:srgbClr val="3D3D3D"/>
                </a:solidFill>
                <a:latin typeface="SolaimanLipi"/>
              </a:rPr>
              <a:t>লো</a:t>
            </a:r>
            <a:r>
              <a:rPr lang="as-IN" sz="2000" b="1" dirty="0" smtClean="0">
                <a:solidFill>
                  <a:srgbClr val="3D3D3D"/>
                </a:solidFill>
                <a:latin typeface="SolaimanLipi"/>
              </a:rPr>
              <a:t> </a:t>
            </a:r>
            <a:r>
              <a:rPr lang="as-IN" sz="2000" b="1" dirty="0">
                <a:solidFill>
                  <a:srgbClr val="3D3D3D"/>
                </a:solidFill>
                <a:latin typeface="SolaimanLipi"/>
              </a:rPr>
              <a:t>পণ্যকে </a:t>
            </a:r>
            <a:r>
              <a:rPr lang="as-IN" sz="2000" b="1" dirty="0" smtClean="0">
                <a:solidFill>
                  <a:srgbClr val="3D3D3D"/>
                </a:solidFill>
                <a:latin typeface="SolaimanLipi"/>
              </a:rPr>
              <a:t>বিপণন</a:t>
            </a:r>
            <a:r>
              <a:rPr lang="bn-IN" sz="2000" b="1" dirty="0" smtClean="0">
                <a:solidFill>
                  <a:srgbClr val="3D3D3D"/>
                </a:solidFill>
                <a:latin typeface="SolaimanLipi"/>
              </a:rPr>
              <a:t>যো</a:t>
            </a:r>
            <a:r>
              <a:rPr lang="as-IN" sz="2000" b="1" dirty="0" smtClean="0">
                <a:solidFill>
                  <a:srgbClr val="3D3D3D"/>
                </a:solidFill>
                <a:latin typeface="SolaimanLipi"/>
              </a:rPr>
              <a:t>গ্য </a:t>
            </a:r>
            <a:r>
              <a:rPr lang="as-IN" sz="2000" b="1" dirty="0">
                <a:solidFill>
                  <a:srgbClr val="3D3D3D"/>
                </a:solidFill>
                <a:latin typeface="SolaimanLipi"/>
              </a:rPr>
              <a:t>করার জন্য প্যাকিং বা </a:t>
            </a:r>
            <a:r>
              <a:rPr lang="en-US" sz="2000" b="1" dirty="0" err="1" smtClean="0">
                <a:solidFill>
                  <a:srgbClr val="3D3D3D"/>
                </a:solidFill>
                <a:latin typeface="SolaimanLipi"/>
              </a:rPr>
              <a:t>মো</a:t>
            </a:r>
            <a:r>
              <a:rPr lang="as-IN" sz="2000" b="1" dirty="0" smtClean="0">
                <a:solidFill>
                  <a:srgbClr val="3D3D3D"/>
                </a:solidFill>
                <a:latin typeface="SolaimanLipi"/>
              </a:rPr>
              <a:t>ড়ক </a:t>
            </a:r>
            <a:r>
              <a:rPr lang="as-IN" sz="2000" b="1" dirty="0">
                <a:solidFill>
                  <a:srgbClr val="3D3D3D"/>
                </a:solidFill>
                <a:latin typeface="SolaimanLipi"/>
              </a:rPr>
              <a:t>– বাঁধাই করার কাজ । শিল্পজাত পণ্যের ক্ষেত্রে </a:t>
            </a:r>
            <a:r>
              <a:rPr lang="bn-IN" sz="2000" b="1" dirty="0" smtClean="0">
                <a:solidFill>
                  <a:srgbClr val="3D3D3D"/>
                </a:solidFill>
                <a:latin typeface="SolaimanLipi"/>
              </a:rPr>
              <a:t>মো</a:t>
            </a:r>
            <a:r>
              <a:rPr lang="as-IN" sz="2000" b="1" dirty="0" smtClean="0">
                <a:solidFill>
                  <a:srgbClr val="3D3D3D"/>
                </a:solidFill>
                <a:latin typeface="SolaimanLipi"/>
              </a:rPr>
              <a:t>ড়ক </a:t>
            </a:r>
            <a:r>
              <a:rPr lang="as-IN" sz="2000" b="1" dirty="0">
                <a:solidFill>
                  <a:srgbClr val="3D3D3D"/>
                </a:solidFill>
                <a:latin typeface="SolaimanLipi"/>
              </a:rPr>
              <a:t>– বাঁধাই অধিক </a:t>
            </a:r>
            <a:r>
              <a:rPr lang="as-IN" sz="2000" b="1" dirty="0" smtClean="0">
                <a:solidFill>
                  <a:srgbClr val="3D3D3D"/>
                </a:solidFill>
                <a:latin typeface="SolaimanLipi"/>
              </a:rPr>
              <a:t>প্র</a:t>
            </a:r>
            <a:r>
              <a:rPr lang="bn-IN" sz="2000" b="1" dirty="0" smtClean="0">
                <a:solidFill>
                  <a:srgbClr val="3D3D3D"/>
                </a:solidFill>
                <a:latin typeface="SolaimanLipi"/>
              </a:rPr>
              <a:t>য়ো</a:t>
            </a:r>
            <a:r>
              <a:rPr lang="as-IN" sz="2000" b="1" dirty="0" smtClean="0">
                <a:solidFill>
                  <a:srgbClr val="3D3D3D"/>
                </a:solidFill>
                <a:latin typeface="SolaimanLipi"/>
              </a:rPr>
              <a:t>জনীয় </a:t>
            </a:r>
            <a:r>
              <a:rPr lang="as-IN" sz="2000" b="1" dirty="0">
                <a:solidFill>
                  <a:srgbClr val="3D3D3D"/>
                </a:solidFill>
                <a:latin typeface="SolaimanLipi"/>
              </a:rPr>
              <a:t>। কৃষিজাত পণ্যের মধ্যে পাস্তুরিত দুধ , মাছ – মাংস ইত্যাদি প্যাকিং করে ( প্রক্রিয়াজাতের পর ) বিক্রয় করা হয় ।</a:t>
            </a:r>
          </a:p>
          <a:p>
            <a:pPr algn="just" fontAlgn="base"/>
            <a:r>
              <a:rPr lang="as-IN" sz="2000" b="1" dirty="0">
                <a:solidFill>
                  <a:srgbClr val="3D3D3D"/>
                </a:solidFill>
                <a:latin typeface="SolaimanLipi"/>
              </a:rPr>
              <a:t>কেবলমাত্র বিনষ্টের হাত থেকে রক্ষার জন্য পণ্য প্যাকিং করা হয় না , পণ্যকে </a:t>
            </a:r>
            <a:r>
              <a:rPr lang="bn-IN" sz="2000" b="1" dirty="0" smtClean="0">
                <a:solidFill>
                  <a:srgbClr val="3D3D3D"/>
                </a:solidFill>
                <a:latin typeface="SolaimanLipi"/>
              </a:rPr>
              <a:t>ভো</a:t>
            </a:r>
            <a:r>
              <a:rPr lang="as-IN" sz="2000" b="1" dirty="0" smtClean="0">
                <a:solidFill>
                  <a:srgbClr val="3D3D3D"/>
                </a:solidFill>
                <a:latin typeface="SolaimanLipi"/>
              </a:rPr>
              <a:t>ক্তা </a:t>
            </a:r>
            <a:r>
              <a:rPr lang="as-IN" sz="2000" b="1" dirty="0">
                <a:solidFill>
                  <a:srgbClr val="3D3D3D"/>
                </a:solidFill>
                <a:latin typeface="SolaimanLipi"/>
              </a:rPr>
              <a:t>বা ব্যবহারকারীর নিকট আকর্ষণীয় করে </a:t>
            </a:r>
            <a:r>
              <a:rPr lang="bn-IN" sz="2000" b="1" dirty="0" smtClean="0">
                <a:solidFill>
                  <a:srgbClr val="3D3D3D"/>
                </a:solidFill>
                <a:latin typeface="SolaimanLipi"/>
              </a:rPr>
              <a:t>তো</a:t>
            </a:r>
            <a:r>
              <a:rPr lang="as-IN" sz="2000" b="1" dirty="0" smtClean="0">
                <a:solidFill>
                  <a:srgbClr val="3D3D3D"/>
                </a:solidFill>
                <a:latin typeface="SolaimanLipi"/>
              </a:rPr>
              <a:t>লাও </a:t>
            </a:r>
            <a:r>
              <a:rPr lang="bn-IN" sz="2000" b="1" dirty="0" smtClean="0">
                <a:solidFill>
                  <a:srgbClr val="3D3D3D"/>
                </a:solidFill>
                <a:latin typeface="SolaimanLipi"/>
              </a:rPr>
              <a:t>মো</a:t>
            </a:r>
            <a:r>
              <a:rPr lang="as-IN" sz="2000" b="1" dirty="0" smtClean="0">
                <a:solidFill>
                  <a:srgbClr val="3D3D3D"/>
                </a:solidFill>
                <a:latin typeface="SolaimanLipi"/>
              </a:rPr>
              <a:t>ড়কিকরণের </a:t>
            </a:r>
            <a:r>
              <a:rPr lang="as-IN" sz="2000" b="1" dirty="0">
                <a:solidFill>
                  <a:srgbClr val="3D3D3D"/>
                </a:solidFill>
                <a:latin typeface="SolaimanLipi"/>
              </a:rPr>
              <a:t>অন্যতম উদ্দেশ্য । সুতরাং </a:t>
            </a:r>
            <a:r>
              <a:rPr lang="bn-IN" sz="2000" b="1" dirty="0" smtClean="0">
                <a:solidFill>
                  <a:srgbClr val="3D3D3D"/>
                </a:solidFill>
                <a:latin typeface="SolaimanLipi"/>
              </a:rPr>
              <a:t>মো</a:t>
            </a:r>
            <a:r>
              <a:rPr lang="as-IN" sz="2000" b="1" dirty="0" smtClean="0">
                <a:solidFill>
                  <a:srgbClr val="3D3D3D"/>
                </a:solidFill>
                <a:latin typeface="SolaimanLipi"/>
              </a:rPr>
              <a:t>ড়কিকরণ হ</a:t>
            </a:r>
            <a:r>
              <a:rPr lang="bn-IN" sz="2000" b="1" dirty="0" smtClean="0">
                <a:solidFill>
                  <a:srgbClr val="3D3D3D"/>
                </a:solidFill>
                <a:latin typeface="SolaimanLipi"/>
              </a:rPr>
              <a:t>লো</a:t>
            </a:r>
            <a:r>
              <a:rPr lang="as-IN" sz="2000" b="1" dirty="0" smtClean="0">
                <a:solidFill>
                  <a:srgbClr val="3D3D3D"/>
                </a:solidFill>
                <a:latin typeface="SolaimanLipi"/>
              </a:rPr>
              <a:t> </a:t>
            </a:r>
            <a:r>
              <a:rPr lang="as-IN" sz="2000" b="1" dirty="0">
                <a:solidFill>
                  <a:srgbClr val="3D3D3D"/>
                </a:solidFill>
                <a:latin typeface="SolaimanLipi"/>
              </a:rPr>
              <a:t>পণ্যের নির্দিষ্টমান সংরক্ষণ , পরিবহন ও ক্ষতির হাত থেকে রক্ষা করার জন্য পণ্যের </a:t>
            </a:r>
            <a:r>
              <a:rPr lang="bn-IN" sz="2000" b="1" dirty="0" smtClean="0">
                <a:solidFill>
                  <a:srgbClr val="3D3D3D"/>
                </a:solidFill>
                <a:latin typeface="SolaimanLipi"/>
              </a:rPr>
              <a:t>মো</a:t>
            </a:r>
            <a:r>
              <a:rPr lang="as-IN" sz="2000" b="1" dirty="0" smtClean="0">
                <a:solidFill>
                  <a:srgbClr val="3D3D3D"/>
                </a:solidFill>
                <a:latin typeface="SolaimanLipi"/>
              </a:rPr>
              <a:t>ড়ক </a:t>
            </a:r>
            <a:r>
              <a:rPr lang="as-IN" sz="2000" b="1" dirty="0">
                <a:solidFill>
                  <a:srgbClr val="3D3D3D"/>
                </a:solidFill>
                <a:latin typeface="SolaimanLipi"/>
              </a:rPr>
              <a:t>নির্ধারণ , নক্সাকরণ , উন্নয়ন ও পণ্যের গায়ে </a:t>
            </a:r>
            <a:r>
              <a:rPr lang="as-IN" sz="2000" b="1" dirty="0" smtClean="0">
                <a:solidFill>
                  <a:srgbClr val="3D3D3D"/>
                </a:solidFill>
                <a:latin typeface="SolaimanLipi"/>
              </a:rPr>
              <a:t>লাগা</a:t>
            </a:r>
            <a:r>
              <a:rPr lang="bn-IN" sz="2000" b="1" dirty="0" smtClean="0">
                <a:solidFill>
                  <a:srgbClr val="3D3D3D"/>
                </a:solidFill>
                <a:latin typeface="SolaimanLipi"/>
              </a:rPr>
              <a:t>নো</a:t>
            </a:r>
            <a:r>
              <a:rPr lang="as-IN" sz="2000" b="1" dirty="0" smtClean="0">
                <a:solidFill>
                  <a:srgbClr val="3D3D3D"/>
                </a:solidFill>
                <a:latin typeface="SolaimanLipi"/>
              </a:rPr>
              <a:t>র </a:t>
            </a:r>
            <a:r>
              <a:rPr lang="as-IN" sz="2000" b="1" dirty="0">
                <a:solidFill>
                  <a:srgbClr val="3D3D3D"/>
                </a:solidFill>
                <a:latin typeface="SolaimanLipi"/>
              </a:rPr>
              <a:t>সাথে জড়িত সকল কাজের সমষ্টি ।</a:t>
            </a:r>
            <a:endParaRPr lang="as-IN" sz="2000" b="1" i="0" dirty="0">
              <a:solidFill>
                <a:srgbClr val="3D3D3D"/>
              </a:solidFill>
              <a:effectLst/>
              <a:latin typeface="SolaimanLipi"/>
            </a:endParaRPr>
          </a:p>
        </p:txBody>
      </p:sp>
    </p:spTree>
    <p:extLst>
      <p:ext uri="{BB962C8B-B14F-4D97-AF65-F5344CB8AC3E}">
        <p14:creationId xmlns:p14="http://schemas.microsoft.com/office/powerpoint/2010/main" val="1776114064"/>
      </p:ext>
    </p:extLst>
  </p:cSld>
  <p:clrMapOvr>
    <a:masterClrMapping/>
  </p:clrMapOvr>
  <p:transition spd="slow" advTm="30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0" y="960120"/>
            <a:ext cx="387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latin typeface="NikoshBAN"/>
              </a:rPr>
              <a:t>একক কাজ </a:t>
            </a:r>
            <a:endParaRPr lang="en-US" sz="5400" b="1" dirty="0">
              <a:latin typeface="Nikosh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2590800"/>
            <a:ext cx="8526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/>
              </a:rPr>
              <a:t>বিপননের</a:t>
            </a:r>
            <a:r>
              <a:rPr lang="en-US" sz="4000" b="1" dirty="0" smtClean="0">
                <a:latin typeface="NikoshBAN"/>
              </a:rPr>
              <a:t> </a:t>
            </a:r>
            <a:r>
              <a:rPr lang="en-US" sz="4000" b="1" dirty="0" err="1" smtClean="0">
                <a:latin typeface="NikoshBAN"/>
              </a:rPr>
              <a:t>কার্যাবলী</a:t>
            </a:r>
            <a:r>
              <a:rPr lang="en-US" sz="4000" b="1" dirty="0" smtClean="0">
                <a:latin typeface="NikoshBAN"/>
              </a:rPr>
              <a:t> </a:t>
            </a:r>
            <a:r>
              <a:rPr lang="en-US" sz="4000" b="1" dirty="0" err="1" smtClean="0">
                <a:latin typeface="NikoshBAN"/>
              </a:rPr>
              <a:t>গুলো</a:t>
            </a:r>
            <a:r>
              <a:rPr lang="en-US" sz="4000" b="1" dirty="0" smtClean="0">
                <a:latin typeface="NikoshBAN"/>
              </a:rPr>
              <a:t> </a:t>
            </a:r>
            <a:r>
              <a:rPr lang="en-US" sz="4000" b="1" dirty="0" err="1" smtClean="0">
                <a:latin typeface="NikoshBAN"/>
              </a:rPr>
              <a:t>কি</a:t>
            </a:r>
            <a:r>
              <a:rPr lang="en-US" sz="4000" b="1" dirty="0" smtClean="0">
                <a:latin typeface="NikoshBAN"/>
              </a:rPr>
              <a:t> </a:t>
            </a:r>
            <a:r>
              <a:rPr lang="en-US" sz="4000" b="1" dirty="0" err="1" smtClean="0">
                <a:latin typeface="NikoshBAN"/>
              </a:rPr>
              <a:t>কি</a:t>
            </a:r>
            <a:r>
              <a:rPr lang="en-US" sz="4000" b="1" dirty="0" smtClean="0">
                <a:latin typeface="NikoshBAN"/>
              </a:rPr>
              <a:t>? </a:t>
            </a:r>
            <a:endParaRPr lang="en-US" sz="4000" b="1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534482398"/>
      </p:ext>
    </p:extLst>
  </p:cSld>
  <p:clrMapOvr>
    <a:masterClrMapping/>
  </p:clrMapOvr>
  <p:transition spd="slow" advTm="30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9440" y="822960"/>
            <a:ext cx="5288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 smtClean="0">
                <a:latin typeface="NikoshBAN"/>
              </a:rPr>
              <a:t>দলীয় কাজ</a:t>
            </a:r>
            <a:endParaRPr lang="en-US" sz="7200" dirty="0">
              <a:latin typeface="Nikosh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606040"/>
            <a:ext cx="1188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/>
              </a:rPr>
              <a:t>বিপননের</a:t>
            </a:r>
            <a:r>
              <a:rPr lang="en-US" sz="4000" b="1" dirty="0" smtClean="0">
                <a:latin typeface="NikoshBAN"/>
              </a:rPr>
              <a:t> </a:t>
            </a:r>
            <a:r>
              <a:rPr lang="en-US" sz="4000" b="1" dirty="0" err="1" smtClean="0">
                <a:latin typeface="NikoshBAN"/>
              </a:rPr>
              <a:t>ক্ষেত্রে</a:t>
            </a:r>
            <a:r>
              <a:rPr lang="en-US" sz="4000" b="1" dirty="0" smtClean="0">
                <a:latin typeface="NikoshBAN"/>
              </a:rPr>
              <a:t> </a:t>
            </a:r>
            <a:r>
              <a:rPr lang="en-US" sz="4000" b="1" dirty="0" err="1" smtClean="0">
                <a:latin typeface="NikoshBAN"/>
              </a:rPr>
              <a:t>গুদামজাতকরন</a:t>
            </a:r>
            <a:r>
              <a:rPr lang="en-US" sz="4000" b="1" dirty="0" smtClean="0">
                <a:latin typeface="NikoshBAN"/>
              </a:rPr>
              <a:t> </a:t>
            </a:r>
            <a:r>
              <a:rPr lang="en-US" sz="4000" b="1" dirty="0" err="1" smtClean="0">
                <a:latin typeface="NikoshBAN"/>
              </a:rPr>
              <a:t>কেন</a:t>
            </a:r>
            <a:r>
              <a:rPr lang="en-US" sz="4000" b="1" dirty="0" smtClean="0">
                <a:latin typeface="NikoshBAN"/>
              </a:rPr>
              <a:t> </a:t>
            </a:r>
            <a:r>
              <a:rPr lang="en-US" sz="4000" b="1" dirty="0" err="1" smtClean="0">
                <a:latin typeface="NikoshBAN"/>
              </a:rPr>
              <a:t>প্রয়োজন</a:t>
            </a:r>
            <a:r>
              <a:rPr lang="en-US" sz="4000" b="1" dirty="0" smtClean="0">
                <a:latin typeface="NikoshBAN"/>
              </a:rPr>
              <a:t> ?</a:t>
            </a:r>
            <a:r>
              <a:rPr lang="en-US" sz="4000" dirty="0" smtClean="0">
                <a:latin typeface="NikoshBAN"/>
              </a:rPr>
              <a:t> </a:t>
            </a:r>
            <a:endParaRPr lang="en-US" sz="4000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3038266692"/>
      </p:ext>
    </p:extLst>
  </p:cSld>
  <p:clrMapOvr>
    <a:masterClrMapping/>
  </p:clrMapOvr>
  <p:transition spd="slow" advTm="30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7960" y="91440"/>
            <a:ext cx="76657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err="1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/>
              </a:rPr>
              <a:t>স্বাগতম</a:t>
            </a:r>
            <a:endParaRPr lang="en-US" sz="16600" b="1" dirty="0" smtClean="0">
              <a:blipFill dpi="0"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atin typeface="Nikosh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9904" y="2301617"/>
            <a:ext cx="7346511" cy="41140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8492138"/>
      </p:ext>
    </p:extLst>
  </p:cSld>
  <p:clrMapOvr>
    <a:masterClrMapping/>
  </p:clrMapOvr>
  <p:transition spd="slow" advTm="30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975360"/>
            <a:ext cx="48310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b="1" dirty="0" smtClean="0">
                <a:latin typeface="NikoshBAN"/>
              </a:rPr>
              <a:t>মূল্যায়ন</a:t>
            </a:r>
            <a:r>
              <a:rPr lang="bn-IN" b="1" dirty="0" smtClean="0">
                <a:latin typeface="NikoshBAN"/>
              </a:rPr>
              <a:t> </a:t>
            </a:r>
            <a:endParaRPr lang="en-US" b="1" dirty="0">
              <a:latin typeface="Nikosh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1520" y="3135015"/>
            <a:ext cx="112166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/>
              </a:rPr>
              <a:t>১। </a:t>
            </a:r>
            <a:r>
              <a:rPr lang="en-US" sz="4400" dirty="0" err="1" smtClean="0">
                <a:latin typeface="NikoshBAN"/>
              </a:rPr>
              <a:t>মোড়কীকরন</a:t>
            </a:r>
            <a:r>
              <a:rPr lang="en-US" sz="4400" dirty="0" smtClean="0">
                <a:latin typeface="NikoshBAN"/>
              </a:rPr>
              <a:t>  </a:t>
            </a:r>
            <a:r>
              <a:rPr lang="en-US" sz="4400" dirty="0" err="1" smtClean="0">
                <a:latin typeface="NikoshBAN"/>
              </a:rPr>
              <a:t>কেন</a:t>
            </a:r>
            <a:r>
              <a:rPr lang="en-US" sz="4400" dirty="0" smtClean="0">
                <a:latin typeface="NikoshBAN"/>
              </a:rPr>
              <a:t> </a:t>
            </a:r>
            <a:r>
              <a:rPr lang="en-US" sz="4400" dirty="0" err="1" smtClean="0">
                <a:latin typeface="NikoshBAN"/>
              </a:rPr>
              <a:t>প্রয়োজন</a:t>
            </a:r>
            <a:r>
              <a:rPr lang="en-US" sz="4400" dirty="0" smtClean="0">
                <a:latin typeface="NikoshBAN"/>
              </a:rPr>
              <a:t>?</a:t>
            </a:r>
          </a:p>
          <a:p>
            <a:r>
              <a:rPr lang="en-US" sz="4400" dirty="0" smtClean="0">
                <a:latin typeface="NikoshBAN"/>
              </a:rPr>
              <a:t>২। </a:t>
            </a:r>
            <a:r>
              <a:rPr lang="en-US" sz="4400" dirty="0" err="1" smtClean="0">
                <a:latin typeface="NikoshBAN"/>
              </a:rPr>
              <a:t>পন্যের</a:t>
            </a:r>
            <a:r>
              <a:rPr lang="en-US" sz="4400" dirty="0" smtClean="0">
                <a:latin typeface="NikoshBAN"/>
              </a:rPr>
              <a:t> </a:t>
            </a:r>
            <a:r>
              <a:rPr lang="en-US" sz="4400" dirty="0" err="1" smtClean="0">
                <a:latin typeface="NikoshBAN"/>
              </a:rPr>
              <a:t>স্থানগত</a:t>
            </a:r>
            <a:r>
              <a:rPr lang="en-US" sz="4400" dirty="0" smtClean="0">
                <a:latin typeface="NikoshBAN"/>
              </a:rPr>
              <a:t> </a:t>
            </a:r>
            <a:r>
              <a:rPr lang="en-US" sz="4400" dirty="0" err="1" smtClean="0">
                <a:latin typeface="NikoshBAN"/>
              </a:rPr>
              <a:t>উপযোগ</a:t>
            </a:r>
            <a:r>
              <a:rPr lang="en-US" sz="4400" dirty="0" smtClean="0">
                <a:latin typeface="NikoshBAN"/>
              </a:rPr>
              <a:t> </a:t>
            </a:r>
            <a:r>
              <a:rPr lang="en-US" sz="4400" dirty="0" err="1" smtClean="0">
                <a:latin typeface="NikoshBAN"/>
              </a:rPr>
              <a:t>কে</a:t>
            </a:r>
            <a:r>
              <a:rPr lang="en-US" sz="4400" dirty="0" smtClean="0">
                <a:latin typeface="NikoshBAN"/>
              </a:rPr>
              <a:t> </a:t>
            </a:r>
            <a:r>
              <a:rPr lang="bn-IN" sz="4400" dirty="0" smtClean="0">
                <a:latin typeface="NikoshBAN"/>
              </a:rPr>
              <a:t>সৃ</a:t>
            </a:r>
            <a:r>
              <a:rPr lang="en-US" sz="4400" dirty="0" err="1" smtClean="0">
                <a:latin typeface="NikoshBAN"/>
              </a:rPr>
              <a:t>ষ্টি</a:t>
            </a:r>
            <a:r>
              <a:rPr lang="bn-IN" sz="4400" dirty="0" smtClean="0">
                <a:latin typeface="NikoshBAN"/>
              </a:rPr>
              <a:t> করে?</a:t>
            </a:r>
          </a:p>
          <a:p>
            <a:r>
              <a:rPr lang="bn-IN" sz="4400" dirty="0" smtClean="0">
                <a:latin typeface="NikoshBAN"/>
              </a:rPr>
              <a:t>৩। বিজ্ঞাপন বলতে কি বুঝ? </a:t>
            </a:r>
            <a:endParaRPr lang="en-US" sz="4400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3004659225"/>
      </p:ext>
    </p:extLst>
  </p:cSld>
  <p:clrMapOvr>
    <a:masterClrMapping/>
  </p:clrMapOvr>
  <p:transition spd="slow" advTm="30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41320" y="975360"/>
            <a:ext cx="5532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latin typeface="NikoshBAN"/>
              </a:rPr>
              <a:t>বাড়ীর কাজ </a:t>
            </a:r>
            <a:endParaRPr lang="en-US" sz="7200" b="1" dirty="0">
              <a:latin typeface="Nikosh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2480" y="2689615"/>
            <a:ext cx="112471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/>
              </a:rPr>
              <a:t>ব্যবসায়ের ক্ষেত্রে বিপননের গুরুত্ব</a:t>
            </a:r>
            <a:r>
              <a:rPr lang="bn-IN" sz="5400" dirty="0">
                <a:latin typeface="NikoshBAN"/>
              </a:rPr>
              <a:t> </a:t>
            </a:r>
            <a:r>
              <a:rPr lang="bn-IN" sz="5400" dirty="0" smtClean="0">
                <a:latin typeface="NikoshBAN"/>
              </a:rPr>
              <a:t>বিশ্লেষন কর। </a:t>
            </a:r>
          </a:p>
        </p:txBody>
      </p:sp>
    </p:spTree>
    <p:extLst>
      <p:ext uri="{BB962C8B-B14F-4D97-AF65-F5344CB8AC3E}">
        <p14:creationId xmlns:p14="http://schemas.microsoft.com/office/powerpoint/2010/main" val="869950070"/>
      </p:ext>
    </p:extLst>
  </p:cSld>
  <p:clrMapOvr>
    <a:masterClrMapping/>
  </p:clrMapOvr>
  <p:transition spd="slow" advTm="30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rgbClr val="00B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rgbClr val="92D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95044" y="859831"/>
            <a:ext cx="92301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সবাইকে ধন্যবাদ </a:t>
            </a:r>
            <a:endParaRPr lang="en-US" sz="88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306381"/>
            <a:ext cx="9772650" cy="43005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82872086"/>
      </p:ext>
    </p:extLst>
  </p:cSld>
  <p:clrMapOvr>
    <a:masterClrMapping/>
  </p:clrMapOvr>
  <p:transition spd="slow" advTm="30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76700" y="1246079"/>
            <a:ext cx="4488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/>
              </a:rPr>
              <a:t>শ্রে</a:t>
            </a:r>
            <a:r>
              <a:rPr lang="en-US" sz="5400" b="1" dirty="0" err="1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/>
              </a:rPr>
              <a:t>নি</a:t>
            </a:r>
            <a:r>
              <a:rPr lang="en-US" sz="5400" b="1" dirty="0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/>
              </a:rPr>
              <a:t>- </a:t>
            </a:r>
            <a:r>
              <a:rPr lang="en-US" sz="5400" b="1" dirty="0" err="1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/>
              </a:rPr>
              <a:t>নবম</a:t>
            </a:r>
            <a:endParaRPr lang="en-US" sz="5400" b="1" dirty="0">
              <a:blipFill dpi="0"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atin typeface="NikoshB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68880" y="2358774"/>
            <a:ext cx="8366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blipFill dpi="0"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/>
              </a:rPr>
              <a:t>বিষয়</a:t>
            </a:r>
            <a:r>
              <a:rPr lang="en-US" sz="5400" b="1" dirty="0" smtClean="0">
                <a:blipFill dpi="0"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/>
              </a:rPr>
              <a:t> – </a:t>
            </a:r>
            <a:r>
              <a:rPr lang="en-US" sz="5400" b="1" dirty="0" err="1" smtClean="0">
                <a:blipFill dpi="0"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/>
              </a:rPr>
              <a:t>ব্যবসায়</a:t>
            </a:r>
            <a:r>
              <a:rPr lang="en-US" sz="5400" b="1" dirty="0" smtClean="0">
                <a:blipFill dpi="0"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/>
              </a:rPr>
              <a:t> </a:t>
            </a:r>
            <a:r>
              <a:rPr lang="en-US" sz="5400" b="1" dirty="0" err="1" smtClean="0">
                <a:blipFill dpi="0"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/>
              </a:rPr>
              <a:t>উদ্যোগ</a:t>
            </a:r>
            <a:r>
              <a:rPr lang="en-US" sz="5400" b="1" dirty="0" smtClean="0">
                <a:blipFill dpi="0"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/>
              </a:rPr>
              <a:t> </a:t>
            </a:r>
            <a:endParaRPr lang="en-US" sz="5400" b="1" dirty="0">
              <a:blipFill dpi="0"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atin typeface="NikoshB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6700" y="3282104"/>
            <a:ext cx="5471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  <a:latin typeface="NikoshBAN"/>
              </a:rPr>
              <a:t>অধ্যায়</a:t>
            </a:r>
            <a:r>
              <a:rPr lang="en-US" sz="5400" b="1" dirty="0" smtClean="0">
                <a:solidFill>
                  <a:srgbClr val="FF0000"/>
                </a:solidFill>
                <a:latin typeface="NikoshBAN"/>
              </a:rPr>
              <a:t> – </a:t>
            </a:r>
            <a:r>
              <a:rPr lang="bn-IN" sz="5400" b="1" dirty="0" smtClean="0">
                <a:solidFill>
                  <a:srgbClr val="FF0000"/>
                </a:solidFill>
                <a:latin typeface="NikoshBAN"/>
              </a:rPr>
              <a:t>৯</a:t>
            </a:r>
            <a:r>
              <a:rPr lang="en-US" sz="5400" b="1" dirty="0" smtClean="0">
                <a:solidFill>
                  <a:srgbClr val="FF0000"/>
                </a:solidFill>
                <a:latin typeface="NikoshBAN"/>
              </a:rPr>
              <a:t>ম</a:t>
            </a:r>
            <a:endParaRPr lang="en-US" sz="5400" b="1" dirty="0">
              <a:solidFill>
                <a:srgbClr val="FF0000"/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3049738803"/>
      </p:ext>
    </p:extLst>
  </p:cSld>
  <p:clrMapOvr>
    <a:masterClrMapping/>
  </p:clrMapOvr>
  <p:transition spd="slow" advTm="30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" y="610552"/>
            <a:ext cx="5775960" cy="43272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610552"/>
            <a:ext cx="5990633" cy="43272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1424940" y="5347752"/>
            <a:ext cx="3139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/>
              </a:rPr>
              <a:t>সবজি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উৎপাদন</a:t>
            </a:r>
            <a:endParaRPr lang="en-US" sz="2800" dirty="0" smtClean="0">
              <a:latin typeface="NikoshB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58194" y="5486400"/>
            <a:ext cx="2586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/>
              </a:rPr>
              <a:t>সবজি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সংরক্ষন</a:t>
            </a:r>
            <a:r>
              <a:rPr lang="en-US" sz="2400" dirty="0" smtClean="0">
                <a:latin typeface="NikoshB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3064263"/>
      </p:ext>
    </p:extLst>
  </p:cSld>
  <p:clrMapOvr>
    <a:masterClrMapping/>
  </p:clrMapOvr>
  <p:transition spd="slow" advTm="30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45" y="961072"/>
            <a:ext cx="5215318" cy="41748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24" y="961072"/>
            <a:ext cx="5675589" cy="41748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4977764" y="5440680"/>
            <a:ext cx="2947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/>
              </a:rPr>
              <a:t>ক্রয় – বিক্রয় </a:t>
            </a:r>
            <a:endParaRPr lang="en-US" sz="2800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3304375430"/>
      </p:ext>
    </p:extLst>
  </p:cSld>
  <p:clrMapOvr>
    <a:masterClrMapping/>
  </p:clrMapOvr>
  <p:transition spd="slow" advTm="30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42160" y="1295400"/>
            <a:ext cx="9296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b="1" dirty="0" smtClean="0">
                <a:latin typeface="NikoshBAN"/>
              </a:rPr>
              <a:t>		বিপনন বা বাজারজাতকরন </a:t>
            </a:r>
            <a:endParaRPr lang="en-US" sz="8000" b="1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1752700095"/>
      </p:ext>
    </p:extLst>
  </p:cSld>
  <p:clrMapOvr>
    <a:masterClrMapping/>
  </p:clrMapOvr>
  <p:transition spd="slow" advTm="30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5910" y="1383030"/>
            <a:ext cx="8016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latin typeface="NikoshBAN"/>
              </a:rPr>
              <a:t>এই পাঠ শেষে শিক্ষার্থীরা... </a:t>
            </a:r>
            <a:endParaRPr lang="en-US" sz="4400" b="1" dirty="0">
              <a:latin typeface="Nikosh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2545080"/>
            <a:ext cx="99669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/>
              </a:rPr>
              <a:t>১। বিপনন কী তা বলতে পারবে।</a:t>
            </a:r>
          </a:p>
          <a:p>
            <a:r>
              <a:rPr lang="bn-IN" sz="3600" b="1" dirty="0" smtClean="0">
                <a:latin typeface="NikoshBAN"/>
              </a:rPr>
              <a:t>২। বিপননের কার্যাবলী ব্যাখ্যা করতে পারবে।</a:t>
            </a:r>
          </a:p>
          <a:p>
            <a:r>
              <a:rPr lang="bn-IN" sz="3600" b="1" dirty="0" smtClean="0">
                <a:latin typeface="NikoshBAN"/>
              </a:rPr>
              <a:t>৩। বিজ্ঞাপন কী তা বলতে পারবে। </a:t>
            </a:r>
            <a:endParaRPr lang="en-US" sz="3600" b="1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1584249758"/>
      </p:ext>
    </p:extLst>
  </p:cSld>
  <p:clrMapOvr>
    <a:masterClrMapping/>
  </p:clrMapOvr>
  <p:transition spd="slow" advTm="30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" y="1614160"/>
            <a:ext cx="11658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as-IN" sz="2800" dirty="0">
                <a:latin typeface="NikoshBAN"/>
              </a:rPr>
              <a:t>সাধারণ </a:t>
            </a:r>
            <a:r>
              <a:rPr lang="bn-IN" sz="2800" dirty="0" smtClean="0">
                <a:latin typeface="NikoshBAN"/>
              </a:rPr>
              <a:t>লো</a:t>
            </a:r>
            <a:r>
              <a:rPr lang="as-IN" sz="2800" dirty="0" smtClean="0">
                <a:latin typeface="NikoshBAN"/>
              </a:rPr>
              <a:t>কজন </a:t>
            </a:r>
            <a:r>
              <a:rPr lang="as-IN" sz="2800" dirty="0">
                <a:latin typeface="NikoshBAN"/>
              </a:rPr>
              <a:t>বিপণন কার্য বলতে শুধুমাত্র ক্রয় ও বিক্রয়কেই বুঝে থাকে । কিন্তু প্রকৃতপক্ষে বিপণন কার্যের পরিধি অনেক বিস্তৃত । বিপণন কার্যাবলীকে এমন </a:t>
            </a:r>
            <a:r>
              <a:rPr lang="as-IN" sz="2800" dirty="0" smtClean="0">
                <a:latin typeface="NikoshBAN"/>
              </a:rPr>
              <a:t>কত</a:t>
            </a:r>
            <a:r>
              <a:rPr lang="bn-IN" sz="2800" dirty="0" smtClean="0">
                <a:latin typeface="NikoshBAN"/>
              </a:rPr>
              <a:t>গুলো</a:t>
            </a:r>
            <a:r>
              <a:rPr lang="as-IN" sz="2800" dirty="0" smtClean="0">
                <a:latin typeface="NikoshBAN"/>
              </a:rPr>
              <a:t>কাজ </a:t>
            </a:r>
            <a:r>
              <a:rPr lang="as-IN" sz="2800" dirty="0">
                <a:latin typeface="NikoshBAN"/>
              </a:rPr>
              <a:t>বা সেবার সমষ্টি হিসেবে সংজ্ঞায়িত করা যায় যা উৎপাদকের নিকট থেকে </a:t>
            </a:r>
            <a:r>
              <a:rPr lang="bn-IN" sz="2800" dirty="0" smtClean="0">
                <a:latin typeface="NikoshBAN"/>
              </a:rPr>
              <a:t>ভো</a:t>
            </a:r>
            <a:r>
              <a:rPr lang="as-IN" sz="2800" dirty="0" smtClean="0">
                <a:latin typeface="NikoshBAN"/>
              </a:rPr>
              <a:t>ক্তা </a:t>
            </a:r>
            <a:r>
              <a:rPr lang="as-IN" sz="2800" dirty="0">
                <a:latin typeface="NikoshBAN"/>
              </a:rPr>
              <a:t>বা ব্যবহারকারীর নিকট পণ্য বা সেবার প্রবাহ পরিচালিত করার প্রক্রিয়ায় সম্পাদিত হয়ে থাকে </a:t>
            </a:r>
            <a:r>
              <a:rPr lang="as-IN" sz="2800" dirty="0" smtClean="0">
                <a:latin typeface="NikoshBAN"/>
              </a:rPr>
              <a:t>।</a:t>
            </a:r>
            <a:r>
              <a:rPr lang="bn-IN" sz="2800" dirty="0" smtClean="0">
                <a:latin typeface="NikoshBAN"/>
              </a:rPr>
              <a:t> </a:t>
            </a:r>
            <a:endParaRPr lang="as-IN" sz="2800" dirty="0">
              <a:latin typeface="NikoshBAN"/>
            </a:endParaRPr>
          </a:p>
          <a:p>
            <a:pPr algn="just" fontAlgn="base"/>
            <a:r>
              <a:rPr lang="as-IN" sz="2800" dirty="0">
                <a:latin typeface="NikoshBAN"/>
              </a:rPr>
              <a:t>অর্থাৎ উৎপাদক ও </a:t>
            </a:r>
            <a:r>
              <a:rPr lang="bn-IN" sz="2800" dirty="0" smtClean="0">
                <a:latin typeface="NikoshBAN"/>
              </a:rPr>
              <a:t>ভো</a:t>
            </a:r>
            <a:r>
              <a:rPr lang="as-IN" sz="2800" dirty="0" smtClean="0">
                <a:latin typeface="NikoshBAN"/>
              </a:rPr>
              <a:t>ক্তার মধ্যে </a:t>
            </a:r>
            <a:r>
              <a:rPr lang="as-IN" sz="2800" dirty="0">
                <a:latin typeface="NikoshBAN"/>
              </a:rPr>
              <a:t>পণ্য ও সেবার আদান – প্রদানে যেসব কার্যাবলি জড়িত থাকে </a:t>
            </a:r>
            <a:r>
              <a:rPr lang="as-IN" sz="2800" dirty="0" smtClean="0">
                <a:latin typeface="NikoshBAN"/>
              </a:rPr>
              <a:t>সেগু</a:t>
            </a:r>
            <a:r>
              <a:rPr lang="bn-IN" sz="2800" dirty="0" smtClean="0">
                <a:latin typeface="NikoshBAN"/>
              </a:rPr>
              <a:t>লো </a:t>
            </a:r>
            <a:r>
              <a:rPr lang="as-IN" sz="2800" dirty="0" smtClean="0">
                <a:latin typeface="NikoshBAN"/>
              </a:rPr>
              <a:t> </a:t>
            </a:r>
            <a:r>
              <a:rPr lang="as-IN" sz="2800" dirty="0">
                <a:latin typeface="NikoshBAN"/>
              </a:rPr>
              <a:t>বিপণন কার্যের আওতায় পড়ে একটি বিপণন কার্য উৎপাদক নিজে কিংবা মধ্যস্থ ব্যবসায়ী ( পাইকার , খুচরা ব্যবসায়ী , আড়তদার </a:t>
            </a:r>
            <a:r>
              <a:rPr lang="as-IN" sz="2800" dirty="0" smtClean="0">
                <a:latin typeface="NikoshBAN"/>
              </a:rPr>
              <a:t> </a:t>
            </a:r>
            <a:r>
              <a:rPr lang="as-IN" sz="2800" dirty="0">
                <a:latin typeface="NikoshBAN"/>
              </a:rPr>
              <a:t>বা ভােক্তারা সম্পাদন করতে পারে ।</a:t>
            </a:r>
            <a:endParaRPr lang="as-IN" sz="2800" b="0" i="0" dirty="0">
              <a:effectLst/>
              <a:latin typeface="NikoshB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00021" y="943094"/>
            <a:ext cx="4091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400" b="1" dirty="0" smtClean="0">
                <a:latin typeface="NikoshBAN"/>
              </a:rPr>
              <a:t>বিপননের কার্যাবলীর ধারনা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68209715"/>
      </p:ext>
    </p:extLst>
  </p:cSld>
  <p:clrMapOvr>
    <a:masterClrMapping/>
  </p:clrMapOvr>
  <p:transition spd="slow" advTm="30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589" y="0"/>
            <a:ext cx="8796542" cy="4402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598170" y="4850130"/>
            <a:ext cx="11384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/>
              </a:rPr>
              <a:t>পন্য দ্রব্য উৎপাদন কারীর কাছ থেকে ভোক্তার নিকট</a:t>
            </a:r>
            <a:r>
              <a:rPr lang="en-US" sz="3200" b="1" dirty="0" smtClean="0">
                <a:latin typeface="NikoshBAN"/>
              </a:rPr>
              <a:t> </a:t>
            </a:r>
            <a:r>
              <a:rPr lang="en-US" sz="3200" b="1" dirty="0" err="1" smtClean="0">
                <a:latin typeface="NikoshBAN"/>
              </a:rPr>
              <a:t>পৌছানো</a:t>
            </a:r>
            <a:r>
              <a:rPr lang="en-US" sz="3200" b="1" dirty="0" smtClean="0">
                <a:latin typeface="NikoshBAN"/>
              </a:rPr>
              <a:t> </a:t>
            </a:r>
            <a:r>
              <a:rPr lang="en-US" sz="3200" b="1" dirty="0" err="1" smtClean="0">
                <a:latin typeface="NikoshBAN"/>
              </a:rPr>
              <a:t>পর্যন্ত</a:t>
            </a:r>
            <a:r>
              <a:rPr lang="en-US" sz="3200" b="1" dirty="0" smtClean="0">
                <a:latin typeface="NikoshBAN"/>
              </a:rPr>
              <a:t> </a:t>
            </a:r>
            <a:r>
              <a:rPr lang="en-US" sz="3200" b="1" dirty="0" err="1" smtClean="0">
                <a:latin typeface="NikoshBAN"/>
              </a:rPr>
              <a:t>যাবতীয়</a:t>
            </a:r>
            <a:r>
              <a:rPr lang="en-US" sz="3200" b="1" dirty="0" smtClean="0">
                <a:latin typeface="NikoshBAN"/>
              </a:rPr>
              <a:t> </a:t>
            </a:r>
            <a:r>
              <a:rPr lang="en-US" sz="3200" b="1" dirty="0" err="1" smtClean="0">
                <a:latin typeface="NikoshBAN"/>
              </a:rPr>
              <a:t>কাজকে</a:t>
            </a:r>
            <a:r>
              <a:rPr lang="en-US" sz="3200" b="1" dirty="0" smtClean="0">
                <a:latin typeface="NikoshBAN"/>
              </a:rPr>
              <a:t> </a:t>
            </a:r>
            <a:r>
              <a:rPr lang="en-US" sz="3200" b="1" dirty="0" err="1" smtClean="0">
                <a:latin typeface="NikoshBAN"/>
              </a:rPr>
              <a:t>বিপনন</a:t>
            </a:r>
            <a:r>
              <a:rPr lang="en-US" sz="3200" b="1" dirty="0" smtClean="0">
                <a:latin typeface="NikoshBAN"/>
              </a:rPr>
              <a:t> </a:t>
            </a:r>
            <a:r>
              <a:rPr lang="en-US" sz="3200" b="1" dirty="0" err="1" smtClean="0">
                <a:latin typeface="NikoshBAN"/>
              </a:rPr>
              <a:t>বলে</a:t>
            </a:r>
            <a:r>
              <a:rPr lang="en-US" sz="3200" b="1" dirty="0" smtClean="0">
                <a:latin typeface="NikoshBAN"/>
              </a:rPr>
              <a:t> । </a:t>
            </a:r>
            <a:endParaRPr lang="bn-IN" sz="3200" b="1" dirty="0" smtClean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3575577882"/>
      </p:ext>
    </p:extLst>
  </p:cSld>
  <p:clrMapOvr>
    <a:masterClrMapping/>
  </p:clrMapOvr>
  <p:transition spd="slow" advTm="30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320</Words>
  <Application>Microsoft Office PowerPoint</Application>
  <PresentationFormat>Widescreen</PresentationFormat>
  <Paragraphs>56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Arial Black</vt:lpstr>
      <vt:lpstr>Calibri</vt:lpstr>
      <vt:lpstr>Calibri Light</vt:lpstr>
      <vt:lpstr>inherit</vt:lpstr>
      <vt:lpstr>NikoshBAN</vt:lpstr>
      <vt:lpstr>SolaimanLipi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114</cp:revision>
  <dcterms:created xsi:type="dcterms:W3CDTF">2022-03-11T10:34:09Z</dcterms:created>
  <dcterms:modified xsi:type="dcterms:W3CDTF">2022-03-14T08:54:48Z</dcterms:modified>
</cp:coreProperties>
</file>