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  <p:sldId id="256" r:id="rId6"/>
    <p:sldId id="257" r:id="rId7"/>
    <p:sldId id="258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79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1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2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2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35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17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46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47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3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613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4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21000">
              <a:srgbClr val="00B0F0"/>
            </a:gs>
            <a:gs pos="98000">
              <a:srgbClr val="00B050"/>
            </a:gs>
            <a:gs pos="7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E6D41-0C1D-4AE0-AFE6-774D48D15AA2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42024-796E-4EBD-AA1B-BBF2E6DD1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842" y="112292"/>
            <a:ext cx="2366158" cy="236615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651761" y="2478450"/>
            <a:ext cx="56083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dirty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মোঃ মজিবুর রহমান </a:t>
            </a:r>
            <a:endParaRPr lang="en-US" sz="4400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3099" y="3700552"/>
            <a:ext cx="70637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দোল্লাই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নোয়াব পুর আহসান উল্ল্যাহ </a:t>
            </a:r>
            <a:r>
              <a:rPr lang="bn-BD" sz="2400" b="1" dirty="0" smtClean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sz="2400" b="1" dirty="0">
                <a:blipFill dpi="0" rotWithShape="1"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dirty="0">
              <a:blipFill dpi="0"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3247891"/>
            <a:ext cx="60655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  <a:r>
              <a:rPr lang="en-US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 শিক্ষা</a:t>
            </a:r>
            <a:r>
              <a:rPr lang="en-US" sz="24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3859" y="4162217"/>
            <a:ext cx="2232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0070C0"/>
                </a:solidFill>
                <a:latin typeface="NikoshBAN"/>
              </a:rPr>
              <a:t>চান্দিনা,কুমিল্লা</a:t>
            </a:r>
            <a:r>
              <a:rPr lang="en-US" sz="2000" b="1" dirty="0" smtClean="0">
                <a:solidFill>
                  <a:srgbClr val="0070C0"/>
                </a:solidFill>
                <a:latin typeface="NikoshBAN"/>
              </a:rPr>
              <a:t>।</a:t>
            </a:r>
            <a:endParaRPr lang="en-US" sz="2000" b="1" dirty="0">
              <a:solidFill>
                <a:srgbClr val="0070C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14013745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7564" y="380010"/>
            <a:ext cx="6970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পণ্য সঠিক মাপ দেওয়ার চিত্র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29" y="1573048"/>
            <a:ext cx="5177643" cy="45546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424" y="1573049"/>
            <a:ext cx="5177644" cy="4554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01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1221" y="182155"/>
            <a:ext cx="59918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 smtClean="0">
                <a:solidFill>
                  <a:srgbClr val="FF0000"/>
                </a:solidFill>
              </a:rPr>
              <a:t>একক কাজ 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1221" y="2004951"/>
            <a:ext cx="75428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endParaRPr lang="bn-IN" sz="4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bn-IN" sz="4400" dirty="0" smtClean="0"/>
              <a:t>মূল্যবোধ বলতে কি বুঝ?</a:t>
            </a:r>
          </a:p>
          <a:p>
            <a:endParaRPr lang="bn-IN" sz="44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4400" dirty="0" smtClean="0"/>
              <a:t>নৈতিকতা কি? </a:t>
            </a:r>
          </a:p>
          <a:p>
            <a:endParaRPr lang="bn-IN" sz="4400" dirty="0"/>
          </a:p>
        </p:txBody>
      </p:sp>
    </p:spTree>
    <p:extLst>
      <p:ext uri="{BB962C8B-B14F-4D97-AF65-F5344CB8AC3E}">
        <p14:creationId xmlns:p14="http://schemas.microsoft.com/office/powerpoint/2010/main" val="2246489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35932" y="609264"/>
            <a:ext cx="3776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 smtClean="0"/>
              <a:t>দলীয় কাজ </a:t>
            </a:r>
            <a:endParaRPr lang="en-US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83547" y="2829179"/>
            <a:ext cx="8288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FF0000"/>
                </a:solidFill>
              </a:rPr>
              <a:t>ব্যবসায়ের ক্ষেত্রে সঠিক নৈতিকতার প্রয়োজন ব্যাখ্যা কর।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4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7371" y="458911"/>
            <a:ext cx="8442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</a:rPr>
              <a:t>রাষ্ট্রের অর্থনৈতিক উন্নয়নের কিছু ছবি</a:t>
            </a:r>
            <a:endParaRPr lang="en-US" sz="36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67" y="2153887"/>
            <a:ext cx="4901041" cy="33087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1763" y="2153887"/>
            <a:ext cx="4900886" cy="330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114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41299" y="3400251"/>
            <a:ext cx="37763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solidFill>
                  <a:srgbClr val="002060"/>
                </a:solidFill>
              </a:rPr>
              <a:t>দূষনের প্রভাব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2" y="292971"/>
            <a:ext cx="4307253" cy="29747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52" y="3665257"/>
            <a:ext cx="4307253" cy="30790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445" y="3551544"/>
            <a:ext cx="4307254" cy="33064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446" y="328115"/>
            <a:ext cx="4307253" cy="299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647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1740" y="405775"/>
            <a:ext cx="3776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 smtClean="0">
                <a:solidFill>
                  <a:srgbClr val="FFFF00"/>
                </a:solidFill>
              </a:rPr>
              <a:t>মূল্যায়ন</a:t>
            </a:r>
            <a:r>
              <a:rPr lang="bn-IN" sz="6000" b="1" dirty="0" smtClean="0"/>
              <a:t> </a:t>
            </a:r>
            <a:endParaRPr lang="en-US" sz="6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303812" y="1674421"/>
            <a:ext cx="75527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endParaRPr lang="bn-IN" sz="3600" dirty="0" smtClean="0">
              <a:solidFill>
                <a:srgbClr val="C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</a:rPr>
              <a:t>নৈতিকতা </a:t>
            </a:r>
            <a:r>
              <a:rPr lang="bn-IN" sz="3600" dirty="0">
                <a:solidFill>
                  <a:srgbClr val="C00000"/>
                </a:solidFill>
              </a:rPr>
              <a:t>কি</a:t>
            </a:r>
            <a:r>
              <a:rPr lang="bn-IN" sz="3600" dirty="0" smtClean="0">
                <a:solidFill>
                  <a:srgbClr val="C00000"/>
                </a:solidFill>
              </a:rPr>
              <a:t>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bn-IN" sz="3600" dirty="0" smtClean="0">
              <a:solidFill>
                <a:srgbClr val="C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</a:rPr>
              <a:t>ভেজাল খাদ্য কাকে বলে?</a:t>
            </a:r>
          </a:p>
          <a:p>
            <a:r>
              <a:rPr lang="bn-IN" sz="3600" dirty="0" smtClean="0">
                <a:solidFill>
                  <a:srgbClr val="C00000"/>
                </a:solidFill>
              </a:rPr>
              <a:t>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</a:rPr>
              <a:t>শিল্প কি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bn-IN" sz="3600" dirty="0" smtClean="0">
              <a:solidFill>
                <a:srgbClr val="C00000"/>
              </a:solidFill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 smtClean="0">
                <a:solidFill>
                  <a:srgbClr val="C00000"/>
                </a:solidFill>
              </a:rPr>
              <a:t>দূসষন কি  </a:t>
            </a:r>
          </a:p>
          <a:p>
            <a:endParaRPr lang="bn-IN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4823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93131" y="608011"/>
            <a:ext cx="39533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dirty="0" smtClean="0">
                <a:solidFill>
                  <a:srgbClr val="FF0000"/>
                </a:solidFill>
              </a:rPr>
              <a:t>দলীয় কাজ </a:t>
            </a:r>
            <a:endParaRPr lang="bn-IN" sz="6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2507" y="3006425"/>
            <a:ext cx="975457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IN" sz="4400" dirty="0" smtClean="0">
                <a:solidFill>
                  <a:srgbClr val="7030A0"/>
                </a:solidFill>
              </a:rPr>
              <a:t>শিল্পের বর্জ্য পরিবেশের উপর কি প্রভাব ফেলে? </a:t>
            </a:r>
            <a:endParaRPr lang="bn-IN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659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87919" y="584261"/>
            <a:ext cx="46105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6000" b="1" dirty="0" smtClean="0"/>
              <a:t>বাড়ির কাজ </a:t>
            </a:r>
            <a:endParaRPr lang="bn-IN" sz="6000" b="1" dirty="0"/>
          </a:p>
        </p:txBody>
      </p:sp>
      <p:sp>
        <p:nvSpPr>
          <p:cNvPr id="3" name="Rectangle 2"/>
          <p:cNvSpPr/>
          <p:nvPr/>
        </p:nvSpPr>
        <p:spPr>
          <a:xfrm>
            <a:off x="1682591" y="3025781"/>
            <a:ext cx="92212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 smtClean="0"/>
              <a:t>রাষ্ট্রের অর্থনৈতিক উন্নয়নে ব্যবসায়িদের ভূমিকা মূল্যায়ন কর। </a:t>
            </a:r>
            <a:endParaRPr lang="bn-IN" sz="3600" dirty="0"/>
          </a:p>
        </p:txBody>
      </p:sp>
    </p:spTree>
    <p:extLst>
      <p:ext uri="{BB962C8B-B14F-4D97-AF65-F5344CB8AC3E}">
        <p14:creationId xmlns:p14="http://schemas.microsoft.com/office/powerpoint/2010/main" val="30382666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8732" y="0"/>
            <a:ext cx="5184433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11500" dirty="0" smtClean="0"/>
              <a:t>ধন্যবাদ </a:t>
            </a:r>
            <a:endParaRPr lang="bn-IN" sz="1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726" y="2061274"/>
            <a:ext cx="7253205" cy="4386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50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7960" y="91440"/>
            <a:ext cx="766572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স্বাগতম</a:t>
            </a:r>
            <a:endParaRPr lang="en-US" sz="16600" b="1" dirty="0" smtClean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621280"/>
            <a:ext cx="6629400" cy="3992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1501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76700" y="1246079"/>
            <a:ext cx="448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শ্রে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নি</a:t>
            </a:r>
            <a:r>
              <a:rPr lang="en-US" sz="5400" b="1" dirty="0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- </a:t>
            </a:r>
            <a:r>
              <a:rPr lang="en-US" sz="5400" b="1" dirty="0" err="1" smtClean="0"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নবম</a:t>
            </a:r>
            <a:endParaRPr lang="en-US" sz="5400" b="1" dirty="0">
              <a:blipFill dpi="0"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8880" y="2358774"/>
            <a:ext cx="8366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বিষয়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–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ব্যবসায়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r>
              <a:rPr lang="en-US" sz="5400" b="1" dirty="0" err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উদ্যোগ</a:t>
            </a:r>
            <a:r>
              <a:rPr lang="en-US" sz="5400" b="1" dirty="0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/>
              </a:rPr>
              <a:t> </a:t>
            </a:r>
            <a:endParaRPr lang="en-US" sz="5400" b="1" dirty="0"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6700" y="3282104"/>
            <a:ext cx="5471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/>
              </a:rPr>
              <a:t>অধ্যায়</a:t>
            </a:r>
            <a:r>
              <a:rPr lang="en-US" sz="5400" b="1" dirty="0" smtClean="0">
                <a:solidFill>
                  <a:srgbClr val="FF0000"/>
                </a:solidFill>
                <a:latin typeface="NikoshBAN"/>
              </a:rPr>
              <a:t> – ১১তম </a:t>
            </a:r>
            <a:endParaRPr lang="en-US" sz="5400" b="1" dirty="0">
              <a:solidFill>
                <a:srgbClr val="FF0000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3229852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3080" y="3581400"/>
            <a:ext cx="922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/>
              <a:t>ব</a:t>
            </a:r>
            <a:r>
              <a:rPr lang="en-US" sz="6600" b="1" dirty="0" err="1" smtClean="0"/>
              <a:t>্যবসায়ে</a:t>
            </a:r>
            <a:r>
              <a:rPr lang="en-US" sz="6600" b="1" dirty="0" smtClean="0"/>
              <a:t>  </a:t>
            </a:r>
            <a:r>
              <a:rPr lang="en-US" sz="6600" b="1" dirty="0" err="1" smtClean="0"/>
              <a:t>নৈতিকতা</a:t>
            </a:r>
            <a:r>
              <a:rPr lang="en-US" sz="6600" b="1" dirty="0" smtClean="0"/>
              <a:t> </a:t>
            </a:r>
          </a:p>
          <a:p>
            <a:r>
              <a:rPr lang="en-US" sz="6600" b="1" dirty="0" smtClean="0"/>
              <a:t>                     ও</a:t>
            </a:r>
          </a:p>
          <a:p>
            <a:r>
              <a:rPr lang="en-US" sz="6600" b="1" dirty="0" err="1" smtClean="0"/>
              <a:t>সামাজিক</a:t>
            </a:r>
            <a:r>
              <a:rPr lang="en-US" sz="6600" b="1" dirty="0" smtClean="0"/>
              <a:t> </a:t>
            </a:r>
            <a:r>
              <a:rPr lang="en-US" sz="6600" b="1" dirty="0" err="1" smtClean="0"/>
              <a:t>দায়বদ্ধতা</a:t>
            </a:r>
            <a:r>
              <a:rPr lang="en-US" sz="6600" b="1" dirty="0" smtClean="0"/>
              <a:t> </a:t>
            </a:r>
            <a:endParaRPr lang="en-US" sz="6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824" y="77152"/>
            <a:ext cx="6688456" cy="3260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93880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6610" y="639054"/>
            <a:ext cx="6908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/>
              <a:t>  এই পাঠ শেষে শিক্ষার্থীরা......  </a:t>
            </a:r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76123" y="2301833"/>
            <a:ext cx="1056863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dirty="0" smtClean="0"/>
              <a:t> ব্যবসায়িক মূল্যবোধ অনৈতিকতা তা বলতে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sz="28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dirty="0" smtClean="0"/>
              <a:t>  সমাজ ও রাষ্ট্রের প্রতি ব্যবসায়িক দায়বদ্ধতা ব্যাখ্যা করতে পারবে।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bn-IN" sz="28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IN" sz="2800" dirty="0" smtClean="0"/>
              <a:t> পানি দূষণ, বায়ু দূষন ও শব্দ দূষন প্রভাব বিশ্লেষন করতে পারবে।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0642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33" y="2144499"/>
            <a:ext cx="5007360" cy="39463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114" y="2144498"/>
            <a:ext cx="4704641" cy="39463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23647" y="426304"/>
            <a:ext cx="63388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b="1" dirty="0" smtClean="0"/>
              <a:t>ফরমালিন পরিক্ষা করছে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3043754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4729" y="424694"/>
            <a:ext cx="87841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/>
              <a:t>আইনশৃখলা বাহিনী কর্তৃক বাজার পর্যবেক্ষন 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1255" y="2446116"/>
            <a:ext cx="6852063" cy="37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700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733" y="353039"/>
            <a:ext cx="7238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/>
              <a:t>ভেজাল পন্য ব্যবসায়ীর দন্ড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75" y="2355742"/>
            <a:ext cx="7543227" cy="383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249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9017" y="464949"/>
            <a:ext cx="10212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/>
              <a:t>নৈতিকতা সম্পন্ন ব্যবসায়ীর জন্য পুরস্কার </a:t>
            </a:r>
            <a:endParaRPr lang="en-US" sz="4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45" y="2030680"/>
            <a:ext cx="5072805" cy="38001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635" y="2030680"/>
            <a:ext cx="5072805" cy="380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0170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30000">
        <p15:prstTrans prst="crush"/>
      </p:transition>
    </mc:Choice>
    <mc:Fallback xmlns="">
      <p:transition spd="slow" advTm="3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159</Words>
  <Application>Microsoft Office PowerPoint</Application>
  <PresentationFormat>Widescreen</PresentationFormat>
  <Paragraphs>45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45</cp:revision>
  <dcterms:created xsi:type="dcterms:W3CDTF">2022-03-11T10:34:09Z</dcterms:created>
  <dcterms:modified xsi:type="dcterms:W3CDTF">2022-03-14T08:52:58Z</dcterms:modified>
</cp:coreProperties>
</file>