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257" r:id="rId3"/>
    <p:sldId id="330" r:id="rId4"/>
    <p:sldId id="316" r:id="rId5"/>
    <p:sldId id="317" r:id="rId6"/>
    <p:sldId id="261" r:id="rId7"/>
    <p:sldId id="276" r:id="rId8"/>
    <p:sldId id="322" r:id="rId9"/>
    <p:sldId id="329" r:id="rId10"/>
    <p:sldId id="325" r:id="rId11"/>
    <p:sldId id="331" r:id="rId12"/>
    <p:sldId id="332" r:id="rId13"/>
    <p:sldId id="312" r:id="rId14"/>
    <p:sldId id="315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2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45C78-E4BC-4F19-9B6E-9FFB54261E5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7726" y="5082937"/>
            <a:ext cx="28521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5624" y="5082938"/>
            <a:ext cx="28521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4"/>
          <a:stretch/>
        </p:blipFill>
        <p:spPr>
          <a:xfrm>
            <a:off x="207404" y="1448888"/>
            <a:ext cx="5548627" cy="3239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59" y="1448887"/>
            <a:ext cx="5432080" cy="32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30" y="1515951"/>
            <a:ext cx="9415059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2130" y="444931"/>
            <a:ext cx="572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5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258" b="23052"/>
          <a:stretch/>
        </p:blipFill>
        <p:spPr>
          <a:xfrm>
            <a:off x="1710744" y="1867437"/>
            <a:ext cx="8521055" cy="3814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2130" y="444931"/>
            <a:ext cx="572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0841"/>
            <a:ext cx="637608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12891" y="-386460"/>
            <a:ext cx="6376086" cy="602096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50006" y="2252730"/>
            <a:ext cx="10406129" cy="56774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3469" y="607380"/>
            <a:ext cx="4719917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50006" y="2971801"/>
            <a:ext cx="6220496" cy="56774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9000">
        <p14:prism isInverted="1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" y="0"/>
            <a:ext cx="1219200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3469" y="607380"/>
            <a:ext cx="4719917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5788" y="2327103"/>
            <a:ext cx="9514583" cy="156966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6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5255" y="2333728"/>
            <a:ext cx="3216499" cy="830997"/>
          </a:xfrm>
          <a:prstGeom prst="rect">
            <a:avLst/>
          </a:prstGeom>
          <a:solidFill>
            <a:schemeClr val="bg1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696" y="497541"/>
            <a:ext cx="3897942" cy="40011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সাথে থাকার জন্য...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8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90600"/>
            <a:ext cx="12192000" cy="241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57112" y="774879"/>
            <a:ext cx="1597101" cy="4264381"/>
            <a:chOff x="12192000" y="762000"/>
            <a:chExt cx="1597101" cy="4264381"/>
          </a:xfrm>
        </p:grpSpPr>
        <p:grpSp>
          <p:nvGrpSpPr>
            <p:cNvPr id="9" name="Group 8"/>
            <p:cNvGrpSpPr/>
            <p:nvPr/>
          </p:nvGrpSpPr>
          <p:grpSpPr>
            <a:xfrm>
              <a:off x="12192000" y="3454002"/>
              <a:ext cx="1597101" cy="1572379"/>
              <a:chOff x="1473445" y="3149202"/>
              <a:chExt cx="1597101" cy="1572379"/>
            </a:xfrm>
          </p:grpSpPr>
          <p:sp>
            <p:nvSpPr>
              <p:cNvPr id="2" name="Rectangle 1"/>
              <p:cNvSpPr/>
              <p:nvPr/>
            </p:nvSpPr>
            <p:spPr>
              <a:xfrm rot="18865488">
                <a:off x="1485806" y="3136841"/>
                <a:ext cx="1572379" cy="1597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560795" y="3273671"/>
                <a:ext cx="1422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b="1" dirty="0" err="1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endParaRPr lang="en-US" sz="8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2685750" y="762000"/>
              <a:ext cx="623605" cy="2308742"/>
              <a:chOff x="1738595" y="762000"/>
              <a:chExt cx="623605" cy="2308742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1738595" y="762000"/>
                <a:ext cx="623605" cy="685800"/>
              </a:xfrm>
              <a:custGeom>
                <a:avLst/>
                <a:gdLst>
                  <a:gd name="connsiteX0" fmla="*/ 487317 w 1005434"/>
                  <a:gd name="connsiteY0" fmla="*/ 0 h 736600"/>
                  <a:gd name="connsiteX1" fmla="*/ 1005434 w 1005434"/>
                  <a:gd name="connsiteY1" fmla="*/ 368300 h 736600"/>
                  <a:gd name="connsiteX2" fmla="*/ 487317 w 1005434"/>
                  <a:gd name="connsiteY2" fmla="*/ 736600 h 736600"/>
                  <a:gd name="connsiteX3" fmla="*/ 9916 w 1005434"/>
                  <a:gd name="connsiteY3" fmla="*/ 511659 h 736600"/>
                  <a:gd name="connsiteX4" fmla="*/ 5546 w 1005434"/>
                  <a:gd name="connsiteY4" fmla="*/ 501650 h 736600"/>
                  <a:gd name="connsiteX5" fmla="*/ 279157 w 1005434"/>
                  <a:gd name="connsiteY5" fmla="*/ 501650 h 736600"/>
                  <a:gd name="connsiteX6" fmla="*/ 366810 w 1005434"/>
                  <a:gd name="connsiteY6" fmla="*/ 546632 h 736600"/>
                  <a:gd name="connsiteX7" fmla="*/ 476984 w 1005434"/>
                  <a:gd name="connsiteY7" fmla="*/ 563562 h 736600"/>
                  <a:gd name="connsiteX8" fmla="*/ 760029 w 1005434"/>
                  <a:gd name="connsiteY8" fmla="*/ 348123 h 736600"/>
                  <a:gd name="connsiteX9" fmla="*/ 476984 w 1005434"/>
                  <a:gd name="connsiteY9" fmla="*/ 132684 h 736600"/>
                  <a:gd name="connsiteX10" fmla="*/ 276841 w 1005434"/>
                  <a:gd name="connsiteY10" fmla="*/ 195785 h 736600"/>
                  <a:gd name="connsiteX11" fmla="*/ 230899 w 1005434"/>
                  <a:gd name="connsiteY11" fmla="*/ 247650 h 736600"/>
                  <a:gd name="connsiteX12" fmla="*/ 0 w 1005434"/>
                  <a:gd name="connsiteY12" fmla="*/ 247650 h 736600"/>
                  <a:gd name="connsiteX13" fmla="*/ 9916 w 1005434"/>
                  <a:gd name="connsiteY13" fmla="*/ 224941 h 736600"/>
                  <a:gd name="connsiteX14" fmla="*/ 487317 w 1005434"/>
                  <a:gd name="connsiteY14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5434" h="736600">
                    <a:moveTo>
                      <a:pt x="487317" y="0"/>
                    </a:moveTo>
                    <a:cubicBezTo>
                      <a:pt x="773465" y="0"/>
                      <a:pt x="1005434" y="164894"/>
                      <a:pt x="1005434" y="368300"/>
                    </a:cubicBezTo>
                    <a:cubicBezTo>
                      <a:pt x="1005434" y="571706"/>
                      <a:pt x="773465" y="736600"/>
                      <a:pt x="487317" y="736600"/>
                    </a:cubicBezTo>
                    <a:cubicBezTo>
                      <a:pt x="272706" y="736600"/>
                      <a:pt x="88571" y="643847"/>
                      <a:pt x="9916" y="511659"/>
                    </a:cubicBezTo>
                    <a:lnTo>
                      <a:pt x="5546" y="501650"/>
                    </a:lnTo>
                    <a:lnTo>
                      <a:pt x="279157" y="501650"/>
                    </a:lnTo>
                    <a:lnTo>
                      <a:pt x="366810" y="546632"/>
                    </a:lnTo>
                    <a:cubicBezTo>
                      <a:pt x="400673" y="557534"/>
                      <a:pt x="437904" y="563562"/>
                      <a:pt x="476984" y="563562"/>
                    </a:cubicBezTo>
                    <a:cubicBezTo>
                      <a:pt x="633305" y="563562"/>
                      <a:pt x="760029" y="467107"/>
                      <a:pt x="760029" y="348123"/>
                    </a:cubicBezTo>
                    <a:cubicBezTo>
                      <a:pt x="760029" y="229139"/>
                      <a:pt x="633305" y="132684"/>
                      <a:pt x="476984" y="132684"/>
                    </a:cubicBezTo>
                    <a:cubicBezTo>
                      <a:pt x="398824" y="132684"/>
                      <a:pt x="328062" y="156798"/>
                      <a:pt x="276841" y="195785"/>
                    </a:cubicBezTo>
                    <a:lnTo>
                      <a:pt x="230899" y="247650"/>
                    </a:lnTo>
                    <a:lnTo>
                      <a:pt x="0" y="247650"/>
                    </a:lnTo>
                    <a:lnTo>
                      <a:pt x="9916" y="224941"/>
                    </a:lnTo>
                    <a:cubicBezTo>
                      <a:pt x="88571" y="92753"/>
                      <a:pt x="272706" y="0"/>
                      <a:pt x="487317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949416" y="148244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49416" y="164875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949416" y="181507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949416" y="198139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949416" y="214771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949416" y="231403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949416" y="248034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949416" y="297930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949416" y="281298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49416" y="264666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4020979" y="776372"/>
            <a:ext cx="1597101" cy="4203835"/>
            <a:chOff x="3973095" y="763493"/>
            <a:chExt cx="1597101" cy="4203835"/>
          </a:xfrm>
        </p:grpSpPr>
        <p:grpSp>
          <p:nvGrpSpPr>
            <p:cNvPr id="80" name="Group 79"/>
            <p:cNvGrpSpPr/>
            <p:nvPr/>
          </p:nvGrpSpPr>
          <p:grpSpPr>
            <a:xfrm>
              <a:off x="3973095" y="3394949"/>
              <a:ext cx="1597101" cy="1572379"/>
              <a:chOff x="3973095" y="3394949"/>
              <a:chExt cx="1597101" cy="1572379"/>
            </a:xfrm>
          </p:grpSpPr>
          <p:sp>
            <p:nvSpPr>
              <p:cNvPr id="11" name="Rectangle 10"/>
              <p:cNvSpPr/>
              <p:nvPr/>
            </p:nvSpPr>
            <p:spPr>
              <a:xfrm rot="18865488">
                <a:off x="3985456" y="3382588"/>
                <a:ext cx="1572379" cy="159710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60445" y="3519418"/>
                <a:ext cx="1422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465540" y="763493"/>
              <a:ext cx="623605" cy="2308742"/>
              <a:chOff x="1738595" y="762000"/>
              <a:chExt cx="623605" cy="2308742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1738595" y="762000"/>
                <a:ext cx="623605" cy="685800"/>
              </a:xfrm>
              <a:custGeom>
                <a:avLst/>
                <a:gdLst>
                  <a:gd name="connsiteX0" fmla="*/ 487317 w 1005434"/>
                  <a:gd name="connsiteY0" fmla="*/ 0 h 736600"/>
                  <a:gd name="connsiteX1" fmla="*/ 1005434 w 1005434"/>
                  <a:gd name="connsiteY1" fmla="*/ 368300 h 736600"/>
                  <a:gd name="connsiteX2" fmla="*/ 487317 w 1005434"/>
                  <a:gd name="connsiteY2" fmla="*/ 736600 h 736600"/>
                  <a:gd name="connsiteX3" fmla="*/ 9916 w 1005434"/>
                  <a:gd name="connsiteY3" fmla="*/ 511659 h 736600"/>
                  <a:gd name="connsiteX4" fmla="*/ 5546 w 1005434"/>
                  <a:gd name="connsiteY4" fmla="*/ 501650 h 736600"/>
                  <a:gd name="connsiteX5" fmla="*/ 279157 w 1005434"/>
                  <a:gd name="connsiteY5" fmla="*/ 501650 h 736600"/>
                  <a:gd name="connsiteX6" fmla="*/ 366810 w 1005434"/>
                  <a:gd name="connsiteY6" fmla="*/ 546632 h 736600"/>
                  <a:gd name="connsiteX7" fmla="*/ 476984 w 1005434"/>
                  <a:gd name="connsiteY7" fmla="*/ 563562 h 736600"/>
                  <a:gd name="connsiteX8" fmla="*/ 760029 w 1005434"/>
                  <a:gd name="connsiteY8" fmla="*/ 348123 h 736600"/>
                  <a:gd name="connsiteX9" fmla="*/ 476984 w 1005434"/>
                  <a:gd name="connsiteY9" fmla="*/ 132684 h 736600"/>
                  <a:gd name="connsiteX10" fmla="*/ 276841 w 1005434"/>
                  <a:gd name="connsiteY10" fmla="*/ 195785 h 736600"/>
                  <a:gd name="connsiteX11" fmla="*/ 230899 w 1005434"/>
                  <a:gd name="connsiteY11" fmla="*/ 247650 h 736600"/>
                  <a:gd name="connsiteX12" fmla="*/ 0 w 1005434"/>
                  <a:gd name="connsiteY12" fmla="*/ 247650 h 736600"/>
                  <a:gd name="connsiteX13" fmla="*/ 9916 w 1005434"/>
                  <a:gd name="connsiteY13" fmla="*/ 224941 h 736600"/>
                  <a:gd name="connsiteX14" fmla="*/ 487317 w 1005434"/>
                  <a:gd name="connsiteY14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5434" h="736600">
                    <a:moveTo>
                      <a:pt x="487317" y="0"/>
                    </a:moveTo>
                    <a:cubicBezTo>
                      <a:pt x="773465" y="0"/>
                      <a:pt x="1005434" y="164894"/>
                      <a:pt x="1005434" y="368300"/>
                    </a:cubicBezTo>
                    <a:cubicBezTo>
                      <a:pt x="1005434" y="571706"/>
                      <a:pt x="773465" y="736600"/>
                      <a:pt x="487317" y="736600"/>
                    </a:cubicBezTo>
                    <a:cubicBezTo>
                      <a:pt x="272706" y="736600"/>
                      <a:pt x="88571" y="643847"/>
                      <a:pt x="9916" y="511659"/>
                    </a:cubicBezTo>
                    <a:lnTo>
                      <a:pt x="5546" y="501650"/>
                    </a:lnTo>
                    <a:lnTo>
                      <a:pt x="279157" y="501650"/>
                    </a:lnTo>
                    <a:lnTo>
                      <a:pt x="366810" y="546632"/>
                    </a:lnTo>
                    <a:cubicBezTo>
                      <a:pt x="400673" y="557534"/>
                      <a:pt x="437904" y="563562"/>
                      <a:pt x="476984" y="563562"/>
                    </a:cubicBezTo>
                    <a:cubicBezTo>
                      <a:pt x="633305" y="563562"/>
                      <a:pt x="760029" y="467107"/>
                      <a:pt x="760029" y="348123"/>
                    </a:cubicBezTo>
                    <a:cubicBezTo>
                      <a:pt x="760029" y="229139"/>
                      <a:pt x="633305" y="132684"/>
                      <a:pt x="476984" y="132684"/>
                    </a:cubicBezTo>
                    <a:cubicBezTo>
                      <a:pt x="398824" y="132684"/>
                      <a:pt x="328062" y="156798"/>
                      <a:pt x="276841" y="195785"/>
                    </a:cubicBezTo>
                    <a:lnTo>
                      <a:pt x="230899" y="247650"/>
                    </a:lnTo>
                    <a:lnTo>
                      <a:pt x="0" y="247650"/>
                    </a:lnTo>
                    <a:lnTo>
                      <a:pt x="9916" y="224941"/>
                    </a:lnTo>
                    <a:cubicBezTo>
                      <a:pt x="88571" y="92753"/>
                      <a:pt x="272706" y="0"/>
                      <a:pt x="487317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49416" y="148244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949416" y="164875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949416" y="181507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949416" y="198139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49416" y="214771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949416" y="231403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949416" y="248034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949416" y="297930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949416" y="281298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949416" y="264666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6888256" y="773966"/>
            <a:ext cx="1597101" cy="4201392"/>
            <a:chOff x="6714289" y="762170"/>
            <a:chExt cx="1597101" cy="4201392"/>
          </a:xfrm>
        </p:grpSpPr>
        <p:grpSp>
          <p:nvGrpSpPr>
            <p:cNvPr id="84" name="Group 83"/>
            <p:cNvGrpSpPr/>
            <p:nvPr/>
          </p:nvGrpSpPr>
          <p:grpSpPr>
            <a:xfrm>
              <a:off x="6714289" y="3391183"/>
              <a:ext cx="1597101" cy="1572379"/>
              <a:chOff x="6714289" y="3391183"/>
              <a:chExt cx="1597101" cy="1572379"/>
            </a:xfrm>
          </p:grpSpPr>
          <p:sp>
            <p:nvSpPr>
              <p:cNvPr id="14" name="Rectangle 13"/>
              <p:cNvSpPr/>
              <p:nvPr/>
            </p:nvSpPr>
            <p:spPr>
              <a:xfrm rot="18865488">
                <a:off x="6726650" y="3378822"/>
                <a:ext cx="1572379" cy="1597101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01639" y="3515652"/>
                <a:ext cx="1422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0070C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26110" y="762170"/>
              <a:ext cx="623605" cy="2308742"/>
              <a:chOff x="1738595" y="762000"/>
              <a:chExt cx="623605" cy="2308742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1738595" y="762000"/>
                <a:ext cx="623605" cy="685800"/>
              </a:xfrm>
              <a:custGeom>
                <a:avLst/>
                <a:gdLst>
                  <a:gd name="connsiteX0" fmla="*/ 487317 w 1005434"/>
                  <a:gd name="connsiteY0" fmla="*/ 0 h 736600"/>
                  <a:gd name="connsiteX1" fmla="*/ 1005434 w 1005434"/>
                  <a:gd name="connsiteY1" fmla="*/ 368300 h 736600"/>
                  <a:gd name="connsiteX2" fmla="*/ 487317 w 1005434"/>
                  <a:gd name="connsiteY2" fmla="*/ 736600 h 736600"/>
                  <a:gd name="connsiteX3" fmla="*/ 9916 w 1005434"/>
                  <a:gd name="connsiteY3" fmla="*/ 511659 h 736600"/>
                  <a:gd name="connsiteX4" fmla="*/ 5546 w 1005434"/>
                  <a:gd name="connsiteY4" fmla="*/ 501650 h 736600"/>
                  <a:gd name="connsiteX5" fmla="*/ 279157 w 1005434"/>
                  <a:gd name="connsiteY5" fmla="*/ 501650 h 736600"/>
                  <a:gd name="connsiteX6" fmla="*/ 366810 w 1005434"/>
                  <a:gd name="connsiteY6" fmla="*/ 546632 h 736600"/>
                  <a:gd name="connsiteX7" fmla="*/ 476984 w 1005434"/>
                  <a:gd name="connsiteY7" fmla="*/ 563562 h 736600"/>
                  <a:gd name="connsiteX8" fmla="*/ 760029 w 1005434"/>
                  <a:gd name="connsiteY8" fmla="*/ 348123 h 736600"/>
                  <a:gd name="connsiteX9" fmla="*/ 476984 w 1005434"/>
                  <a:gd name="connsiteY9" fmla="*/ 132684 h 736600"/>
                  <a:gd name="connsiteX10" fmla="*/ 276841 w 1005434"/>
                  <a:gd name="connsiteY10" fmla="*/ 195785 h 736600"/>
                  <a:gd name="connsiteX11" fmla="*/ 230899 w 1005434"/>
                  <a:gd name="connsiteY11" fmla="*/ 247650 h 736600"/>
                  <a:gd name="connsiteX12" fmla="*/ 0 w 1005434"/>
                  <a:gd name="connsiteY12" fmla="*/ 247650 h 736600"/>
                  <a:gd name="connsiteX13" fmla="*/ 9916 w 1005434"/>
                  <a:gd name="connsiteY13" fmla="*/ 224941 h 736600"/>
                  <a:gd name="connsiteX14" fmla="*/ 487317 w 1005434"/>
                  <a:gd name="connsiteY14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5434" h="736600">
                    <a:moveTo>
                      <a:pt x="487317" y="0"/>
                    </a:moveTo>
                    <a:cubicBezTo>
                      <a:pt x="773465" y="0"/>
                      <a:pt x="1005434" y="164894"/>
                      <a:pt x="1005434" y="368300"/>
                    </a:cubicBezTo>
                    <a:cubicBezTo>
                      <a:pt x="1005434" y="571706"/>
                      <a:pt x="773465" y="736600"/>
                      <a:pt x="487317" y="736600"/>
                    </a:cubicBezTo>
                    <a:cubicBezTo>
                      <a:pt x="272706" y="736600"/>
                      <a:pt x="88571" y="643847"/>
                      <a:pt x="9916" y="511659"/>
                    </a:cubicBezTo>
                    <a:lnTo>
                      <a:pt x="5546" y="501650"/>
                    </a:lnTo>
                    <a:lnTo>
                      <a:pt x="279157" y="501650"/>
                    </a:lnTo>
                    <a:lnTo>
                      <a:pt x="366810" y="546632"/>
                    </a:lnTo>
                    <a:cubicBezTo>
                      <a:pt x="400673" y="557534"/>
                      <a:pt x="437904" y="563562"/>
                      <a:pt x="476984" y="563562"/>
                    </a:cubicBezTo>
                    <a:cubicBezTo>
                      <a:pt x="633305" y="563562"/>
                      <a:pt x="760029" y="467107"/>
                      <a:pt x="760029" y="348123"/>
                    </a:cubicBezTo>
                    <a:cubicBezTo>
                      <a:pt x="760029" y="229139"/>
                      <a:pt x="633305" y="132684"/>
                      <a:pt x="476984" y="132684"/>
                    </a:cubicBezTo>
                    <a:cubicBezTo>
                      <a:pt x="398824" y="132684"/>
                      <a:pt x="328062" y="156798"/>
                      <a:pt x="276841" y="195785"/>
                    </a:cubicBezTo>
                    <a:lnTo>
                      <a:pt x="230899" y="247650"/>
                    </a:lnTo>
                    <a:lnTo>
                      <a:pt x="0" y="247650"/>
                    </a:lnTo>
                    <a:lnTo>
                      <a:pt x="9916" y="224941"/>
                    </a:lnTo>
                    <a:cubicBezTo>
                      <a:pt x="88571" y="92753"/>
                      <a:pt x="272706" y="0"/>
                      <a:pt x="487317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949416" y="148244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949416" y="164875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949416" y="181507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949416" y="198139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949416" y="214771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949416" y="231403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949416" y="248034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949416" y="297930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949416" y="281298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949416" y="264666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9674094" y="773966"/>
            <a:ext cx="1597101" cy="4201115"/>
            <a:chOff x="9562453" y="761087"/>
            <a:chExt cx="1597101" cy="4201115"/>
          </a:xfrm>
        </p:grpSpPr>
        <p:grpSp>
          <p:nvGrpSpPr>
            <p:cNvPr id="82" name="Group 81"/>
            <p:cNvGrpSpPr/>
            <p:nvPr/>
          </p:nvGrpSpPr>
          <p:grpSpPr>
            <a:xfrm>
              <a:off x="9562453" y="3389823"/>
              <a:ext cx="1597101" cy="1572379"/>
              <a:chOff x="9562453" y="3389823"/>
              <a:chExt cx="1597101" cy="1572379"/>
            </a:xfrm>
          </p:grpSpPr>
          <p:sp>
            <p:nvSpPr>
              <p:cNvPr id="17" name="Rectangle 16"/>
              <p:cNvSpPr/>
              <p:nvPr/>
            </p:nvSpPr>
            <p:spPr>
              <a:xfrm rot="18865488">
                <a:off x="9574814" y="3377462"/>
                <a:ext cx="1572379" cy="159710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649803" y="3514292"/>
                <a:ext cx="1422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0055550" y="761087"/>
              <a:ext cx="623605" cy="2308742"/>
              <a:chOff x="1738595" y="762000"/>
              <a:chExt cx="623605" cy="2308742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1738595" y="762000"/>
                <a:ext cx="623605" cy="685800"/>
              </a:xfrm>
              <a:custGeom>
                <a:avLst/>
                <a:gdLst>
                  <a:gd name="connsiteX0" fmla="*/ 487317 w 1005434"/>
                  <a:gd name="connsiteY0" fmla="*/ 0 h 736600"/>
                  <a:gd name="connsiteX1" fmla="*/ 1005434 w 1005434"/>
                  <a:gd name="connsiteY1" fmla="*/ 368300 h 736600"/>
                  <a:gd name="connsiteX2" fmla="*/ 487317 w 1005434"/>
                  <a:gd name="connsiteY2" fmla="*/ 736600 h 736600"/>
                  <a:gd name="connsiteX3" fmla="*/ 9916 w 1005434"/>
                  <a:gd name="connsiteY3" fmla="*/ 511659 h 736600"/>
                  <a:gd name="connsiteX4" fmla="*/ 5546 w 1005434"/>
                  <a:gd name="connsiteY4" fmla="*/ 501650 h 736600"/>
                  <a:gd name="connsiteX5" fmla="*/ 279157 w 1005434"/>
                  <a:gd name="connsiteY5" fmla="*/ 501650 h 736600"/>
                  <a:gd name="connsiteX6" fmla="*/ 366810 w 1005434"/>
                  <a:gd name="connsiteY6" fmla="*/ 546632 h 736600"/>
                  <a:gd name="connsiteX7" fmla="*/ 476984 w 1005434"/>
                  <a:gd name="connsiteY7" fmla="*/ 563562 h 736600"/>
                  <a:gd name="connsiteX8" fmla="*/ 760029 w 1005434"/>
                  <a:gd name="connsiteY8" fmla="*/ 348123 h 736600"/>
                  <a:gd name="connsiteX9" fmla="*/ 476984 w 1005434"/>
                  <a:gd name="connsiteY9" fmla="*/ 132684 h 736600"/>
                  <a:gd name="connsiteX10" fmla="*/ 276841 w 1005434"/>
                  <a:gd name="connsiteY10" fmla="*/ 195785 h 736600"/>
                  <a:gd name="connsiteX11" fmla="*/ 230899 w 1005434"/>
                  <a:gd name="connsiteY11" fmla="*/ 247650 h 736600"/>
                  <a:gd name="connsiteX12" fmla="*/ 0 w 1005434"/>
                  <a:gd name="connsiteY12" fmla="*/ 247650 h 736600"/>
                  <a:gd name="connsiteX13" fmla="*/ 9916 w 1005434"/>
                  <a:gd name="connsiteY13" fmla="*/ 224941 h 736600"/>
                  <a:gd name="connsiteX14" fmla="*/ 487317 w 1005434"/>
                  <a:gd name="connsiteY14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5434" h="736600">
                    <a:moveTo>
                      <a:pt x="487317" y="0"/>
                    </a:moveTo>
                    <a:cubicBezTo>
                      <a:pt x="773465" y="0"/>
                      <a:pt x="1005434" y="164894"/>
                      <a:pt x="1005434" y="368300"/>
                    </a:cubicBezTo>
                    <a:cubicBezTo>
                      <a:pt x="1005434" y="571706"/>
                      <a:pt x="773465" y="736600"/>
                      <a:pt x="487317" y="736600"/>
                    </a:cubicBezTo>
                    <a:cubicBezTo>
                      <a:pt x="272706" y="736600"/>
                      <a:pt x="88571" y="643847"/>
                      <a:pt x="9916" y="511659"/>
                    </a:cubicBezTo>
                    <a:lnTo>
                      <a:pt x="5546" y="501650"/>
                    </a:lnTo>
                    <a:lnTo>
                      <a:pt x="279157" y="501650"/>
                    </a:lnTo>
                    <a:lnTo>
                      <a:pt x="366810" y="546632"/>
                    </a:lnTo>
                    <a:cubicBezTo>
                      <a:pt x="400673" y="557534"/>
                      <a:pt x="437904" y="563562"/>
                      <a:pt x="476984" y="563562"/>
                    </a:cubicBezTo>
                    <a:cubicBezTo>
                      <a:pt x="633305" y="563562"/>
                      <a:pt x="760029" y="467107"/>
                      <a:pt x="760029" y="348123"/>
                    </a:cubicBezTo>
                    <a:cubicBezTo>
                      <a:pt x="760029" y="229139"/>
                      <a:pt x="633305" y="132684"/>
                      <a:pt x="476984" y="132684"/>
                    </a:cubicBezTo>
                    <a:cubicBezTo>
                      <a:pt x="398824" y="132684"/>
                      <a:pt x="328062" y="156798"/>
                      <a:pt x="276841" y="195785"/>
                    </a:cubicBezTo>
                    <a:lnTo>
                      <a:pt x="230899" y="247650"/>
                    </a:lnTo>
                    <a:lnTo>
                      <a:pt x="0" y="247650"/>
                    </a:lnTo>
                    <a:lnTo>
                      <a:pt x="9916" y="224941"/>
                    </a:lnTo>
                    <a:cubicBezTo>
                      <a:pt x="88571" y="92753"/>
                      <a:pt x="272706" y="0"/>
                      <a:pt x="487317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949416" y="148244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949416" y="164875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949416" y="181507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949416" y="198139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949416" y="214771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949416" y="231403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949416" y="248034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49416" y="297930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949416" y="281298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949416" y="264666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0510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1582115"/>
            <a:ext cx="2744672" cy="2157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16262" y="461799"/>
            <a:ext cx="26015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05"/>
          <a:stretch/>
        </p:blipFill>
        <p:spPr>
          <a:xfrm>
            <a:off x="30012" y="5708469"/>
            <a:ext cx="12161988" cy="1264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730" y="3966693"/>
            <a:ext cx="54348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সৌরভ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কোনাপাড়া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souravcse০২@gmail.com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3655" y="3966693"/>
            <a:ext cx="54348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-দশ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৪৫ মিনিট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33" y="1582115"/>
            <a:ext cx="3085147" cy="2215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8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9000">
        <p14:prism isInverted="1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8693" y="302060"/>
            <a:ext cx="442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73" b="8292"/>
          <a:stretch/>
        </p:blipFill>
        <p:spPr>
          <a:xfrm>
            <a:off x="568693" y="1777285"/>
            <a:ext cx="3709116" cy="3734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r="15408"/>
          <a:stretch/>
        </p:blipFill>
        <p:spPr>
          <a:xfrm>
            <a:off x="4662152" y="1733832"/>
            <a:ext cx="6581104" cy="37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6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prism isInverted="1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693" y="302060"/>
            <a:ext cx="442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2008600"/>
            <a:ext cx="4133850" cy="3076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9"/>
          <a:stretch/>
        </p:blipFill>
        <p:spPr>
          <a:xfrm>
            <a:off x="4739425" y="1671771"/>
            <a:ext cx="7101640" cy="37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5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693" y="302060"/>
            <a:ext cx="442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5004649"/>
            <a:ext cx="12191999" cy="1853351"/>
            <a:chOff x="1558344" y="2003872"/>
            <a:chExt cx="10110652" cy="1853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1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150" b="9499"/>
            <a:stretch/>
          </p:blipFill>
          <p:spPr>
            <a:xfrm>
              <a:off x="8755981" y="2003872"/>
              <a:ext cx="2913015" cy="18533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1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79" b="15309"/>
            <a:stretch/>
          </p:blipFill>
          <p:spPr>
            <a:xfrm flipH="1">
              <a:off x="1558344" y="2122857"/>
              <a:ext cx="2717073" cy="173436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825025" y="2530856"/>
            <a:ext cx="4738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33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44686" y="775610"/>
            <a:ext cx="3606800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624" y="2157822"/>
            <a:ext cx="946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623" y="2927240"/>
            <a:ext cx="907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লক্ষনগুলো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বর্ণনা করতে পারবে।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623" y="3696658"/>
            <a:ext cx="809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বর্ণনা করতে পারবে।</a:t>
            </a: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3" y="395242"/>
            <a:ext cx="2057400" cy="16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6000">
        <p14:prism isInverted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0841"/>
            <a:ext cx="63760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107" y="2106307"/>
            <a:ext cx="1064978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বাধাগ্রস্থ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332116" y="676751"/>
            <a:ext cx="3527769" cy="600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কম্পিঊটার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12891" y="-386460"/>
            <a:ext cx="6376086" cy="60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0841"/>
            <a:ext cx="6376086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12891" y="-386460"/>
            <a:ext cx="6376086" cy="6020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6404" y="633404"/>
            <a:ext cx="4299193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714" y="1874487"/>
            <a:ext cx="1093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লাগছে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713" y="2643905"/>
            <a:ext cx="907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712" y="3413323"/>
            <a:ext cx="10675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স্নগশ্লিষ্ট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711" y="4613652"/>
            <a:ext cx="1067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711" y="5290737"/>
            <a:ext cx="1067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ফোল্ডারে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6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214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Lotus</dc:creator>
  <cp:lastModifiedBy>Lotus</cp:lastModifiedBy>
  <cp:revision>185</cp:revision>
  <dcterms:created xsi:type="dcterms:W3CDTF">2021-12-27T08:08:06Z</dcterms:created>
  <dcterms:modified xsi:type="dcterms:W3CDTF">2022-03-14T16:29:23Z</dcterms:modified>
</cp:coreProperties>
</file>