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56" r:id="rId3"/>
    <p:sldId id="257" r:id="rId4"/>
    <p:sldId id="263" r:id="rId5"/>
    <p:sldId id="258" r:id="rId6"/>
    <p:sldId id="260" r:id="rId7"/>
    <p:sldId id="259" r:id="rId8"/>
    <p:sldId id="262" r:id="rId9"/>
    <p:sldId id="261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0" r:id="rId18"/>
    <p:sldId id="276" r:id="rId19"/>
    <p:sldId id="277" r:id="rId20"/>
    <p:sldId id="278" r:id="rId21"/>
    <p:sldId id="279" r:id="rId22"/>
    <p:sldId id="28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C18AE-8CC5-459A-879D-E654CF5E4D2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73A24E-DE2E-40FB-AF1C-B7C2DF33F2C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জন্ম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১৮৮৫</a:t>
          </a:r>
        </a:p>
        <a:p>
          <a:r>
            <a:rPr lang="en-US" sz="18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ভারতের</a:t>
          </a:r>
          <a:r>
            <a:rPr lang="en-US" sz="18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পশ্চিমবঙ্গের</a:t>
          </a:r>
          <a:r>
            <a:rPr lang="en-US" sz="18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চব্বিশ</a:t>
          </a:r>
          <a:r>
            <a:rPr lang="en-US" sz="18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পরগণা</a:t>
          </a:r>
          <a:r>
            <a:rPr lang="en-US" sz="18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</a:p>
        <a:p>
          <a:r>
            <a:rPr lang="en-US" sz="18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জেলায়</a:t>
          </a:r>
          <a:endParaRPr lang="en-US" sz="1800" dirty="0">
            <a:latin typeface="NikoshBAN" panose="02000000000000000000" pitchFamily="2" charset="0"/>
            <a:ea typeface="NSimSun" panose="02010609030101010101" pitchFamily="49" charset="-122"/>
            <a:cs typeface="NikoshBAN" panose="02000000000000000000" pitchFamily="2" charset="0"/>
          </a:endParaRPr>
        </a:p>
      </dgm:t>
    </dgm:pt>
    <dgm:pt modelId="{880F8795-EBFA-4D1B-A548-5923EBCD61CF}" type="parTrans" cxnId="{1C68D0B8-FF5C-43EE-8238-FBE00235F14D}">
      <dgm:prSet/>
      <dgm:spPr/>
      <dgm:t>
        <a:bodyPr/>
        <a:lstStyle/>
        <a:p>
          <a:endParaRPr lang="en-US"/>
        </a:p>
      </dgm:t>
    </dgm:pt>
    <dgm:pt modelId="{40EB152B-59D2-44E8-80A8-D0BD4BAFCCDA}" type="sibTrans" cxnId="{1C68D0B8-FF5C-43EE-8238-FBE00235F14D}">
      <dgm:prSet/>
      <dgm:spPr/>
      <dgm:t>
        <a:bodyPr/>
        <a:lstStyle/>
        <a:p>
          <a:endParaRPr lang="en-US"/>
        </a:p>
      </dgm:t>
    </dgm:pt>
    <dgm:pt modelId="{C12FE984-331A-44CA-AC0E-D6DC30051ED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 err="1" smtClean="0"/>
            <a:t>তিনি</a:t>
          </a:r>
          <a:r>
            <a:rPr lang="en-US" sz="1800" dirty="0" smtClean="0"/>
            <a:t> </a:t>
          </a:r>
          <a:r>
            <a:rPr lang="en-US" sz="1800" dirty="0" err="1" smtClean="0"/>
            <a:t>বহুভাষাবিদ</a:t>
          </a:r>
          <a:endParaRPr lang="en-US" sz="1800" dirty="0" smtClean="0"/>
        </a:p>
        <a:p>
          <a:r>
            <a:rPr lang="en-US" sz="1800" dirty="0" err="1" smtClean="0"/>
            <a:t>পন্ডিত</a:t>
          </a:r>
          <a:r>
            <a:rPr lang="en-US" sz="1800" dirty="0" smtClean="0"/>
            <a:t> </a:t>
          </a:r>
          <a:r>
            <a:rPr lang="en-US" sz="1800" dirty="0" err="1" smtClean="0"/>
            <a:t>হিসাবে</a:t>
          </a:r>
          <a:r>
            <a:rPr lang="en-US" sz="1800" dirty="0" smtClean="0"/>
            <a:t> </a:t>
          </a:r>
          <a:r>
            <a:rPr lang="en-US" sz="1800" dirty="0" err="1" smtClean="0"/>
            <a:t>খ্যাত</a:t>
          </a:r>
          <a:r>
            <a:rPr lang="en-US" sz="1800" dirty="0" smtClean="0"/>
            <a:t> </a:t>
          </a:r>
          <a:endParaRPr lang="en-US" sz="1800" dirty="0"/>
        </a:p>
      </dgm:t>
    </dgm:pt>
    <dgm:pt modelId="{ADB0B646-AC67-4A94-A660-563903088EE8}" type="parTrans" cxnId="{AC8F883C-8B25-4F0D-AD1E-628AD9B29A48}">
      <dgm:prSet/>
      <dgm:spPr/>
      <dgm:t>
        <a:bodyPr/>
        <a:lstStyle/>
        <a:p>
          <a:endParaRPr lang="en-US"/>
        </a:p>
      </dgm:t>
    </dgm:pt>
    <dgm:pt modelId="{C5FDF11F-FB1D-43D0-80CF-EA5D38B5F66D}" type="sibTrans" cxnId="{AC8F883C-8B25-4F0D-AD1E-628AD9B29A48}">
      <dgm:prSet/>
      <dgm:spPr/>
      <dgm:t>
        <a:bodyPr/>
        <a:lstStyle/>
        <a:p>
          <a:endParaRPr lang="en-US"/>
        </a:p>
      </dgm:t>
    </dgm:pt>
    <dgm:pt modelId="{8BE25223-C608-4F77-814B-665A7C2BCAD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ভাষাতত্ত্বেএম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এ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পাস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করেন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১৯১২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সালে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endParaRPr lang="en-US" sz="2400" dirty="0"/>
        </a:p>
      </dgm:t>
    </dgm:pt>
    <dgm:pt modelId="{A82F5048-A9B6-4B5B-9B36-A654E9C50051}" type="parTrans" cxnId="{9886C10A-D087-4A1E-8812-87DD1E0054AE}">
      <dgm:prSet/>
      <dgm:spPr/>
      <dgm:t>
        <a:bodyPr/>
        <a:lstStyle/>
        <a:p>
          <a:endParaRPr lang="en-US"/>
        </a:p>
      </dgm:t>
    </dgm:pt>
    <dgm:pt modelId="{F183CC8F-6FDD-46E9-8B99-E0898A9357DD}" type="sibTrans" cxnId="{9886C10A-D087-4A1E-8812-87DD1E0054AE}">
      <dgm:prSet/>
      <dgm:spPr/>
      <dgm:t>
        <a:bodyPr/>
        <a:lstStyle/>
        <a:p>
          <a:endParaRPr lang="en-US"/>
        </a:p>
      </dgm:t>
    </dgm:pt>
    <dgm:pt modelId="{7BD7800A-38AC-479F-BD9F-85BC798DF1D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সংস্কৃতিতে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পাস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১৯১০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সালে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endParaRPr lang="en-US" sz="2400" dirty="0"/>
        </a:p>
      </dgm:t>
    </dgm:pt>
    <dgm:pt modelId="{4788023F-D829-474A-84F8-4CB1E7E2C483}" type="parTrans" cxnId="{03BAB4BC-6A7C-4041-8B56-D4CD69A7CCF9}">
      <dgm:prSet/>
      <dgm:spPr/>
      <dgm:t>
        <a:bodyPr/>
        <a:lstStyle/>
        <a:p>
          <a:endParaRPr lang="en-US"/>
        </a:p>
      </dgm:t>
    </dgm:pt>
    <dgm:pt modelId="{B097C55E-C2AE-482A-B6E9-152585B35CC0}" type="sibTrans" cxnId="{03BAB4BC-6A7C-4041-8B56-D4CD69A7CCF9}">
      <dgm:prSet/>
      <dgm:spPr/>
      <dgm:t>
        <a:bodyPr/>
        <a:lstStyle/>
        <a:p>
          <a:endParaRPr lang="en-US"/>
        </a:p>
      </dgm:t>
    </dgm:pt>
    <dgm:pt modelId="{40224228-A54E-46C8-91BD-AB03694C4183}">
      <dgm:prSet custT="1"/>
      <dgm:spPr>
        <a:solidFill>
          <a:srgbClr val="FF0000"/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মৃত্যু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১৯৬৯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খ্রিঃ</a:t>
          </a:r>
          <a:endParaRPr lang="en-US" sz="2400" dirty="0" smtClean="0">
            <a:latin typeface="NikoshBAN" panose="02000000000000000000" pitchFamily="2" charset="0"/>
            <a:ea typeface="NSimSun" panose="02010609030101010101" pitchFamily="49" charset="-122"/>
            <a:cs typeface="NikoshBAN" panose="02000000000000000000" pitchFamily="2" charset="0"/>
          </a:endParaRPr>
        </a:p>
        <a:p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সমাহিত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করা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হয়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ঢাকা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বিশ্বঃ</a:t>
          </a:r>
          <a:endParaRPr lang="en-US" sz="2400" dirty="0"/>
        </a:p>
      </dgm:t>
    </dgm:pt>
    <dgm:pt modelId="{E89D5B86-2ED9-4684-8950-98AF8E64656D}" type="parTrans" cxnId="{F7361C76-E389-4EDD-BCBA-1F633B4C7D23}">
      <dgm:prSet/>
      <dgm:spPr/>
      <dgm:t>
        <a:bodyPr/>
        <a:lstStyle/>
        <a:p>
          <a:endParaRPr lang="en-US"/>
        </a:p>
      </dgm:t>
    </dgm:pt>
    <dgm:pt modelId="{93E637F1-2FD6-4639-9B26-74259F989A07}" type="sibTrans" cxnId="{F7361C76-E389-4EDD-BCBA-1F633B4C7D23}">
      <dgm:prSet/>
      <dgm:spPr/>
      <dgm:t>
        <a:bodyPr/>
        <a:lstStyle/>
        <a:p>
          <a:endParaRPr lang="en-US"/>
        </a:p>
      </dgm:t>
    </dgm:pt>
    <dgm:pt modelId="{2B17B542-EE89-4771-B8FF-D0BED3E10868}">
      <dgm:prSet custT="1"/>
      <dgm:spPr>
        <a:solidFill>
          <a:srgbClr val="0070C0"/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কলকতা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বিশ্বঃভাষাতত্ত্বে</a:t>
          </a:r>
          <a:endParaRPr lang="en-US" sz="2400" dirty="0" smtClean="0">
            <a:latin typeface="NikoshBAN" panose="02000000000000000000" pitchFamily="2" charset="0"/>
            <a:ea typeface="NSimSun" panose="02010609030101010101" pitchFamily="49" charset="-122"/>
            <a:cs typeface="NikoshBAN" panose="02000000000000000000" pitchFamily="2" charset="0"/>
          </a:endParaRPr>
        </a:p>
        <a:p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বিভাগের</a:t>
          </a:r>
          <a:r>
            <a:rPr lang="en-US" sz="2400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 ১ম </a:t>
          </a:r>
          <a:r>
            <a:rPr lang="en-US" sz="2400" dirty="0" err="1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rPr>
            <a:t>ছাত্র</a:t>
          </a:r>
          <a:endParaRPr lang="en-US" sz="2400" dirty="0"/>
        </a:p>
      </dgm:t>
    </dgm:pt>
    <dgm:pt modelId="{594D3D7E-B784-48F3-90E6-B110A74F5CBB}" type="sibTrans" cxnId="{D23EB61B-190E-4E56-B51E-B7A82A1F6B1B}">
      <dgm:prSet/>
      <dgm:spPr/>
      <dgm:t>
        <a:bodyPr/>
        <a:lstStyle/>
        <a:p>
          <a:endParaRPr lang="en-US"/>
        </a:p>
      </dgm:t>
    </dgm:pt>
    <dgm:pt modelId="{59923D25-21E7-4C95-AE30-3BBDC03370E5}" type="parTrans" cxnId="{D23EB61B-190E-4E56-B51E-B7A82A1F6B1B}">
      <dgm:prSet/>
      <dgm:spPr/>
      <dgm:t>
        <a:bodyPr/>
        <a:lstStyle/>
        <a:p>
          <a:endParaRPr lang="en-US"/>
        </a:p>
      </dgm:t>
    </dgm:pt>
    <dgm:pt modelId="{DF91BE5A-655B-4D7B-94AF-3551E75DF7FB}" type="pres">
      <dgm:prSet presAssocID="{5B1C18AE-8CC5-459A-879D-E654CF5E4D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401C5-CAEE-4681-B4D1-99C9ADEF956A}" type="pres">
      <dgm:prSet presAssocID="{4E73A24E-DE2E-40FB-AF1C-B7C2DF33F2CA}" presName="node" presStyleLbl="node1" presStyleIdx="0" presStyleCnt="6" custScaleX="132501" custScaleY="95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95CF7-DC5C-42B5-ACF3-F09412288833}" type="pres">
      <dgm:prSet presAssocID="{4E73A24E-DE2E-40FB-AF1C-B7C2DF33F2CA}" presName="spNode" presStyleCnt="0"/>
      <dgm:spPr/>
    </dgm:pt>
    <dgm:pt modelId="{8F57CF61-C58E-4172-A2CB-C5EE381B4BFD}" type="pres">
      <dgm:prSet presAssocID="{40EB152B-59D2-44E8-80A8-D0BD4BAFCCD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F5858385-9C20-4057-B500-9515EE7B62A6}" type="pres">
      <dgm:prSet presAssocID="{C12FE984-331A-44CA-AC0E-D6DC30051EDF}" presName="node" presStyleLbl="node1" presStyleIdx="1" presStyleCnt="6" custScaleX="128051" custScaleY="107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2192F-D416-4D7E-9506-002931CEAF7E}" type="pres">
      <dgm:prSet presAssocID="{C12FE984-331A-44CA-AC0E-D6DC30051EDF}" presName="spNode" presStyleCnt="0"/>
      <dgm:spPr/>
    </dgm:pt>
    <dgm:pt modelId="{AAC6BA0D-C597-4566-9FEA-6209E346A56F}" type="pres">
      <dgm:prSet presAssocID="{C5FDF11F-FB1D-43D0-80CF-EA5D38B5F66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8C59F33E-205F-483F-86A9-D299204768D4}" type="pres">
      <dgm:prSet presAssocID="{40224228-A54E-46C8-91BD-AB03694C4183}" presName="node" presStyleLbl="node1" presStyleIdx="2" presStyleCnt="6" custScaleX="119016" custScaleY="98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9083F-6B1E-44D9-AA47-0451179AE671}" type="pres">
      <dgm:prSet presAssocID="{40224228-A54E-46C8-91BD-AB03694C4183}" presName="spNode" presStyleCnt="0"/>
      <dgm:spPr/>
    </dgm:pt>
    <dgm:pt modelId="{AA08E697-03F1-42E4-96BE-6B6B23C41AEC}" type="pres">
      <dgm:prSet presAssocID="{93E637F1-2FD6-4639-9B26-74259F989A0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C0CA460-E11D-4C6E-957B-77E8D6A2AD01}" type="pres">
      <dgm:prSet presAssocID="{2B17B542-EE89-4771-B8FF-D0BED3E10868}" presName="node" presStyleLbl="node1" presStyleIdx="3" presStyleCnt="6" custScaleX="133296" custScaleY="106096" custRadScaleRad="101692" custRadScaleInc="-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69EFE-613B-4AE8-8DCA-BFEA0807A050}" type="pres">
      <dgm:prSet presAssocID="{2B17B542-EE89-4771-B8FF-D0BED3E10868}" presName="spNode" presStyleCnt="0"/>
      <dgm:spPr/>
    </dgm:pt>
    <dgm:pt modelId="{BE917662-C563-419E-8D9C-4089B46378DC}" type="pres">
      <dgm:prSet presAssocID="{594D3D7E-B784-48F3-90E6-B110A74F5CB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05E7EE51-7F88-40C8-BE16-7C2208B35225}" type="pres">
      <dgm:prSet presAssocID="{8BE25223-C608-4F77-814B-665A7C2BCADA}" presName="node" presStyleLbl="node1" presStyleIdx="4" presStyleCnt="6" custScaleX="129504" custScaleY="122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8D336-B36D-4CE2-A5E4-50A622A9B41B}" type="pres">
      <dgm:prSet presAssocID="{8BE25223-C608-4F77-814B-665A7C2BCADA}" presName="spNode" presStyleCnt="0"/>
      <dgm:spPr/>
    </dgm:pt>
    <dgm:pt modelId="{DF1BF453-D172-410F-BAB9-13CB41BBA3D9}" type="pres">
      <dgm:prSet presAssocID="{F183CC8F-6FDD-46E9-8B99-E0898A9357D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973BDBAD-5267-4739-B88E-D771F580182F}" type="pres">
      <dgm:prSet presAssocID="{7BD7800A-38AC-479F-BD9F-85BC798DF1D9}" presName="node" presStyleLbl="node1" presStyleIdx="5" presStyleCnt="6" custScaleX="123789" custScaleY="107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0D8A3-F465-464A-99B9-DED5FDC28D41}" type="pres">
      <dgm:prSet presAssocID="{7BD7800A-38AC-479F-BD9F-85BC798DF1D9}" presName="spNode" presStyleCnt="0"/>
      <dgm:spPr/>
    </dgm:pt>
    <dgm:pt modelId="{F7CDF7EB-5A46-4BCD-8691-779FC557067D}" type="pres">
      <dgm:prSet presAssocID="{B097C55E-C2AE-482A-B6E9-152585B35CC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CFBC901-33D0-4CD0-A4BF-7C714DF1C453}" type="presOf" srcId="{40224228-A54E-46C8-91BD-AB03694C4183}" destId="{8C59F33E-205F-483F-86A9-D299204768D4}" srcOrd="0" destOrd="0" presId="urn:microsoft.com/office/officeart/2005/8/layout/cycle6"/>
    <dgm:cxn modelId="{1C68D0B8-FF5C-43EE-8238-FBE00235F14D}" srcId="{5B1C18AE-8CC5-459A-879D-E654CF5E4D22}" destId="{4E73A24E-DE2E-40FB-AF1C-B7C2DF33F2CA}" srcOrd="0" destOrd="0" parTransId="{880F8795-EBFA-4D1B-A548-5923EBCD61CF}" sibTransId="{40EB152B-59D2-44E8-80A8-D0BD4BAFCCDA}"/>
    <dgm:cxn modelId="{0030FBC2-57A0-47B7-925B-5D5280B4E0B1}" type="presOf" srcId="{93E637F1-2FD6-4639-9B26-74259F989A07}" destId="{AA08E697-03F1-42E4-96BE-6B6B23C41AEC}" srcOrd="0" destOrd="0" presId="urn:microsoft.com/office/officeart/2005/8/layout/cycle6"/>
    <dgm:cxn modelId="{AC8F883C-8B25-4F0D-AD1E-628AD9B29A48}" srcId="{5B1C18AE-8CC5-459A-879D-E654CF5E4D22}" destId="{C12FE984-331A-44CA-AC0E-D6DC30051EDF}" srcOrd="1" destOrd="0" parTransId="{ADB0B646-AC67-4A94-A660-563903088EE8}" sibTransId="{C5FDF11F-FB1D-43D0-80CF-EA5D38B5F66D}"/>
    <dgm:cxn modelId="{00DEB6E0-1F65-47A6-9A61-E1F12EC4D199}" type="presOf" srcId="{C12FE984-331A-44CA-AC0E-D6DC30051EDF}" destId="{F5858385-9C20-4057-B500-9515EE7B62A6}" srcOrd="0" destOrd="0" presId="urn:microsoft.com/office/officeart/2005/8/layout/cycle6"/>
    <dgm:cxn modelId="{9886C10A-D087-4A1E-8812-87DD1E0054AE}" srcId="{5B1C18AE-8CC5-459A-879D-E654CF5E4D22}" destId="{8BE25223-C608-4F77-814B-665A7C2BCADA}" srcOrd="4" destOrd="0" parTransId="{A82F5048-A9B6-4B5B-9B36-A654E9C50051}" sibTransId="{F183CC8F-6FDD-46E9-8B99-E0898A9357DD}"/>
    <dgm:cxn modelId="{F7361C76-E389-4EDD-BCBA-1F633B4C7D23}" srcId="{5B1C18AE-8CC5-459A-879D-E654CF5E4D22}" destId="{40224228-A54E-46C8-91BD-AB03694C4183}" srcOrd="2" destOrd="0" parTransId="{E89D5B86-2ED9-4684-8950-98AF8E64656D}" sibTransId="{93E637F1-2FD6-4639-9B26-74259F989A07}"/>
    <dgm:cxn modelId="{0539CB1B-E4AA-40B6-AB2F-D28B2A5033A7}" type="presOf" srcId="{B097C55E-C2AE-482A-B6E9-152585B35CC0}" destId="{F7CDF7EB-5A46-4BCD-8691-779FC557067D}" srcOrd="0" destOrd="0" presId="urn:microsoft.com/office/officeart/2005/8/layout/cycle6"/>
    <dgm:cxn modelId="{8B3E0BB3-CB76-4EF2-8A4B-9B8E675A4D00}" type="presOf" srcId="{4E73A24E-DE2E-40FB-AF1C-B7C2DF33F2CA}" destId="{8B0401C5-CAEE-4681-B4D1-99C9ADEF956A}" srcOrd="0" destOrd="0" presId="urn:microsoft.com/office/officeart/2005/8/layout/cycle6"/>
    <dgm:cxn modelId="{4564E0EE-A9D1-4466-BF72-073FEA48CFFB}" type="presOf" srcId="{594D3D7E-B784-48F3-90E6-B110A74F5CBB}" destId="{BE917662-C563-419E-8D9C-4089B46378DC}" srcOrd="0" destOrd="0" presId="urn:microsoft.com/office/officeart/2005/8/layout/cycle6"/>
    <dgm:cxn modelId="{D99A7939-11AD-4315-80F5-FBF42D268C56}" type="presOf" srcId="{F183CC8F-6FDD-46E9-8B99-E0898A9357DD}" destId="{DF1BF453-D172-410F-BAB9-13CB41BBA3D9}" srcOrd="0" destOrd="0" presId="urn:microsoft.com/office/officeart/2005/8/layout/cycle6"/>
    <dgm:cxn modelId="{EF744314-4AE0-4908-B063-D6DFCEA7645F}" type="presOf" srcId="{5B1C18AE-8CC5-459A-879D-E654CF5E4D22}" destId="{DF91BE5A-655B-4D7B-94AF-3551E75DF7FB}" srcOrd="0" destOrd="0" presId="urn:microsoft.com/office/officeart/2005/8/layout/cycle6"/>
    <dgm:cxn modelId="{A723D56A-8AED-4099-A521-2844CA2C5B65}" type="presOf" srcId="{2B17B542-EE89-4771-B8FF-D0BED3E10868}" destId="{1C0CA460-E11D-4C6E-957B-77E8D6A2AD01}" srcOrd="0" destOrd="0" presId="urn:microsoft.com/office/officeart/2005/8/layout/cycle6"/>
    <dgm:cxn modelId="{03BAB4BC-6A7C-4041-8B56-D4CD69A7CCF9}" srcId="{5B1C18AE-8CC5-459A-879D-E654CF5E4D22}" destId="{7BD7800A-38AC-479F-BD9F-85BC798DF1D9}" srcOrd="5" destOrd="0" parTransId="{4788023F-D829-474A-84F8-4CB1E7E2C483}" sibTransId="{B097C55E-C2AE-482A-B6E9-152585B35CC0}"/>
    <dgm:cxn modelId="{8662136A-3F81-4115-BC8E-E5AE8A2A4A8A}" type="presOf" srcId="{7BD7800A-38AC-479F-BD9F-85BC798DF1D9}" destId="{973BDBAD-5267-4739-B88E-D771F580182F}" srcOrd="0" destOrd="0" presId="urn:microsoft.com/office/officeart/2005/8/layout/cycle6"/>
    <dgm:cxn modelId="{D12DA633-4EF0-4414-926C-3FFBC7459DE8}" type="presOf" srcId="{8BE25223-C608-4F77-814B-665A7C2BCADA}" destId="{05E7EE51-7F88-40C8-BE16-7C2208B35225}" srcOrd="0" destOrd="0" presId="urn:microsoft.com/office/officeart/2005/8/layout/cycle6"/>
    <dgm:cxn modelId="{624548D7-5C70-4D55-95FC-72314E79B6A7}" type="presOf" srcId="{40EB152B-59D2-44E8-80A8-D0BD4BAFCCDA}" destId="{8F57CF61-C58E-4172-A2CB-C5EE381B4BFD}" srcOrd="0" destOrd="0" presId="urn:microsoft.com/office/officeart/2005/8/layout/cycle6"/>
    <dgm:cxn modelId="{D23EB61B-190E-4E56-B51E-B7A82A1F6B1B}" srcId="{5B1C18AE-8CC5-459A-879D-E654CF5E4D22}" destId="{2B17B542-EE89-4771-B8FF-D0BED3E10868}" srcOrd="3" destOrd="0" parTransId="{59923D25-21E7-4C95-AE30-3BBDC03370E5}" sibTransId="{594D3D7E-B784-48F3-90E6-B110A74F5CBB}"/>
    <dgm:cxn modelId="{D3434028-138D-4C09-9584-09676409073D}" type="presOf" srcId="{C5FDF11F-FB1D-43D0-80CF-EA5D38B5F66D}" destId="{AAC6BA0D-C597-4566-9FEA-6209E346A56F}" srcOrd="0" destOrd="0" presId="urn:microsoft.com/office/officeart/2005/8/layout/cycle6"/>
    <dgm:cxn modelId="{2FE6844B-668D-4FB3-BD12-BF82491984BB}" type="presParOf" srcId="{DF91BE5A-655B-4D7B-94AF-3551E75DF7FB}" destId="{8B0401C5-CAEE-4681-B4D1-99C9ADEF956A}" srcOrd="0" destOrd="0" presId="urn:microsoft.com/office/officeart/2005/8/layout/cycle6"/>
    <dgm:cxn modelId="{6733F13A-CD84-4A60-B228-9588C3510725}" type="presParOf" srcId="{DF91BE5A-655B-4D7B-94AF-3551E75DF7FB}" destId="{CC795CF7-DC5C-42B5-ACF3-F09412288833}" srcOrd="1" destOrd="0" presId="urn:microsoft.com/office/officeart/2005/8/layout/cycle6"/>
    <dgm:cxn modelId="{C3EAC368-A204-4CB5-A472-5EA43D5A9CD7}" type="presParOf" srcId="{DF91BE5A-655B-4D7B-94AF-3551E75DF7FB}" destId="{8F57CF61-C58E-4172-A2CB-C5EE381B4BFD}" srcOrd="2" destOrd="0" presId="urn:microsoft.com/office/officeart/2005/8/layout/cycle6"/>
    <dgm:cxn modelId="{082D73C7-DC7F-4C4F-BC4F-AC45C1F088DA}" type="presParOf" srcId="{DF91BE5A-655B-4D7B-94AF-3551E75DF7FB}" destId="{F5858385-9C20-4057-B500-9515EE7B62A6}" srcOrd="3" destOrd="0" presId="urn:microsoft.com/office/officeart/2005/8/layout/cycle6"/>
    <dgm:cxn modelId="{981B572C-9911-46F1-91BD-0A8DBDFB1478}" type="presParOf" srcId="{DF91BE5A-655B-4D7B-94AF-3551E75DF7FB}" destId="{6AA2192F-D416-4D7E-9506-002931CEAF7E}" srcOrd="4" destOrd="0" presId="urn:microsoft.com/office/officeart/2005/8/layout/cycle6"/>
    <dgm:cxn modelId="{A0401ABC-A834-4E92-AD60-EBB3166D9C91}" type="presParOf" srcId="{DF91BE5A-655B-4D7B-94AF-3551E75DF7FB}" destId="{AAC6BA0D-C597-4566-9FEA-6209E346A56F}" srcOrd="5" destOrd="0" presId="urn:microsoft.com/office/officeart/2005/8/layout/cycle6"/>
    <dgm:cxn modelId="{27C7536B-F7C1-437F-B875-FDA7000FD74C}" type="presParOf" srcId="{DF91BE5A-655B-4D7B-94AF-3551E75DF7FB}" destId="{8C59F33E-205F-483F-86A9-D299204768D4}" srcOrd="6" destOrd="0" presId="urn:microsoft.com/office/officeart/2005/8/layout/cycle6"/>
    <dgm:cxn modelId="{54319B18-DC2D-4AD9-93B0-B4E74E5C32AC}" type="presParOf" srcId="{DF91BE5A-655B-4D7B-94AF-3551E75DF7FB}" destId="{4879083F-6B1E-44D9-AA47-0451179AE671}" srcOrd="7" destOrd="0" presId="urn:microsoft.com/office/officeart/2005/8/layout/cycle6"/>
    <dgm:cxn modelId="{C2273713-DD48-44E2-A639-18AA006F9DCC}" type="presParOf" srcId="{DF91BE5A-655B-4D7B-94AF-3551E75DF7FB}" destId="{AA08E697-03F1-42E4-96BE-6B6B23C41AEC}" srcOrd="8" destOrd="0" presId="urn:microsoft.com/office/officeart/2005/8/layout/cycle6"/>
    <dgm:cxn modelId="{5F3B227D-A9CE-4DBC-8DB1-268674645DEA}" type="presParOf" srcId="{DF91BE5A-655B-4D7B-94AF-3551E75DF7FB}" destId="{1C0CA460-E11D-4C6E-957B-77E8D6A2AD01}" srcOrd="9" destOrd="0" presId="urn:microsoft.com/office/officeart/2005/8/layout/cycle6"/>
    <dgm:cxn modelId="{455CE987-EB21-43D8-B0F4-DE413BBE8544}" type="presParOf" srcId="{DF91BE5A-655B-4D7B-94AF-3551E75DF7FB}" destId="{C8B69EFE-613B-4AE8-8DCA-BFEA0807A050}" srcOrd="10" destOrd="0" presId="urn:microsoft.com/office/officeart/2005/8/layout/cycle6"/>
    <dgm:cxn modelId="{F3039ECE-4B3B-4CCA-8B9A-AC21F0C2ABAA}" type="presParOf" srcId="{DF91BE5A-655B-4D7B-94AF-3551E75DF7FB}" destId="{BE917662-C563-419E-8D9C-4089B46378DC}" srcOrd="11" destOrd="0" presId="urn:microsoft.com/office/officeart/2005/8/layout/cycle6"/>
    <dgm:cxn modelId="{AC551EAE-DCA8-4CCC-A17B-BAF3715DB387}" type="presParOf" srcId="{DF91BE5A-655B-4D7B-94AF-3551E75DF7FB}" destId="{05E7EE51-7F88-40C8-BE16-7C2208B35225}" srcOrd="12" destOrd="0" presId="urn:microsoft.com/office/officeart/2005/8/layout/cycle6"/>
    <dgm:cxn modelId="{4BF88B76-C242-4D12-B320-A9C551DD5698}" type="presParOf" srcId="{DF91BE5A-655B-4D7B-94AF-3551E75DF7FB}" destId="{F658D336-B36D-4CE2-A5E4-50A622A9B41B}" srcOrd="13" destOrd="0" presId="urn:microsoft.com/office/officeart/2005/8/layout/cycle6"/>
    <dgm:cxn modelId="{F1378C09-11A7-4B99-B1A1-7936910428B9}" type="presParOf" srcId="{DF91BE5A-655B-4D7B-94AF-3551E75DF7FB}" destId="{DF1BF453-D172-410F-BAB9-13CB41BBA3D9}" srcOrd="14" destOrd="0" presId="urn:microsoft.com/office/officeart/2005/8/layout/cycle6"/>
    <dgm:cxn modelId="{A7605350-B0C9-410A-94C0-83BCEA7CCF33}" type="presParOf" srcId="{DF91BE5A-655B-4D7B-94AF-3551E75DF7FB}" destId="{973BDBAD-5267-4739-B88E-D771F580182F}" srcOrd="15" destOrd="0" presId="urn:microsoft.com/office/officeart/2005/8/layout/cycle6"/>
    <dgm:cxn modelId="{27C560E8-6AE1-4AD7-981E-7E3F4DDBD9CE}" type="presParOf" srcId="{DF91BE5A-655B-4D7B-94AF-3551E75DF7FB}" destId="{E6D0D8A3-F465-464A-99B9-DED5FDC28D41}" srcOrd="16" destOrd="0" presId="urn:microsoft.com/office/officeart/2005/8/layout/cycle6"/>
    <dgm:cxn modelId="{44A8682C-75C2-46AB-B740-35ECAED4D1B4}" type="presParOf" srcId="{DF91BE5A-655B-4D7B-94AF-3551E75DF7FB}" destId="{F7CDF7EB-5A46-4BCD-8691-779FC557067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EEFF2-C5B8-411B-A6F1-6772BE5022A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34E91-5803-4EBA-9580-83AA805F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7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91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0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1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6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76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9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41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88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0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1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4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9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8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8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4E91-5803-4EBA-9580-83AA805F48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3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6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9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7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2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5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E8A0-D89A-4CEF-AB92-E816289C219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6789-9BF7-40B5-B4BB-CF2C4F88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1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7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" y="141889"/>
            <a:ext cx="11839608" cy="66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9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Bevel 7"/>
          <p:cNvSpPr/>
          <p:nvPr/>
        </p:nvSpPr>
        <p:spPr>
          <a:xfrm>
            <a:off x="3604591" y="397962"/>
            <a:ext cx="4333461" cy="1089645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05" y="1421837"/>
            <a:ext cx="4579997" cy="3374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9242" y="5075583"/>
            <a:ext cx="424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পুস্ককার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5962" y="5075583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শহিদুল্লাহ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697141" y="5257875"/>
            <a:ext cx="609600" cy="306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3829" y="5929531"/>
            <a:ext cx="4490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শহিদুল্লাহ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653190" y="6055464"/>
            <a:ext cx="609600" cy="306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67625" y="5929531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১৮৮৫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Down Ribbon 10"/>
          <p:cNvSpPr/>
          <p:nvPr/>
        </p:nvSpPr>
        <p:spPr>
          <a:xfrm>
            <a:off x="4187688" y="348215"/>
            <a:ext cx="4293703" cy="113939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7606" y="1852856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6388" y="1745504"/>
            <a:ext cx="649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63222" y="1991355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1725" y="2790413"/>
            <a:ext cx="76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96056" y="2752765"/>
            <a:ext cx="679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7606" y="3931857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65517" y="4174813"/>
            <a:ext cx="577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14956" y="5313572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72557" y="5580071"/>
            <a:ext cx="729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60" y="2568535"/>
            <a:ext cx="1189683" cy="8916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23" y="3864233"/>
            <a:ext cx="1151414" cy="8643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15" y="5370394"/>
            <a:ext cx="1259022" cy="7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10387" y="3059667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বেজার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5" y="2302769"/>
            <a:ext cx="1618628" cy="12961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89350" y="2844226"/>
            <a:ext cx="930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অখুশি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828" y="4152548"/>
            <a:ext cx="86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62088" y="4196700"/>
            <a:ext cx="740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3" y="3835405"/>
            <a:ext cx="1618628" cy="1077123"/>
          </a:xfrm>
          <a:prstGeom prst="rect">
            <a:avLst/>
          </a:prstGeom>
        </p:spPr>
      </p:pic>
      <p:sp>
        <p:nvSpPr>
          <p:cNvPr id="16" name="Down Ribbon 15"/>
          <p:cNvSpPr/>
          <p:nvPr/>
        </p:nvSpPr>
        <p:spPr>
          <a:xfrm>
            <a:off x="4200940" y="403631"/>
            <a:ext cx="4293703" cy="113939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5865" y="1711222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46462" y="1676414"/>
            <a:ext cx="649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51407" y="1645635"/>
            <a:ext cx="686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4" y="841705"/>
            <a:ext cx="9760030" cy="5479582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4383008" y="195803"/>
            <a:ext cx="3644348" cy="645902"/>
          </a:xfrm>
          <a:prstGeom prst="beve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71055"/>
            <a:ext cx="5711687" cy="34484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386" y="4282303"/>
            <a:ext cx="11134797" cy="20928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ধবল,একজনের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টাক,আরেকজনের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অন্ধ।আল্লাহ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পাঠাইলেন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তাহাদিগকে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না।আল্লাহর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3" y="461070"/>
            <a:ext cx="5273077" cy="2704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0" y="551403"/>
            <a:ext cx="4661403" cy="26138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1217" y="3978586"/>
            <a:ext cx="57747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ধবলরোগী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0863" y="389306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বুলাইয়া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করিলেন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গাভিন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খুলিবে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2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94" y="563682"/>
            <a:ext cx="2486025" cy="1838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5" y="234731"/>
            <a:ext cx="1951194" cy="165820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909392" y="507934"/>
            <a:ext cx="2398643" cy="758341"/>
          </a:xfrm>
          <a:prstGeom prst="wedgeRoundRectCallout">
            <a:avLst>
              <a:gd name="adj1" fmla="val -161324"/>
              <a:gd name="adj2" fmla="val 5282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টাকওয়ালাকে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214191" y="1487607"/>
            <a:ext cx="2670991" cy="1162828"/>
          </a:xfrm>
          <a:prstGeom prst="wedgeRoundRectCallout">
            <a:avLst>
              <a:gd name="adj1" fmla="val 157402"/>
              <a:gd name="adj2" fmla="val -43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টাকওয়ালাকে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399722" y="3041092"/>
            <a:ext cx="2928730" cy="1567070"/>
          </a:xfrm>
          <a:prstGeom prst="wedgeRoundRectCallout">
            <a:avLst>
              <a:gd name="adj1" fmla="val -157261"/>
              <a:gd name="adj2" fmla="val -1576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টাকওয়ালার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বুলাইয়া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দিলেন।মাথায়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গুজাইল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919958" y="4598273"/>
            <a:ext cx="2398643" cy="758341"/>
          </a:xfrm>
          <a:prstGeom prst="wedgeRoundRectCallout">
            <a:avLst>
              <a:gd name="adj1" fmla="val -74584"/>
              <a:gd name="adj2" fmla="val -4749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টাকওয়ালাকে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685860" y="4933185"/>
            <a:ext cx="2398643" cy="758341"/>
          </a:xfrm>
          <a:prstGeom prst="wedgeRoundRectCallout">
            <a:avLst>
              <a:gd name="adj1" fmla="val 112709"/>
              <a:gd name="adj2" fmla="val -43648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টাকওয়ালা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016188" y="5754295"/>
            <a:ext cx="2398643" cy="758341"/>
          </a:xfrm>
          <a:prstGeom prst="wedgeRoundRectCallout">
            <a:avLst>
              <a:gd name="adj1" fmla="val 159118"/>
              <a:gd name="adj2" fmla="val -607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টাকওয়ালাকে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22" y="4625183"/>
            <a:ext cx="2951712" cy="16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147" y="5300539"/>
            <a:ext cx="2226113" cy="1294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147" y="153601"/>
            <a:ext cx="2336231" cy="1555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3" y="579387"/>
            <a:ext cx="1623492" cy="1379709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293705" y="634621"/>
            <a:ext cx="2398643" cy="758341"/>
          </a:xfrm>
          <a:prstGeom prst="wedgeRoundRectCallout">
            <a:avLst>
              <a:gd name="adj1" fmla="val -161324"/>
              <a:gd name="adj2" fmla="val 5282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564835" y="1633384"/>
            <a:ext cx="3538331" cy="1325216"/>
          </a:xfrm>
          <a:prstGeom prst="wedgeRoundRectCallout">
            <a:avLst>
              <a:gd name="adj1" fmla="val 142139"/>
              <a:gd name="adj2" fmla="val -783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399182" y="3199022"/>
            <a:ext cx="3869635" cy="1392961"/>
          </a:xfrm>
          <a:prstGeom prst="wedgeRoundRectCallout">
            <a:avLst>
              <a:gd name="adj1" fmla="val -98620"/>
              <a:gd name="adj2" fmla="val -17463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বুলাইয়া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দিলেন।তাহার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103931" y="4627133"/>
            <a:ext cx="2398643" cy="758341"/>
          </a:xfrm>
          <a:prstGeom prst="wedgeRoundRectCallout">
            <a:avLst>
              <a:gd name="adj1" fmla="val -75689"/>
              <a:gd name="adj2" fmla="val -4609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407183" y="4612053"/>
            <a:ext cx="2398643" cy="758341"/>
          </a:xfrm>
          <a:prstGeom prst="wedgeRoundRectCallout">
            <a:avLst>
              <a:gd name="adj1" fmla="val 156908"/>
              <a:gd name="adj2" fmla="val -4924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674413" y="5625843"/>
            <a:ext cx="2398643" cy="758341"/>
          </a:xfrm>
          <a:prstGeom prst="wedgeRoundRectCallout">
            <a:avLst>
              <a:gd name="adj1" fmla="val 149726"/>
              <a:gd name="adj2" fmla="val -293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9269" y="-132522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23" y="189430"/>
            <a:ext cx="2981325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8" y="88260"/>
            <a:ext cx="2933700" cy="1787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1" y="1864683"/>
            <a:ext cx="2757992" cy="3525356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856069" y="87052"/>
            <a:ext cx="3072151" cy="1048460"/>
          </a:xfrm>
          <a:prstGeom prst="wedgeRoundRectCallout">
            <a:avLst>
              <a:gd name="adj1" fmla="val 156741"/>
              <a:gd name="adj2" fmla="val 1143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দ্রূত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421475" y="1456255"/>
            <a:ext cx="2398643" cy="758341"/>
          </a:xfrm>
          <a:prstGeom prst="wedgeRoundRectCallout">
            <a:avLst>
              <a:gd name="adj1" fmla="val -156377"/>
              <a:gd name="adj2" fmla="val -8118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378157" y="2652955"/>
            <a:ext cx="6162261" cy="764588"/>
          </a:xfrm>
          <a:prstGeom prst="wedgeRoundRectCallout">
            <a:avLst>
              <a:gd name="adj1" fmla="val 61433"/>
              <a:gd name="adj2" fmla="val -16076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পারিতেছি।তুমি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916557" y="3893083"/>
            <a:ext cx="3224309" cy="758341"/>
          </a:xfrm>
          <a:prstGeom prst="wedgeRoundRectCallout">
            <a:avLst>
              <a:gd name="adj1" fmla="val -146042"/>
              <a:gd name="adj2" fmla="val -3970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কিন?এসবত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052575" y="5390040"/>
            <a:ext cx="6813424" cy="758341"/>
          </a:xfrm>
          <a:prstGeom prst="wedgeRoundRectCallout">
            <a:avLst>
              <a:gd name="adj1" fmla="val 55177"/>
              <a:gd name="adj2" fmla="val -5208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আচ্ছা!যদি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করিবেন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7" y="271438"/>
            <a:ext cx="2858765" cy="211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36" y="411162"/>
            <a:ext cx="2533287" cy="215288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772253" y="271438"/>
            <a:ext cx="3072151" cy="1048460"/>
          </a:xfrm>
          <a:prstGeom prst="wedgeRoundRectCallout">
            <a:avLst>
              <a:gd name="adj1" fmla="val 165368"/>
              <a:gd name="adj2" fmla="val 978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দ্রূত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টাকওয়ালার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421475" y="1456255"/>
            <a:ext cx="2398643" cy="758341"/>
          </a:xfrm>
          <a:prstGeom prst="wedgeRoundRectCallout">
            <a:avLst>
              <a:gd name="adj1" fmla="val -152510"/>
              <a:gd name="adj2" fmla="val 79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গাভীর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378157" y="2652955"/>
            <a:ext cx="6162261" cy="764588"/>
          </a:xfrm>
          <a:prstGeom prst="wedgeRoundRectCallout">
            <a:avLst>
              <a:gd name="adj1" fmla="val 61433"/>
              <a:gd name="adj2" fmla="val -16076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পারিতেছি।তুমি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টাকওয়ালার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916557" y="3893083"/>
            <a:ext cx="3224309" cy="758341"/>
          </a:xfrm>
          <a:prstGeom prst="wedgeRoundRectCallout">
            <a:avLst>
              <a:gd name="adj1" fmla="val -141521"/>
              <a:gd name="adj2" fmla="val -3166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কিন?এসবত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052575" y="5390040"/>
            <a:ext cx="6813424" cy="758341"/>
          </a:xfrm>
          <a:prstGeom prst="wedgeRoundRectCallout">
            <a:avLst>
              <a:gd name="adj1" fmla="val 55177"/>
              <a:gd name="adj2" fmla="val -5208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আচ্ছা!যদি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করিবেন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9" y="3429001"/>
            <a:ext cx="2817183" cy="18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36931" y="913608"/>
            <a:ext cx="9585827" cy="25224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440782" y="624752"/>
            <a:ext cx="1418897" cy="4017737"/>
            <a:chOff x="4711457" y="612139"/>
            <a:chExt cx="1418897" cy="4017737"/>
          </a:xfrm>
          <a:solidFill>
            <a:srgbClr val="FF0000"/>
          </a:solidFill>
        </p:grpSpPr>
        <p:grpSp>
          <p:nvGrpSpPr>
            <p:cNvPr id="8" name="Group 7"/>
            <p:cNvGrpSpPr/>
            <p:nvPr/>
          </p:nvGrpSpPr>
          <p:grpSpPr>
            <a:xfrm>
              <a:off x="4711457" y="612139"/>
              <a:ext cx="1418897" cy="4017737"/>
              <a:chOff x="6785583" y="599209"/>
              <a:chExt cx="1418897" cy="4017737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7075774" y="599209"/>
                <a:ext cx="838518" cy="3046439"/>
                <a:chOff x="7075774" y="599209"/>
                <a:chExt cx="838518" cy="3046439"/>
              </a:xfrm>
              <a:grpFill/>
            </p:grpSpPr>
            <p:sp>
              <p:nvSpPr>
                <p:cNvPr id="12" name="Freeform 11"/>
                <p:cNvSpPr/>
                <p:nvPr/>
              </p:nvSpPr>
              <p:spPr>
                <a:xfrm rot="178060">
                  <a:off x="7075774" y="599209"/>
                  <a:ext cx="838518" cy="835572"/>
                </a:xfrm>
                <a:custGeom>
                  <a:avLst/>
                  <a:gdLst>
                    <a:gd name="connsiteX0" fmla="*/ 404966 w 838518"/>
                    <a:gd name="connsiteY0" fmla="*/ 0 h 835572"/>
                    <a:gd name="connsiteX1" fmla="*/ 838518 w 838518"/>
                    <a:gd name="connsiteY1" fmla="*/ 417786 h 835572"/>
                    <a:gd name="connsiteX2" fmla="*/ 404966 w 838518"/>
                    <a:gd name="connsiteY2" fmla="*/ 835572 h 835572"/>
                    <a:gd name="connsiteX3" fmla="*/ 5485 w 838518"/>
                    <a:gd name="connsiteY3" fmla="*/ 580407 h 835572"/>
                    <a:gd name="connsiteX4" fmla="*/ 2332 w 838518"/>
                    <a:gd name="connsiteY4" fmla="*/ 565359 h 835572"/>
                    <a:gd name="connsiteX5" fmla="*/ 246009 w 838518"/>
                    <a:gd name="connsiteY5" fmla="*/ 565359 h 835572"/>
                    <a:gd name="connsiteX6" fmla="*/ 246108 w 838518"/>
                    <a:gd name="connsiteY6" fmla="*/ 565496 h 835572"/>
                    <a:gd name="connsiteX7" fmla="*/ 404966 w 838518"/>
                    <a:gd name="connsiteY7" fmla="*/ 626679 h 835572"/>
                    <a:gd name="connsiteX8" fmla="*/ 629625 w 838518"/>
                    <a:gd name="connsiteY8" fmla="*/ 417786 h 835572"/>
                    <a:gd name="connsiteX9" fmla="*/ 404966 w 838518"/>
                    <a:gd name="connsiteY9" fmla="*/ 208893 h 835572"/>
                    <a:gd name="connsiteX10" fmla="*/ 246108 w 838518"/>
                    <a:gd name="connsiteY10" fmla="*/ 270077 h 835572"/>
                    <a:gd name="connsiteX11" fmla="*/ 237937 w 838518"/>
                    <a:gd name="connsiteY11" fmla="*/ 281345 h 835572"/>
                    <a:gd name="connsiteX12" fmla="*/ 0 w 838518"/>
                    <a:gd name="connsiteY12" fmla="*/ 281345 h 835572"/>
                    <a:gd name="connsiteX13" fmla="*/ 5485 w 838518"/>
                    <a:gd name="connsiteY13" fmla="*/ 255165 h 835572"/>
                    <a:gd name="connsiteX14" fmla="*/ 404966 w 838518"/>
                    <a:gd name="connsiteY14" fmla="*/ 0 h 83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38518" h="835572">
                      <a:moveTo>
                        <a:pt x="404966" y="0"/>
                      </a:moveTo>
                      <a:cubicBezTo>
                        <a:pt x="644410" y="0"/>
                        <a:pt x="838518" y="187049"/>
                        <a:pt x="838518" y="417786"/>
                      </a:cubicBezTo>
                      <a:cubicBezTo>
                        <a:pt x="838518" y="648523"/>
                        <a:pt x="644410" y="835572"/>
                        <a:pt x="404966" y="835572"/>
                      </a:cubicBezTo>
                      <a:cubicBezTo>
                        <a:pt x="225383" y="835572"/>
                        <a:pt x="71302" y="730357"/>
                        <a:pt x="5485" y="580407"/>
                      </a:cubicBezTo>
                      <a:lnTo>
                        <a:pt x="2332" y="565359"/>
                      </a:lnTo>
                      <a:lnTo>
                        <a:pt x="246009" y="565359"/>
                      </a:lnTo>
                      <a:lnTo>
                        <a:pt x="246108" y="565496"/>
                      </a:lnTo>
                      <a:cubicBezTo>
                        <a:pt x="286763" y="603298"/>
                        <a:pt x="342928" y="626679"/>
                        <a:pt x="404966" y="626679"/>
                      </a:cubicBezTo>
                      <a:cubicBezTo>
                        <a:pt x="529042" y="626679"/>
                        <a:pt x="629625" y="533154"/>
                        <a:pt x="629625" y="417786"/>
                      </a:cubicBezTo>
                      <a:cubicBezTo>
                        <a:pt x="629625" y="302418"/>
                        <a:pt x="529042" y="208893"/>
                        <a:pt x="404966" y="208893"/>
                      </a:cubicBezTo>
                      <a:cubicBezTo>
                        <a:pt x="342928" y="208893"/>
                        <a:pt x="286763" y="232274"/>
                        <a:pt x="246108" y="270077"/>
                      </a:cubicBezTo>
                      <a:lnTo>
                        <a:pt x="237937" y="281345"/>
                      </a:lnTo>
                      <a:lnTo>
                        <a:pt x="0" y="281345"/>
                      </a:lnTo>
                      <a:lnTo>
                        <a:pt x="5485" y="255165"/>
                      </a:lnTo>
                      <a:cubicBezTo>
                        <a:pt x="71302" y="105215"/>
                        <a:pt x="225383" y="0"/>
                        <a:pt x="4049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7384674" y="1406944"/>
                  <a:ext cx="220717" cy="2238704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lowchart: Connector 13"/>
                <p:cNvSpPr/>
                <p:nvPr/>
              </p:nvSpPr>
              <p:spPr>
                <a:xfrm>
                  <a:off x="7361025" y="1162170"/>
                  <a:ext cx="268014" cy="28378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Sun 15"/>
              <p:cNvSpPr/>
              <p:nvPr/>
            </p:nvSpPr>
            <p:spPr>
              <a:xfrm>
                <a:off x="6785583" y="3686781"/>
                <a:ext cx="1418897" cy="93016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7385119" y="3544891"/>
                <a:ext cx="268014" cy="2837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20235627">
              <a:off x="5027184" y="3848935"/>
              <a:ext cx="753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94923" y="624752"/>
            <a:ext cx="1418897" cy="4017737"/>
            <a:chOff x="4711457" y="612139"/>
            <a:chExt cx="1418897" cy="4017737"/>
          </a:xfrm>
          <a:solidFill>
            <a:schemeClr val="accent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4711457" y="612139"/>
              <a:ext cx="1418897" cy="4017737"/>
              <a:chOff x="6785583" y="599209"/>
              <a:chExt cx="1418897" cy="4017737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7075774" y="599209"/>
                <a:ext cx="838518" cy="3046439"/>
                <a:chOff x="7075774" y="599209"/>
                <a:chExt cx="838518" cy="3046439"/>
              </a:xfrm>
              <a:grpFill/>
            </p:grpSpPr>
            <p:sp>
              <p:nvSpPr>
                <p:cNvPr id="32" name="Freeform 31"/>
                <p:cNvSpPr/>
                <p:nvPr/>
              </p:nvSpPr>
              <p:spPr>
                <a:xfrm rot="178060">
                  <a:off x="7075774" y="599209"/>
                  <a:ext cx="838518" cy="835572"/>
                </a:xfrm>
                <a:custGeom>
                  <a:avLst/>
                  <a:gdLst>
                    <a:gd name="connsiteX0" fmla="*/ 404966 w 838518"/>
                    <a:gd name="connsiteY0" fmla="*/ 0 h 835572"/>
                    <a:gd name="connsiteX1" fmla="*/ 838518 w 838518"/>
                    <a:gd name="connsiteY1" fmla="*/ 417786 h 835572"/>
                    <a:gd name="connsiteX2" fmla="*/ 404966 w 838518"/>
                    <a:gd name="connsiteY2" fmla="*/ 835572 h 835572"/>
                    <a:gd name="connsiteX3" fmla="*/ 5485 w 838518"/>
                    <a:gd name="connsiteY3" fmla="*/ 580407 h 835572"/>
                    <a:gd name="connsiteX4" fmla="*/ 2332 w 838518"/>
                    <a:gd name="connsiteY4" fmla="*/ 565359 h 835572"/>
                    <a:gd name="connsiteX5" fmla="*/ 246009 w 838518"/>
                    <a:gd name="connsiteY5" fmla="*/ 565359 h 835572"/>
                    <a:gd name="connsiteX6" fmla="*/ 246108 w 838518"/>
                    <a:gd name="connsiteY6" fmla="*/ 565496 h 835572"/>
                    <a:gd name="connsiteX7" fmla="*/ 404966 w 838518"/>
                    <a:gd name="connsiteY7" fmla="*/ 626679 h 835572"/>
                    <a:gd name="connsiteX8" fmla="*/ 629625 w 838518"/>
                    <a:gd name="connsiteY8" fmla="*/ 417786 h 835572"/>
                    <a:gd name="connsiteX9" fmla="*/ 404966 w 838518"/>
                    <a:gd name="connsiteY9" fmla="*/ 208893 h 835572"/>
                    <a:gd name="connsiteX10" fmla="*/ 246108 w 838518"/>
                    <a:gd name="connsiteY10" fmla="*/ 270077 h 835572"/>
                    <a:gd name="connsiteX11" fmla="*/ 237937 w 838518"/>
                    <a:gd name="connsiteY11" fmla="*/ 281345 h 835572"/>
                    <a:gd name="connsiteX12" fmla="*/ 0 w 838518"/>
                    <a:gd name="connsiteY12" fmla="*/ 281345 h 835572"/>
                    <a:gd name="connsiteX13" fmla="*/ 5485 w 838518"/>
                    <a:gd name="connsiteY13" fmla="*/ 255165 h 835572"/>
                    <a:gd name="connsiteX14" fmla="*/ 404966 w 838518"/>
                    <a:gd name="connsiteY14" fmla="*/ 0 h 83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38518" h="835572">
                      <a:moveTo>
                        <a:pt x="404966" y="0"/>
                      </a:moveTo>
                      <a:cubicBezTo>
                        <a:pt x="644410" y="0"/>
                        <a:pt x="838518" y="187049"/>
                        <a:pt x="838518" y="417786"/>
                      </a:cubicBezTo>
                      <a:cubicBezTo>
                        <a:pt x="838518" y="648523"/>
                        <a:pt x="644410" y="835572"/>
                        <a:pt x="404966" y="835572"/>
                      </a:cubicBezTo>
                      <a:cubicBezTo>
                        <a:pt x="225383" y="835572"/>
                        <a:pt x="71302" y="730357"/>
                        <a:pt x="5485" y="580407"/>
                      </a:cubicBezTo>
                      <a:lnTo>
                        <a:pt x="2332" y="565359"/>
                      </a:lnTo>
                      <a:lnTo>
                        <a:pt x="246009" y="565359"/>
                      </a:lnTo>
                      <a:lnTo>
                        <a:pt x="246108" y="565496"/>
                      </a:lnTo>
                      <a:cubicBezTo>
                        <a:pt x="286763" y="603298"/>
                        <a:pt x="342928" y="626679"/>
                        <a:pt x="404966" y="626679"/>
                      </a:cubicBezTo>
                      <a:cubicBezTo>
                        <a:pt x="529042" y="626679"/>
                        <a:pt x="629625" y="533154"/>
                        <a:pt x="629625" y="417786"/>
                      </a:cubicBezTo>
                      <a:cubicBezTo>
                        <a:pt x="629625" y="302418"/>
                        <a:pt x="529042" y="208893"/>
                        <a:pt x="404966" y="208893"/>
                      </a:cubicBezTo>
                      <a:cubicBezTo>
                        <a:pt x="342928" y="208893"/>
                        <a:pt x="286763" y="232274"/>
                        <a:pt x="246108" y="270077"/>
                      </a:cubicBezTo>
                      <a:lnTo>
                        <a:pt x="237937" y="281345"/>
                      </a:lnTo>
                      <a:lnTo>
                        <a:pt x="0" y="281345"/>
                      </a:lnTo>
                      <a:lnTo>
                        <a:pt x="5485" y="255165"/>
                      </a:lnTo>
                      <a:cubicBezTo>
                        <a:pt x="71302" y="105215"/>
                        <a:pt x="225383" y="0"/>
                        <a:pt x="4049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384674" y="1406944"/>
                  <a:ext cx="220717" cy="2238704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7361025" y="1162170"/>
                  <a:ext cx="268014" cy="28378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Sun 29"/>
              <p:cNvSpPr/>
              <p:nvPr/>
            </p:nvSpPr>
            <p:spPr>
              <a:xfrm>
                <a:off x="6785583" y="3686781"/>
                <a:ext cx="1418897" cy="93016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7385119" y="3544891"/>
                <a:ext cx="268014" cy="2837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19722625">
              <a:off x="5027184" y="3848935"/>
              <a:ext cx="753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56691" y="615492"/>
            <a:ext cx="1418897" cy="4017737"/>
            <a:chOff x="4711457" y="612139"/>
            <a:chExt cx="1418897" cy="4017737"/>
          </a:xfrm>
          <a:solidFill>
            <a:schemeClr val="accent4">
              <a:lumMod val="75000"/>
            </a:schemeClr>
          </a:solidFill>
        </p:grpSpPr>
        <p:grpSp>
          <p:nvGrpSpPr>
            <p:cNvPr id="36" name="Group 35"/>
            <p:cNvGrpSpPr/>
            <p:nvPr/>
          </p:nvGrpSpPr>
          <p:grpSpPr>
            <a:xfrm>
              <a:off x="4711457" y="612139"/>
              <a:ext cx="1418897" cy="4017737"/>
              <a:chOff x="6785583" y="599209"/>
              <a:chExt cx="1418897" cy="4017737"/>
            </a:xfrm>
            <a:grpFill/>
          </p:grpSpPr>
          <p:grpSp>
            <p:nvGrpSpPr>
              <p:cNvPr id="38" name="Group 37"/>
              <p:cNvGrpSpPr/>
              <p:nvPr/>
            </p:nvGrpSpPr>
            <p:grpSpPr>
              <a:xfrm>
                <a:off x="7075774" y="599209"/>
                <a:ext cx="838518" cy="3046439"/>
                <a:chOff x="7075774" y="599209"/>
                <a:chExt cx="838518" cy="3046439"/>
              </a:xfrm>
              <a:grpFill/>
            </p:grpSpPr>
            <p:sp>
              <p:nvSpPr>
                <p:cNvPr id="41" name="Freeform 40"/>
                <p:cNvSpPr/>
                <p:nvPr/>
              </p:nvSpPr>
              <p:spPr>
                <a:xfrm rot="178060">
                  <a:off x="7075774" y="599209"/>
                  <a:ext cx="838518" cy="835572"/>
                </a:xfrm>
                <a:custGeom>
                  <a:avLst/>
                  <a:gdLst>
                    <a:gd name="connsiteX0" fmla="*/ 404966 w 838518"/>
                    <a:gd name="connsiteY0" fmla="*/ 0 h 835572"/>
                    <a:gd name="connsiteX1" fmla="*/ 838518 w 838518"/>
                    <a:gd name="connsiteY1" fmla="*/ 417786 h 835572"/>
                    <a:gd name="connsiteX2" fmla="*/ 404966 w 838518"/>
                    <a:gd name="connsiteY2" fmla="*/ 835572 h 835572"/>
                    <a:gd name="connsiteX3" fmla="*/ 5485 w 838518"/>
                    <a:gd name="connsiteY3" fmla="*/ 580407 h 835572"/>
                    <a:gd name="connsiteX4" fmla="*/ 2332 w 838518"/>
                    <a:gd name="connsiteY4" fmla="*/ 565359 h 835572"/>
                    <a:gd name="connsiteX5" fmla="*/ 246009 w 838518"/>
                    <a:gd name="connsiteY5" fmla="*/ 565359 h 835572"/>
                    <a:gd name="connsiteX6" fmla="*/ 246108 w 838518"/>
                    <a:gd name="connsiteY6" fmla="*/ 565496 h 835572"/>
                    <a:gd name="connsiteX7" fmla="*/ 404966 w 838518"/>
                    <a:gd name="connsiteY7" fmla="*/ 626679 h 835572"/>
                    <a:gd name="connsiteX8" fmla="*/ 629625 w 838518"/>
                    <a:gd name="connsiteY8" fmla="*/ 417786 h 835572"/>
                    <a:gd name="connsiteX9" fmla="*/ 404966 w 838518"/>
                    <a:gd name="connsiteY9" fmla="*/ 208893 h 835572"/>
                    <a:gd name="connsiteX10" fmla="*/ 246108 w 838518"/>
                    <a:gd name="connsiteY10" fmla="*/ 270077 h 835572"/>
                    <a:gd name="connsiteX11" fmla="*/ 237937 w 838518"/>
                    <a:gd name="connsiteY11" fmla="*/ 281345 h 835572"/>
                    <a:gd name="connsiteX12" fmla="*/ 0 w 838518"/>
                    <a:gd name="connsiteY12" fmla="*/ 281345 h 835572"/>
                    <a:gd name="connsiteX13" fmla="*/ 5485 w 838518"/>
                    <a:gd name="connsiteY13" fmla="*/ 255165 h 835572"/>
                    <a:gd name="connsiteX14" fmla="*/ 404966 w 838518"/>
                    <a:gd name="connsiteY14" fmla="*/ 0 h 83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38518" h="835572">
                      <a:moveTo>
                        <a:pt x="404966" y="0"/>
                      </a:moveTo>
                      <a:cubicBezTo>
                        <a:pt x="644410" y="0"/>
                        <a:pt x="838518" y="187049"/>
                        <a:pt x="838518" y="417786"/>
                      </a:cubicBezTo>
                      <a:cubicBezTo>
                        <a:pt x="838518" y="648523"/>
                        <a:pt x="644410" y="835572"/>
                        <a:pt x="404966" y="835572"/>
                      </a:cubicBezTo>
                      <a:cubicBezTo>
                        <a:pt x="225383" y="835572"/>
                        <a:pt x="71302" y="730357"/>
                        <a:pt x="5485" y="580407"/>
                      </a:cubicBezTo>
                      <a:lnTo>
                        <a:pt x="2332" y="565359"/>
                      </a:lnTo>
                      <a:lnTo>
                        <a:pt x="246009" y="565359"/>
                      </a:lnTo>
                      <a:lnTo>
                        <a:pt x="246108" y="565496"/>
                      </a:lnTo>
                      <a:cubicBezTo>
                        <a:pt x="286763" y="603298"/>
                        <a:pt x="342928" y="626679"/>
                        <a:pt x="404966" y="626679"/>
                      </a:cubicBezTo>
                      <a:cubicBezTo>
                        <a:pt x="529042" y="626679"/>
                        <a:pt x="629625" y="533154"/>
                        <a:pt x="629625" y="417786"/>
                      </a:cubicBezTo>
                      <a:cubicBezTo>
                        <a:pt x="629625" y="302418"/>
                        <a:pt x="529042" y="208893"/>
                        <a:pt x="404966" y="208893"/>
                      </a:cubicBezTo>
                      <a:cubicBezTo>
                        <a:pt x="342928" y="208893"/>
                        <a:pt x="286763" y="232274"/>
                        <a:pt x="246108" y="270077"/>
                      </a:cubicBezTo>
                      <a:lnTo>
                        <a:pt x="237937" y="281345"/>
                      </a:lnTo>
                      <a:lnTo>
                        <a:pt x="0" y="281345"/>
                      </a:lnTo>
                      <a:lnTo>
                        <a:pt x="5485" y="255165"/>
                      </a:lnTo>
                      <a:cubicBezTo>
                        <a:pt x="71302" y="105215"/>
                        <a:pt x="225383" y="0"/>
                        <a:pt x="4049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384674" y="1406944"/>
                  <a:ext cx="220717" cy="2238704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lowchart: Connector 42"/>
                <p:cNvSpPr/>
                <p:nvPr/>
              </p:nvSpPr>
              <p:spPr>
                <a:xfrm>
                  <a:off x="7361025" y="1162170"/>
                  <a:ext cx="268014" cy="28378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Sun 38"/>
              <p:cNvSpPr/>
              <p:nvPr/>
            </p:nvSpPr>
            <p:spPr>
              <a:xfrm>
                <a:off x="6785583" y="3686781"/>
                <a:ext cx="1418897" cy="93016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7385119" y="3544891"/>
                <a:ext cx="268014" cy="2837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9411670">
              <a:off x="5027184" y="3848935"/>
              <a:ext cx="753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34960" y="661475"/>
            <a:ext cx="1418897" cy="4017737"/>
            <a:chOff x="4711457" y="612139"/>
            <a:chExt cx="1418897" cy="4017737"/>
          </a:xfrm>
          <a:solidFill>
            <a:srgbClr val="FFFF00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4711457" y="612139"/>
              <a:ext cx="1418897" cy="4017737"/>
              <a:chOff x="6785583" y="599209"/>
              <a:chExt cx="1418897" cy="4017737"/>
            </a:xfrm>
            <a:grpFill/>
          </p:grpSpPr>
          <p:grpSp>
            <p:nvGrpSpPr>
              <p:cNvPr id="47" name="Group 46"/>
              <p:cNvGrpSpPr/>
              <p:nvPr/>
            </p:nvGrpSpPr>
            <p:grpSpPr>
              <a:xfrm>
                <a:off x="7075774" y="599209"/>
                <a:ext cx="838518" cy="3046439"/>
                <a:chOff x="7075774" y="599209"/>
                <a:chExt cx="838518" cy="3046439"/>
              </a:xfrm>
              <a:grpFill/>
            </p:grpSpPr>
            <p:sp>
              <p:nvSpPr>
                <p:cNvPr id="50" name="Freeform 49"/>
                <p:cNvSpPr/>
                <p:nvPr/>
              </p:nvSpPr>
              <p:spPr>
                <a:xfrm rot="178060">
                  <a:off x="7075774" y="599209"/>
                  <a:ext cx="838518" cy="835572"/>
                </a:xfrm>
                <a:custGeom>
                  <a:avLst/>
                  <a:gdLst>
                    <a:gd name="connsiteX0" fmla="*/ 404966 w 838518"/>
                    <a:gd name="connsiteY0" fmla="*/ 0 h 835572"/>
                    <a:gd name="connsiteX1" fmla="*/ 838518 w 838518"/>
                    <a:gd name="connsiteY1" fmla="*/ 417786 h 835572"/>
                    <a:gd name="connsiteX2" fmla="*/ 404966 w 838518"/>
                    <a:gd name="connsiteY2" fmla="*/ 835572 h 835572"/>
                    <a:gd name="connsiteX3" fmla="*/ 5485 w 838518"/>
                    <a:gd name="connsiteY3" fmla="*/ 580407 h 835572"/>
                    <a:gd name="connsiteX4" fmla="*/ 2332 w 838518"/>
                    <a:gd name="connsiteY4" fmla="*/ 565359 h 835572"/>
                    <a:gd name="connsiteX5" fmla="*/ 246009 w 838518"/>
                    <a:gd name="connsiteY5" fmla="*/ 565359 h 835572"/>
                    <a:gd name="connsiteX6" fmla="*/ 246108 w 838518"/>
                    <a:gd name="connsiteY6" fmla="*/ 565496 h 835572"/>
                    <a:gd name="connsiteX7" fmla="*/ 404966 w 838518"/>
                    <a:gd name="connsiteY7" fmla="*/ 626679 h 835572"/>
                    <a:gd name="connsiteX8" fmla="*/ 629625 w 838518"/>
                    <a:gd name="connsiteY8" fmla="*/ 417786 h 835572"/>
                    <a:gd name="connsiteX9" fmla="*/ 404966 w 838518"/>
                    <a:gd name="connsiteY9" fmla="*/ 208893 h 835572"/>
                    <a:gd name="connsiteX10" fmla="*/ 246108 w 838518"/>
                    <a:gd name="connsiteY10" fmla="*/ 270077 h 835572"/>
                    <a:gd name="connsiteX11" fmla="*/ 237937 w 838518"/>
                    <a:gd name="connsiteY11" fmla="*/ 281345 h 835572"/>
                    <a:gd name="connsiteX12" fmla="*/ 0 w 838518"/>
                    <a:gd name="connsiteY12" fmla="*/ 281345 h 835572"/>
                    <a:gd name="connsiteX13" fmla="*/ 5485 w 838518"/>
                    <a:gd name="connsiteY13" fmla="*/ 255165 h 835572"/>
                    <a:gd name="connsiteX14" fmla="*/ 404966 w 838518"/>
                    <a:gd name="connsiteY14" fmla="*/ 0 h 83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38518" h="835572">
                      <a:moveTo>
                        <a:pt x="404966" y="0"/>
                      </a:moveTo>
                      <a:cubicBezTo>
                        <a:pt x="644410" y="0"/>
                        <a:pt x="838518" y="187049"/>
                        <a:pt x="838518" y="417786"/>
                      </a:cubicBezTo>
                      <a:cubicBezTo>
                        <a:pt x="838518" y="648523"/>
                        <a:pt x="644410" y="835572"/>
                        <a:pt x="404966" y="835572"/>
                      </a:cubicBezTo>
                      <a:cubicBezTo>
                        <a:pt x="225383" y="835572"/>
                        <a:pt x="71302" y="730357"/>
                        <a:pt x="5485" y="580407"/>
                      </a:cubicBezTo>
                      <a:lnTo>
                        <a:pt x="2332" y="565359"/>
                      </a:lnTo>
                      <a:lnTo>
                        <a:pt x="246009" y="565359"/>
                      </a:lnTo>
                      <a:lnTo>
                        <a:pt x="246108" y="565496"/>
                      </a:lnTo>
                      <a:cubicBezTo>
                        <a:pt x="286763" y="603298"/>
                        <a:pt x="342928" y="626679"/>
                        <a:pt x="404966" y="626679"/>
                      </a:cubicBezTo>
                      <a:cubicBezTo>
                        <a:pt x="529042" y="626679"/>
                        <a:pt x="629625" y="533154"/>
                        <a:pt x="629625" y="417786"/>
                      </a:cubicBezTo>
                      <a:cubicBezTo>
                        <a:pt x="629625" y="302418"/>
                        <a:pt x="529042" y="208893"/>
                        <a:pt x="404966" y="208893"/>
                      </a:cubicBezTo>
                      <a:cubicBezTo>
                        <a:pt x="342928" y="208893"/>
                        <a:pt x="286763" y="232274"/>
                        <a:pt x="246108" y="270077"/>
                      </a:cubicBezTo>
                      <a:lnTo>
                        <a:pt x="237937" y="281345"/>
                      </a:lnTo>
                      <a:lnTo>
                        <a:pt x="0" y="281345"/>
                      </a:lnTo>
                      <a:lnTo>
                        <a:pt x="5485" y="255165"/>
                      </a:lnTo>
                      <a:cubicBezTo>
                        <a:pt x="71302" y="105215"/>
                        <a:pt x="225383" y="0"/>
                        <a:pt x="4049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384674" y="1406944"/>
                  <a:ext cx="220717" cy="2238704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Connector 51"/>
                <p:cNvSpPr/>
                <p:nvPr/>
              </p:nvSpPr>
              <p:spPr>
                <a:xfrm>
                  <a:off x="7361025" y="1162170"/>
                  <a:ext cx="268014" cy="28378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Sun 47"/>
              <p:cNvSpPr/>
              <p:nvPr/>
            </p:nvSpPr>
            <p:spPr>
              <a:xfrm>
                <a:off x="6785583" y="3686781"/>
                <a:ext cx="1418897" cy="93016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7385119" y="3544891"/>
                <a:ext cx="268014" cy="2837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19932262">
              <a:off x="5027184" y="3848935"/>
              <a:ext cx="753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75811" y="658910"/>
            <a:ext cx="1418897" cy="4020302"/>
            <a:chOff x="4711457" y="612139"/>
            <a:chExt cx="1418897" cy="4020302"/>
          </a:xfrm>
          <a:solidFill>
            <a:srgbClr val="002060"/>
          </a:solidFill>
        </p:grpSpPr>
        <p:grpSp>
          <p:nvGrpSpPr>
            <p:cNvPr id="54" name="Group 53"/>
            <p:cNvGrpSpPr/>
            <p:nvPr/>
          </p:nvGrpSpPr>
          <p:grpSpPr>
            <a:xfrm>
              <a:off x="4711457" y="612139"/>
              <a:ext cx="1418897" cy="4017737"/>
              <a:chOff x="6785583" y="599209"/>
              <a:chExt cx="1418897" cy="4017737"/>
            </a:xfrm>
            <a:grpFill/>
          </p:grpSpPr>
          <p:grpSp>
            <p:nvGrpSpPr>
              <p:cNvPr id="56" name="Group 55"/>
              <p:cNvGrpSpPr/>
              <p:nvPr/>
            </p:nvGrpSpPr>
            <p:grpSpPr>
              <a:xfrm>
                <a:off x="7075774" y="599209"/>
                <a:ext cx="838518" cy="3046439"/>
                <a:chOff x="7075774" y="599209"/>
                <a:chExt cx="838518" cy="3046439"/>
              </a:xfrm>
              <a:grpFill/>
            </p:grpSpPr>
            <p:sp>
              <p:nvSpPr>
                <p:cNvPr id="59" name="Freeform 58"/>
                <p:cNvSpPr/>
                <p:nvPr/>
              </p:nvSpPr>
              <p:spPr>
                <a:xfrm rot="178060">
                  <a:off x="7075774" y="599209"/>
                  <a:ext cx="838518" cy="835572"/>
                </a:xfrm>
                <a:custGeom>
                  <a:avLst/>
                  <a:gdLst>
                    <a:gd name="connsiteX0" fmla="*/ 404966 w 838518"/>
                    <a:gd name="connsiteY0" fmla="*/ 0 h 835572"/>
                    <a:gd name="connsiteX1" fmla="*/ 838518 w 838518"/>
                    <a:gd name="connsiteY1" fmla="*/ 417786 h 835572"/>
                    <a:gd name="connsiteX2" fmla="*/ 404966 w 838518"/>
                    <a:gd name="connsiteY2" fmla="*/ 835572 h 835572"/>
                    <a:gd name="connsiteX3" fmla="*/ 5485 w 838518"/>
                    <a:gd name="connsiteY3" fmla="*/ 580407 h 835572"/>
                    <a:gd name="connsiteX4" fmla="*/ 2332 w 838518"/>
                    <a:gd name="connsiteY4" fmla="*/ 565359 h 835572"/>
                    <a:gd name="connsiteX5" fmla="*/ 246009 w 838518"/>
                    <a:gd name="connsiteY5" fmla="*/ 565359 h 835572"/>
                    <a:gd name="connsiteX6" fmla="*/ 246108 w 838518"/>
                    <a:gd name="connsiteY6" fmla="*/ 565496 h 835572"/>
                    <a:gd name="connsiteX7" fmla="*/ 404966 w 838518"/>
                    <a:gd name="connsiteY7" fmla="*/ 626679 h 835572"/>
                    <a:gd name="connsiteX8" fmla="*/ 629625 w 838518"/>
                    <a:gd name="connsiteY8" fmla="*/ 417786 h 835572"/>
                    <a:gd name="connsiteX9" fmla="*/ 404966 w 838518"/>
                    <a:gd name="connsiteY9" fmla="*/ 208893 h 835572"/>
                    <a:gd name="connsiteX10" fmla="*/ 246108 w 838518"/>
                    <a:gd name="connsiteY10" fmla="*/ 270077 h 835572"/>
                    <a:gd name="connsiteX11" fmla="*/ 237937 w 838518"/>
                    <a:gd name="connsiteY11" fmla="*/ 281345 h 835572"/>
                    <a:gd name="connsiteX12" fmla="*/ 0 w 838518"/>
                    <a:gd name="connsiteY12" fmla="*/ 281345 h 835572"/>
                    <a:gd name="connsiteX13" fmla="*/ 5485 w 838518"/>
                    <a:gd name="connsiteY13" fmla="*/ 255165 h 835572"/>
                    <a:gd name="connsiteX14" fmla="*/ 404966 w 838518"/>
                    <a:gd name="connsiteY14" fmla="*/ 0 h 83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38518" h="835572">
                      <a:moveTo>
                        <a:pt x="404966" y="0"/>
                      </a:moveTo>
                      <a:cubicBezTo>
                        <a:pt x="644410" y="0"/>
                        <a:pt x="838518" y="187049"/>
                        <a:pt x="838518" y="417786"/>
                      </a:cubicBezTo>
                      <a:cubicBezTo>
                        <a:pt x="838518" y="648523"/>
                        <a:pt x="644410" y="835572"/>
                        <a:pt x="404966" y="835572"/>
                      </a:cubicBezTo>
                      <a:cubicBezTo>
                        <a:pt x="225383" y="835572"/>
                        <a:pt x="71302" y="730357"/>
                        <a:pt x="5485" y="580407"/>
                      </a:cubicBezTo>
                      <a:lnTo>
                        <a:pt x="2332" y="565359"/>
                      </a:lnTo>
                      <a:lnTo>
                        <a:pt x="246009" y="565359"/>
                      </a:lnTo>
                      <a:lnTo>
                        <a:pt x="246108" y="565496"/>
                      </a:lnTo>
                      <a:cubicBezTo>
                        <a:pt x="286763" y="603298"/>
                        <a:pt x="342928" y="626679"/>
                        <a:pt x="404966" y="626679"/>
                      </a:cubicBezTo>
                      <a:cubicBezTo>
                        <a:pt x="529042" y="626679"/>
                        <a:pt x="629625" y="533154"/>
                        <a:pt x="629625" y="417786"/>
                      </a:cubicBezTo>
                      <a:cubicBezTo>
                        <a:pt x="629625" y="302418"/>
                        <a:pt x="529042" y="208893"/>
                        <a:pt x="404966" y="208893"/>
                      </a:cubicBezTo>
                      <a:cubicBezTo>
                        <a:pt x="342928" y="208893"/>
                        <a:pt x="286763" y="232274"/>
                        <a:pt x="246108" y="270077"/>
                      </a:cubicBezTo>
                      <a:lnTo>
                        <a:pt x="237937" y="281345"/>
                      </a:lnTo>
                      <a:lnTo>
                        <a:pt x="0" y="281345"/>
                      </a:lnTo>
                      <a:lnTo>
                        <a:pt x="5485" y="255165"/>
                      </a:lnTo>
                      <a:cubicBezTo>
                        <a:pt x="71302" y="105215"/>
                        <a:pt x="225383" y="0"/>
                        <a:pt x="4049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384674" y="1406944"/>
                  <a:ext cx="220717" cy="2238704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lowchart: Connector 60"/>
                <p:cNvSpPr/>
                <p:nvPr/>
              </p:nvSpPr>
              <p:spPr>
                <a:xfrm>
                  <a:off x="7361025" y="1162170"/>
                  <a:ext cx="268014" cy="28378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Sun 56"/>
              <p:cNvSpPr/>
              <p:nvPr/>
            </p:nvSpPr>
            <p:spPr>
              <a:xfrm>
                <a:off x="6785583" y="3686781"/>
                <a:ext cx="1418897" cy="93016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>
                <a:off x="7385119" y="3544891"/>
                <a:ext cx="268014" cy="2837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 rot="19950652">
              <a:off x="5037385" y="3863000"/>
              <a:ext cx="741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247078" y="639407"/>
            <a:ext cx="1418897" cy="4017737"/>
            <a:chOff x="4711457" y="612139"/>
            <a:chExt cx="1418897" cy="4017737"/>
          </a:xfrm>
          <a:solidFill>
            <a:srgbClr val="00B050"/>
          </a:solidFill>
        </p:grpSpPr>
        <p:grpSp>
          <p:nvGrpSpPr>
            <p:cNvPr id="63" name="Group 62"/>
            <p:cNvGrpSpPr/>
            <p:nvPr/>
          </p:nvGrpSpPr>
          <p:grpSpPr>
            <a:xfrm>
              <a:off x="4711457" y="612139"/>
              <a:ext cx="1418897" cy="4017737"/>
              <a:chOff x="6785583" y="599209"/>
              <a:chExt cx="1418897" cy="4017737"/>
            </a:xfrm>
            <a:grpFill/>
          </p:grpSpPr>
          <p:grpSp>
            <p:nvGrpSpPr>
              <p:cNvPr id="65" name="Group 64"/>
              <p:cNvGrpSpPr/>
              <p:nvPr/>
            </p:nvGrpSpPr>
            <p:grpSpPr>
              <a:xfrm>
                <a:off x="7075774" y="599209"/>
                <a:ext cx="838518" cy="3046439"/>
                <a:chOff x="7075774" y="599209"/>
                <a:chExt cx="838518" cy="3046439"/>
              </a:xfrm>
              <a:grpFill/>
            </p:grpSpPr>
            <p:sp>
              <p:nvSpPr>
                <p:cNvPr id="68" name="Freeform 67"/>
                <p:cNvSpPr/>
                <p:nvPr/>
              </p:nvSpPr>
              <p:spPr>
                <a:xfrm rot="178060">
                  <a:off x="7075774" y="599209"/>
                  <a:ext cx="838518" cy="835572"/>
                </a:xfrm>
                <a:custGeom>
                  <a:avLst/>
                  <a:gdLst>
                    <a:gd name="connsiteX0" fmla="*/ 404966 w 838518"/>
                    <a:gd name="connsiteY0" fmla="*/ 0 h 835572"/>
                    <a:gd name="connsiteX1" fmla="*/ 838518 w 838518"/>
                    <a:gd name="connsiteY1" fmla="*/ 417786 h 835572"/>
                    <a:gd name="connsiteX2" fmla="*/ 404966 w 838518"/>
                    <a:gd name="connsiteY2" fmla="*/ 835572 h 835572"/>
                    <a:gd name="connsiteX3" fmla="*/ 5485 w 838518"/>
                    <a:gd name="connsiteY3" fmla="*/ 580407 h 835572"/>
                    <a:gd name="connsiteX4" fmla="*/ 2332 w 838518"/>
                    <a:gd name="connsiteY4" fmla="*/ 565359 h 835572"/>
                    <a:gd name="connsiteX5" fmla="*/ 246009 w 838518"/>
                    <a:gd name="connsiteY5" fmla="*/ 565359 h 835572"/>
                    <a:gd name="connsiteX6" fmla="*/ 246108 w 838518"/>
                    <a:gd name="connsiteY6" fmla="*/ 565496 h 835572"/>
                    <a:gd name="connsiteX7" fmla="*/ 404966 w 838518"/>
                    <a:gd name="connsiteY7" fmla="*/ 626679 h 835572"/>
                    <a:gd name="connsiteX8" fmla="*/ 629625 w 838518"/>
                    <a:gd name="connsiteY8" fmla="*/ 417786 h 835572"/>
                    <a:gd name="connsiteX9" fmla="*/ 404966 w 838518"/>
                    <a:gd name="connsiteY9" fmla="*/ 208893 h 835572"/>
                    <a:gd name="connsiteX10" fmla="*/ 246108 w 838518"/>
                    <a:gd name="connsiteY10" fmla="*/ 270077 h 835572"/>
                    <a:gd name="connsiteX11" fmla="*/ 237937 w 838518"/>
                    <a:gd name="connsiteY11" fmla="*/ 281345 h 835572"/>
                    <a:gd name="connsiteX12" fmla="*/ 0 w 838518"/>
                    <a:gd name="connsiteY12" fmla="*/ 281345 h 835572"/>
                    <a:gd name="connsiteX13" fmla="*/ 5485 w 838518"/>
                    <a:gd name="connsiteY13" fmla="*/ 255165 h 835572"/>
                    <a:gd name="connsiteX14" fmla="*/ 404966 w 838518"/>
                    <a:gd name="connsiteY14" fmla="*/ 0 h 83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38518" h="835572">
                      <a:moveTo>
                        <a:pt x="404966" y="0"/>
                      </a:moveTo>
                      <a:cubicBezTo>
                        <a:pt x="644410" y="0"/>
                        <a:pt x="838518" y="187049"/>
                        <a:pt x="838518" y="417786"/>
                      </a:cubicBezTo>
                      <a:cubicBezTo>
                        <a:pt x="838518" y="648523"/>
                        <a:pt x="644410" y="835572"/>
                        <a:pt x="404966" y="835572"/>
                      </a:cubicBezTo>
                      <a:cubicBezTo>
                        <a:pt x="225383" y="835572"/>
                        <a:pt x="71302" y="730357"/>
                        <a:pt x="5485" y="580407"/>
                      </a:cubicBezTo>
                      <a:lnTo>
                        <a:pt x="2332" y="565359"/>
                      </a:lnTo>
                      <a:lnTo>
                        <a:pt x="246009" y="565359"/>
                      </a:lnTo>
                      <a:lnTo>
                        <a:pt x="246108" y="565496"/>
                      </a:lnTo>
                      <a:cubicBezTo>
                        <a:pt x="286763" y="603298"/>
                        <a:pt x="342928" y="626679"/>
                        <a:pt x="404966" y="626679"/>
                      </a:cubicBezTo>
                      <a:cubicBezTo>
                        <a:pt x="529042" y="626679"/>
                        <a:pt x="629625" y="533154"/>
                        <a:pt x="629625" y="417786"/>
                      </a:cubicBezTo>
                      <a:cubicBezTo>
                        <a:pt x="629625" y="302418"/>
                        <a:pt x="529042" y="208893"/>
                        <a:pt x="404966" y="208893"/>
                      </a:cubicBezTo>
                      <a:cubicBezTo>
                        <a:pt x="342928" y="208893"/>
                        <a:pt x="286763" y="232274"/>
                        <a:pt x="246108" y="270077"/>
                      </a:cubicBezTo>
                      <a:lnTo>
                        <a:pt x="237937" y="281345"/>
                      </a:lnTo>
                      <a:lnTo>
                        <a:pt x="0" y="281345"/>
                      </a:lnTo>
                      <a:lnTo>
                        <a:pt x="5485" y="255165"/>
                      </a:lnTo>
                      <a:cubicBezTo>
                        <a:pt x="71302" y="105215"/>
                        <a:pt x="225383" y="0"/>
                        <a:pt x="4049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7384674" y="1406944"/>
                  <a:ext cx="220717" cy="2238704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Connector 69"/>
                <p:cNvSpPr/>
                <p:nvPr/>
              </p:nvSpPr>
              <p:spPr>
                <a:xfrm>
                  <a:off x="7361025" y="1162170"/>
                  <a:ext cx="268014" cy="28378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Sun 65"/>
              <p:cNvSpPr/>
              <p:nvPr/>
            </p:nvSpPr>
            <p:spPr>
              <a:xfrm>
                <a:off x="6785583" y="3686781"/>
                <a:ext cx="1418897" cy="93016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7385119" y="3544891"/>
                <a:ext cx="268014" cy="2837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rot="19904122">
              <a:off x="5027184" y="3848935"/>
              <a:ext cx="753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694074" y="663763"/>
            <a:ext cx="1418897" cy="4017737"/>
            <a:chOff x="4711457" y="612139"/>
            <a:chExt cx="1418897" cy="4017737"/>
          </a:xfrm>
          <a:solidFill>
            <a:schemeClr val="accent2">
              <a:lumMod val="75000"/>
            </a:schemeClr>
          </a:solidFill>
        </p:grpSpPr>
        <p:grpSp>
          <p:nvGrpSpPr>
            <p:cNvPr id="72" name="Group 71"/>
            <p:cNvGrpSpPr/>
            <p:nvPr/>
          </p:nvGrpSpPr>
          <p:grpSpPr>
            <a:xfrm>
              <a:off x="4711457" y="612139"/>
              <a:ext cx="1418897" cy="4017737"/>
              <a:chOff x="6785583" y="599209"/>
              <a:chExt cx="1418897" cy="4017737"/>
            </a:xfrm>
            <a:grpFill/>
          </p:grpSpPr>
          <p:grpSp>
            <p:nvGrpSpPr>
              <p:cNvPr id="74" name="Group 73"/>
              <p:cNvGrpSpPr/>
              <p:nvPr/>
            </p:nvGrpSpPr>
            <p:grpSpPr>
              <a:xfrm>
                <a:off x="7075774" y="599209"/>
                <a:ext cx="838518" cy="3046439"/>
                <a:chOff x="7075774" y="599209"/>
                <a:chExt cx="838518" cy="3046439"/>
              </a:xfrm>
              <a:grpFill/>
            </p:grpSpPr>
            <p:sp>
              <p:nvSpPr>
                <p:cNvPr id="77" name="Freeform 76"/>
                <p:cNvSpPr/>
                <p:nvPr/>
              </p:nvSpPr>
              <p:spPr>
                <a:xfrm rot="178060">
                  <a:off x="7075774" y="599209"/>
                  <a:ext cx="838518" cy="835572"/>
                </a:xfrm>
                <a:custGeom>
                  <a:avLst/>
                  <a:gdLst>
                    <a:gd name="connsiteX0" fmla="*/ 404966 w 838518"/>
                    <a:gd name="connsiteY0" fmla="*/ 0 h 835572"/>
                    <a:gd name="connsiteX1" fmla="*/ 838518 w 838518"/>
                    <a:gd name="connsiteY1" fmla="*/ 417786 h 835572"/>
                    <a:gd name="connsiteX2" fmla="*/ 404966 w 838518"/>
                    <a:gd name="connsiteY2" fmla="*/ 835572 h 835572"/>
                    <a:gd name="connsiteX3" fmla="*/ 5485 w 838518"/>
                    <a:gd name="connsiteY3" fmla="*/ 580407 h 835572"/>
                    <a:gd name="connsiteX4" fmla="*/ 2332 w 838518"/>
                    <a:gd name="connsiteY4" fmla="*/ 565359 h 835572"/>
                    <a:gd name="connsiteX5" fmla="*/ 246009 w 838518"/>
                    <a:gd name="connsiteY5" fmla="*/ 565359 h 835572"/>
                    <a:gd name="connsiteX6" fmla="*/ 246108 w 838518"/>
                    <a:gd name="connsiteY6" fmla="*/ 565496 h 835572"/>
                    <a:gd name="connsiteX7" fmla="*/ 404966 w 838518"/>
                    <a:gd name="connsiteY7" fmla="*/ 626679 h 835572"/>
                    <a:gd name="connsiteX8" fmla="*/ 629625 w 838518"/>
                    <a:gd name="connsiteY8" fmla="*/ 417786 h 835572"/>
                    <a:gd name="connsiteX9" fmla="*/ 404966 w 838518"/>
                    <a:gd name="connsiteY9" fmla="*/ 208893 h 835572"/>
                    <a:gd name="connsiteX10" fmla="*/ 246108 w 838518"/>
                    <a:gd name="connsiteY10" fmla="*/ 270077 h 835572"/>
                    <a:gd name="connsiteX11" fmla="*/ 237937 w 838518"/>
                    <a:gd name="connsiteY11" fmla="*/ 281345 h 835572"/>
                    <a:gd name="connsiteX12" fmla="*/ 0 w 838518"/>
                    <a:gd name="connsiteY12" fmla="*/ 281345 h 835572"/>
                    <a:gd name="connsiteX13" fmla="*/ 5485 w 838518"/>
                    <a:gd name="connsiteY13" fmla="*/ 255165 h 835572"/>
                    <a:gd name="connsiteX14" fmla="*/ 404966 w 838518"/>
                    <a:gd name="connsiteY14" fmla="*/ 0 h 83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38518" h="835572">
                      <a:moveTo>
                        <a:pt x="404966" y="0"/>
                      </a:moveTo>
                      <a:cubicBezTo>
                        <a:pt x="644410" y="0"/>
                        <a:pt x="838518" y="187049"/>
                        <a:pt x="838518" y="417786"/>
                      </a:cubicBezTo>
                      <a:cubicBezTo>
                        <a:pt x="838518" y="648523"/>
                        <a:pt x="644410" y="835572"/>
                        <a:pt x="404966" y="835572"/>
                      </a:cubicBezTo>
                      <a:cubicBezTo>
                        <a:pt x="225383" y="835572"/>
                        <a:pt x="71302" y="730357"/>
                        <a:pt x="5485" y="580407"/>
                      </a:cubicBezTo>
                      <a:lnTo>
                        <a:pt x="2332" y="565359"/>
                      </a:lnTo>
                      <a:lnTo>
                        <a:pt x="246009" y="565359"/>
                      </a:lnTo>
                      <a:lnTo>
                        <a:pt x="246108" y="565496"/>
                      </a:lnTo>
                      <a:cubicBezTo>
                        <a:pt x="286763" y="603298"/>
                        <a:pt x="342928" y="626679"/>
                        <a:pt x="404966" y="626679"/>
                      </a:cubicBezTo>
                      <a:cubicBezTo>
                        <a:pt x="529042" y="626679"/>
                        <a:pt x="629625" y="533154"/>
                        <a:pt x="629625" y="417786"/>
                      </a:cubicBezTo>
                      <a:cubicBezTo>
                        <a:pt x="629625" y="302418"/>
                        <a:pt x="529042" y="208893"/>
                        <a:pt x="404966" y="208893"/>
                      </a:cubicBezTo>
                      <a:cubicBezTo>
                        <a:pt x="342928" y="208893"/>
                        <a:pt x="286763" y="232274"/>
                        <a:pt x="246108" y="270077"/>
                      </a:cubicBezTo>
                      <a:lnTo>
                        <a:pt x="237937" y="281345"/>
                      </a:lnTo>
                      <a:lnTo>
                        <a:pt x="0" y="281345"/>
                      </a:lnTo>
                      <a:lnTo>
                        <a:pt x="5485" y="255165"/>
                      </a:lnTo>
                      <a:cubicBezTo>
                        <a:pt x="71302" y="105215"/>
                        <a:pt x="225383" y="0"/>
                        <a:pt x="4049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384674" y="1406944"/>
                  <a:ext cx="220717" cy="2238704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Connector 78"/>
                <p:cNvSpPr/>
                <p:nvPr/>
              </p:nvSpPr>
              <p:spPr>
                <a:xfrm>
                  <a:off x="7361025" y="1162170"/>
                  <a:ext cx="268014" cy="28378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Sun 74"/>
              <p:cNvSpPr/>
              <p:nvPr/>
            </p:nvSpPr>
            <p:spPr>
              <a:xfrm>
                <a:off x="6785583" y="3686781"/>
                <a:ext cx="1418897" cy="93016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Connector 75"/>
              <p:cNvSpPr/>
              <p:nvPr/>
            </p:nvSpPr>
            <p:spPr>
              <a:xfrm>
                <a:off x="7385119" y="3544891"/>
                <a:ext cx="268014" cy="2837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9451528">
              <a:off x="5027184" y="3848935"/>
              <a:ext cx="753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08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573 -0.01042 L -0.0778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5 2.22222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25 1.11111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-0.25 -1.85185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25 -3.7037E-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25 -1.11111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25 -3.33333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" y="495491"/>
            <a:ext cx="2645641" cy="1984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5" y="411162"/>
            <a:ext cx="2065658" cy="175547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772253" y="271438"/>
            <a:ext cx="3072151" cy="1048460"/>
          </a:xfrm>
          <a:prstGeom prst="wedgeRoundRectCallout">
            <a:avLst>
              <a:gd name="adj1" fmla="val 165368"/>
              <a:gd name="adj2" fmla="val 978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দ্রূত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অন্ধব্যাক্তি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772253" y="1721433"/>
            <a:ext cx="5168346" cy="1516578"/>
          </a:xfrm>
          <a:prstGeom prst="wedgeRoundRectCallout">
            <a:avLst>
              <a:gd name="adj1" fmla="val -83586"/>
              <a:gd name="adj2" fmla="val -1066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দিয়াছেন।যে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লইতে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মনচাই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166191" y="3999546"/>
            <a:ext cx="5678213" cy="1048460"/>
          </a:xfrm>
          <a:prstGeom prst="wedgeRoundRectCallout">
            <a:avLst>
              <a:gd name="adj1" fmla="val 114957"/>
              <a:gd name="adj2" fmla="val -2686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দ্রূত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থাক।আল্লাহ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হইয়াছেন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হইয়াছে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611757" y="291549"/>
            <a:ext cx="2994990" cy="9776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1139" y="2518991"/>
            <a:ext cx="255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1236" y="2478157"/>
            <a:ext cx="1655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874643" y="2559826"/>
            <a:ext cx="491340" cy="379996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Callout 12"/>
          <p:cNvSpPr/>
          <p:nvPr/>
        </p:nvSpPr>
        <p:spPr>
          <a:xfrm>
            <a:off x="874643" y="3291153"/>
            <a:ext cx="491340" cy="379996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19881" y="5071271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57834" y="5142566"/>
            <a:ext cx="4330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পরোপকার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908278" y="4140775"/>
            <a:ext cx="491340" cy="379996"/>
          </a:xfrm>
          <a:prstGeom prst="rightArrowCallout">
            <a:avLst/>
          </a:prstGeom>
          <a:solidFill>
            <a:srgbClr val="FFFF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Callout 16"/>
          <p:cNvSpPr/>
          <p:nvPr/>
        </p:nvSpPr>
        <p:spPr>
          <a:xfrm>
            <a:off x="996266" y="5142566"/>
            <a:ext cx="491340" cy="379996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54220" y="4040481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টাকোয়ালাকে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70382" y="4239678"/>
            <a:ext cx="142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গাভিন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গাভি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7159" y="3272782"/>
            <a:ext cx="135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73962" y="3301817"/>
            <a:ext cx="103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অখুশি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5" grpId="0"/>
      <p:bldP spid="18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532436" y="330492"/>
            <a:ext cx="2663687" cy="68911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11955" y="2263286"/>
            <a:ext cx="1879969" cy="4650670"/>
            <a:chOff x="4906601" y="2784012"/>
            <a:chExt cx="1831425" cy="3995445"/>
          </a:xfrm>
        </p:grpSpPr>
        <p:sp>
          <p:nvSpPr>
            <p:cNvPr id="12" name="Rectangle 11"/>
            <p:cNvSpPr/>
            <p:nvPr/>
          </p:nvSpPr>
          <p:spPr>
            <a:xfrm rot="14871124">
              <a:off x="4763451" y="4693649"/>
              <a:ext cx="3684105" cy="2650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7719648">
              <a:off x="3104132" y="4697534"/>
              <a:ext cx="3884392" cy="27945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3977158" y="4543772"/>
              <a:ext cx="3792351" cy="272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17495" y="980914"/>
            <a:ext cx="8375374" cy="3737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হাফিজ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করে।তাদের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অতিবাহিত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করে।এ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রিক্সা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ভ্যাঙ্গাড়ি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হাফিজকে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সাধ্যমতো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করো।কিছুদিন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হাফিজ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পয়সায়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পুরুস্কার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2259502" y="4139117"/>
            <a:ext cx="304800" cy="331304"/>
          </a:xfrm>
          <a:prstGeom prst="flowChartDecision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237920"/>
            <a:ext cx="9230447" cy="61637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053432">
            <a:off x="4296127" y="3782673"/>
            <a:ext cx="3652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4129472" y="273875"/>
            <a:ext cx="2927985" cy="9782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1" y="1717789"/>
            <a:ext cx="3719451" cy="4451740"/>
          </a:xfrm>
          <a:prstGeom prst="rect">
            <a:avLst/>
          </a:prstGeom>
        </p:spPr>
      </p:pic>
      <p:sp>
        <p:nvSpPr>
          <p:cNvPr id="14" name="Vertical Scroll 13"/>
          <p:cNvSpPr/>
          <p:nvPr/>
        </p:nvSpPr>
        <p:spPr>
          <a:xfrm>
            <a:off x="6107604" y="1269721"/>
            <a:ext cx="5539740" cy="5070505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দিলরুবা আক্তার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 সি টি শিক্ষিকা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 ফাযিল মাদ্রাসা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মোবাইলঃ০১৭২৮৩০০১৬৪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dilrubattcw@gmail.com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326499" y="1775791"/>
            <a:ext cx="92764" cy="4381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330064" y="1555794"/>
            <a:ext cx="926492" cy="4409850"/>
            <a:chOff x="4330064" y="1428605"/>
            <a:chExt cx="926492" cy="4537039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156538" y="1885805"/>
              <a:ext cx="100018" cy="407983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>
              <a:off x="4330064" y="1428605"/>
              <a:ext cx="914400" cy="914400"/>
            </a:xfrm>
            <a:prstGeom prst="arc">
              <a:avLst>
                <a:gd name="adj1" fmla="val 16200000"/>
                <a:gd name="adj2" fmla="val 21469098"/>
              </a:avLst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93465" y="1577157"/>
            <a:ext cx="1021605" cy="4429249"/>
            <a:chOff x="5593465" y="1577157"/>
            <a:chExt cx="1021605" cy="4429249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5593465" y="1926567"/>
              <a:ext cx="100018" cy="407983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26"/>
            <p:cNvSpPr/>
            <p:nvPr/>
          </p:nvSpPr>
          <p:spPr>
            <a:xfrm rot="16364633">
              <a:off x="5700670" y="1577157"/>
              <a:ext cx="914400" cy="914400"/>
            </a:xfrm>
            <a:prstGeom prst="arc">
              <a:avLst>
                <a:gd name="adj1" fmla="val 16200000"/>
                <a:gd name="adj2" fmla="val 20850144"/>
              </a:avLst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5430758" y="1775791"/>
            <a:ext cx="115798" cy="4381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3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Callout 7"/>
          <p:cNvSpPr/>
          <p:nvPr/>
        </p:nvSpPr>
        <p:spPr>
          <a:xfrm>
            <a:off x="3114261" y="159026"/>
            <a:ext cx="4436017" cy="1196190"/>
          </a:xfrm>
          <a:prstGeom prst="wedgeEllipseCallout">
            <a:avLst>
              <a:gd name="adj1" fmla="val -8334"/>
              <a:gd name="adj2" fmla="val 906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" y="2231981"/>
            <a:ext cx="4203429" cy="285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69" y="2189371"/>
            <a:ext cx="3958261" cy="2968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30" y="2189371"/>
            <a:ext cx="3774702" cy="29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4" y="1974566"/>
            <a:ext cx="4168885" cy="2776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29" y="1906747"/>
            <a:ext cx="3938146" cy="2912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24" y="1974566"/>
            <a:ext cx="3451340" cy="290633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3114261" y="159026"/>
            <a:ext cx="4436017" cy="1196190"/>
          </a:xfrm>
          <a:prstGeom prst="wedgeEllipseCallout">
            <a:avLst>
              <a:gd name="adj1" fmla="val -8334"/>
              <a:gd name="adj2" fmla="val 906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7606" y="4899030"/>
            <a:ext cx="119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41666" y="4992290"/>
            <a:ext cx="975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17705" y="4992291"/>
            <a:ext cx="98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Callout 8"/>
          <p:cNvSpPr/>
          <p:nvPr/>
        </p:nvSpPr>
        <p:spPr>
          <a:xfrm>
            <a:off x="3485322" y="294910"/>
            <a:ext cx="4207318" cy="1163225"/>
          </a:xfrm>
          <a:prstGeom prst="wedgeEllipseCallout">
            <a:avLst>
              <a:gd name="adj1" fmla="val -8334"/>
              <a:gd name="adj2" fmla="val 906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17" y="2077623"/>
            <a:ext cx="7094692" cy="42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7900" y="3429001"/>
            <a:ext cx="4133653" cy="160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69" y="2135973"/>
            <a:ext cx="5793389" cy="4345042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2994478" y="277555"/>
            <a:ext cx="5715822" cy="1750769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Double Wave 15"/>
          <p:cNvSpPr/>
          <p:nvPr/>
        </p:nvSpPr>
        <p:spPr>
          <a:xfrm>
            <a:off x="3631096" y="212035"/>
            <a:ext cx="4492486" cy="1616765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241" y="1773369"/>
            <a:ext cx="352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 rot="5689182" flipH="1">
            <a:off x="2317328" y="2990224"/>
            <a:ext cx="662609" cy="58611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Wave 17"/>
          <p:cNvSpPr/>
          <p:nvPr/>
        </p:nvSpPr>
        <p:spPr>
          <a:xfrm>
            <a:off x="3114260" y="2768123"/>
            <a:ext cx="7088519" cy="834045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sp>
        <p:nvSpPr>
          <p:cNvPr id="19" name="Cube 18"/>
          <p:cNvSpPr/>
          <p:nvPr/>
        </p:nvSpPr>
        <p:spPr>
          <a:xfrm rot="5689182" flipH="1">
            <a:off x="2160105" y="3966303"/>
            <a:ext cx="662609" cy="58611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Wave 19"/>
          <p:cNvSpPr/>
          <p:nvPr/>
        </p:nvSpPr>
        <p:spPr>
          <a:xfrm>
            <a:off x="3114260" y="3691559"/>
            <a:ext cx="6896014" cy="1121503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/>
          </a:p>
        </p:txBody>
      </p:sp>
      <p:sp>
        <p:nvSpPr>
          <p:cNvPr id="21" name="Wave 20"/>
          <p:cNvSpPr/>
          <p:nvPr/>
        </p:nvSpPr>
        <p:spPr>
          <a:xfrm>
            <a:off x="2968487" y="4813062"/>
            <a:ext cx="7041787" cy="912087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/>
          </a:p>
        </p:txBody>
      </p:sp>
      <p:sp>
        <p:nvSpPr>
          <p:cNvPr id="22" name="Cube 21"/>
          <p:cNvSpPr/>
          <p:nvPr/>
        </p:nvSpPr>
        <p:spPr>
          <a:xfrm rot="5689182" flipH="1">
            <a:off x="2055888" y="5077337"/>
            <a:ext cx="662609" cy="58611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2" name="Frame 1"/>
            <p:cNvSpPr/>
            <p:nvPr/>
          </p:nvSpPr>
          <p:spPr>
            <a:xfrm>
              <a:off x="0" y="1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0800000">
              <a:off x="10704394" y="552256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09182" y="5479576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0813576" y="109183"/>
              <a:ext cx="1487606" cy="1269242"/>
            </a:xfrm>
            <a:prstGeom prst="halfFrame">
              <a:avLst>
                <a:gd name="adj1" fmla="val 17204"/>
                <a:gd name="adj2" fmla="val 16128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16259996"/>
              </p:ext>
            </p:extLst>
          </p:nvPr>
        </p:nvGraphicFramePr>
        <p:xfrm>
          <a:off x="1974574" y="199661"/>
          <a:ext cx="10522225" cy="64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84" y="1902306"/>
            <a:ext cx="2127245" cy="2669693"/>
          </a:xfrm>
          <a:prstGeom prst="ellipse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240632" y="2207427"/>
            <a:ext cx="3045907" cy="2003626"/>
          </a:xfrm>
          <a:prstGeom prst="cloudCallout">
            <a:avLst>
              <a:gd name="adj1" fmla="val 148876"/>
              <a:gd name="adj2" fmla="val 76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716</Words>
  <Application>Microsoft Office PowerPoint</Application>
  <PresentationFormat>Widescreen</PresentationFormat>
  <Paragraphs>141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NSimSun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97</cp:revision>
  <dcterms:created xsi:type="dcterms:W3CDTF">2021-12-04T16:09:37Z</dcterms:created>
  <dcterms:modified xsi:type="dcterms:W3CDTF">2022-03-15T16:57:06Z</dcterms:modified>
</cp:coreProperties>
</file>