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3" r:id="rId2"/>
    <p:sldId id="275" r:id="rId3"/>
    <p:sldId id="258" r:id="rId4"/>
    <p:sldId id="278" r:id="rId5"/>
    <p:sldId id="292" r:id="rId6"/>
    <p:sldId id="291" r:id="rId7"/>
    <p:sldId id="290" r:id="rId8"/>
    <p:sldId id="280" r:id="rId9"/>
    <p:sldId id="281" r:id="rId10"/>
    <p:sldId id="263" r:id="rId11"/>
    <p:sldId id="264" r:id="rId12"/>
    <p:sldId id="265" r:id="rId13"/>
    <p:sldId id="277" r:id="rId14"/>
    <p:sldId id="259" r:id="rId15"/>
    <p:sldId id="276" r:id="rId16"/>
    <p:sldId id="267" r:id="rId17"/>
    <p:sldId id="279" r:id="rId18"/>
    <p:sldId id="262" r:id="rId19"/>
    <p:sldId id="268" r:id="rId20"/>
    <p:sldId id="269" r:id="rId21"/>
    <p:sldId id="285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D03"/>
    <a:srgbClr val="FF33CC"/>
    <a:srgbClr val="E0DB15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F570C-11AB-4DE3-9B64-A9ECCDB1120D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2CB60-71C0-4F8C-9221-75A5446A5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05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CB60-71C0-4F8C-9221-75A5446A58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33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CB60-71C0-4F8C-9221-75A5446A58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537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  <a:solidFill>
            <a:srgbClr val="00B050"/>
          </a:solidFill>
          <a:ln cmpd="dbl"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2436"/>
            <a:ext cx="6400800" cy="41563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hk_captch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1"/>
            <a:ext cx="8153400" cy="4648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2390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30480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0480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1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156966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71800"/>
            <a:ext cx="9144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 ও সমান্তরাল বর্তনী    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1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426720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457200" indent="-457200" algn="l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তড়িৎ প্রবাহ ও বিভব পার্থক্যের মধ্যকার সম্পর্ক লেখ চিত্রের সাহায্যে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 ও সমন্তরাল সংযোগের ধারণা এবং এ ধরণের বর্তনী তৈরির কৌশল ব্যাখ্যা করতে পারবে।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বৈদ্যুতিক ক্ষমতার হিসাব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486399" cy="3886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90600"/>
            <a:ext cx="198120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676400"/>
            <a:ext cx="6223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56966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90800"/>
            <a:ext cx="9144000" cy="3416320"/>
          </a:xfrm>
          <a:prstGeom prst="rect">
            <a:avLst/>
          </a:prstGeom>
          <a:solidFill>
            <a:srgbClr val="83BD03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তড়িৎ বর্তণী কী ? </a:t>
            </a:r>
          </a:p>
          <a:p>
            <a:r>
              <a:rPr lang="bn-BD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তড়িৎ প্রবাহের একক ?</a:t>
            </a:r>
          </a:p>
          <a:p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তড়িৎ বিভব পার্থক্য কী </a:t>
            </a:r>
            <a:r>
              <a:rPr lang="bn-BD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62646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98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280076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 ও সমান্তরাল বর্তণী অংকন করে ব্যাখ্যা কর।</a:t>
            </a:r>
          </a:p>
          <a:p>
            <a:pPr marL="1143000" indent="-1143000">
              <a:buFont typeface="+mj-lt"/>
              <a:buAutoNum type="arabicPeriod"/>
            </a:pP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তড়িৎ বর্তণীতে রোধ,ফিউজ এবং চাবির প্রয়োজনীয়তা ব্যাখ্যা কর। </a:t>
            </a:r>
          </a:p>
        </p:txBody>
      </p:sp>
    </p:spTree>
    <p:extLst>
      <p:ext uri="{BB962C8B-B14F-4D97-AF65-F5344CB8AC3E}">
        <p14:creationId xmlns="" xmlns:p14="http://schemas.microsoft.com/office/powerpoint/2010/main" val="16815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799"/>
          </a:xfrm>
          <a:solidFill>
            <a:srgbClr val="FFC000"/>
          </a:solidFill>
          <a:ln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1447800"/>
            <a:ext cx="5638800" cy="3581400"/>
          </a:xfr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যীশু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bn-BD" sz="4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l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বামৈ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উচ্চ বিদ্যালয়,</a:t>
            </a:r>
          </a:p>
          <a:p>
            <a:pPr algn="l"/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লাখাই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গঞ্জ।</a:t>
            </a:r>
          </a:p>
          <a:p>
            <a:pPr algn="l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60128_14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95275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8599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7016"/>
            <a:ext cx="9144000" cy="66787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অনুচ্ছেদটি পড়ে ১ ও ২ নং প্রশ্নের উত্তর দাও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মিনার পড়ার ঘরে ২টি বাল্ব ও ১টি ফ্যানের সংযোগ দেয়া আছে।অন্যদিকে তাদের খাবার ঘরে ২টি টিউবলাইট,১টি ফ্যান ও ১টি ইলেক্ট্রিক কেটলির সংযোগ দেয়া আছে।</a:t>
            </a:r>
          </a:p>
          <a:p>
            <a:endParaRPr lang="bn-BD" sz="2000" b="1" dirty="0" smtClean="0">
              <a:ln w="11430"/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১। মিনার পড়ার ঘরে কত অ্যাম্পিয়ারের ফিউজ ব্যবহার করতে হবে?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ক) ৫                             খ) ১০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গ) ১৫                           ঘ) ৩০</a:t>
            </a:r>
          </a:p>
          <a:p>
            <a:endParaRPr lang="bn-BD" sz="2000" b="1" dirty="0" smtClean="0">
              <a:ln w="11430"/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২। মিনাদের খাবার ঘরে ৫ অ্যাম্পিয়ারের ফিউজ ব্যবহার করলে-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।) বিদ্যুৎ খরচ কম হবে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।।) প্রায়ই বৈদ্যুতিক দুর্ঘটনা ঘটবে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।।।) সুইচ অন করা মাত্র গলে যাবে</a:t>
            </a:r>
          </a:p>
          <a:p>
            <a:endParaRPr lang="bn-BD" sz="2400" b="1" smtClean="0">
              <a:ln w="11430"/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নীচের </a:t>
            </a:r>
            <a:r>
              <a:rPr lang="bn-BD" sz="24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ক) । ও ।।                       খ) । ও ।।।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গ) ।। ও ।।।                     ঘ) ।, ।। ও ।।। </a:t>
            </a:r>
          </a:p>
          <a:p>
            <a:r>
              <a:rPr lang="bn-BD" sz="2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2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8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পড়ার ঘরের  তড়িৎ বর্তনীর নকশা 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অংকন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"/>
            <a:ext cx="5181600" cy="1143000"/>
          </a:xfrm>
          <a:solidFill>
            <a:srgbClr val="83BD03"/>
          </a:solidFill>
        </p:spPr>
        <p:txBody>
          <a:bodyPr>
            <a:normAutofit fontScale="90000"/>
          </a:bodyPr>
          <a:lstStyle/>
          <a:p>
            <a:r>
              <a:rPr lang="bn-BD" sz="10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deadlock_1365095841_2-PF_12_00000000B316_VA0122_W1_P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76528"/>
            <a:ext cx="5181600" cy="5681472"/>
          </a:xfrm>
          <a:prstGeom prst="rect">
            <a:avLst/>
          </a:prstGeom>
          <a:ln cmpd="dbl">
            <a:solidFill>
              <a:srgbClr val="83BD0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55"/>
            <a:ext cx="9144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64" y="1676400"/>
            <a:ext cx="9144000" cy="41549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নবম</a:t>
            </a:r>
          </a:p>
          <a:p>
            <a:pPr algn="ctr"/>
            <a:r>
              <a:rPr lang="bn-BD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8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81200"/>
            <a:ext cx="533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309812"/>
            <a:ext cx="4629150" cy="223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5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5" y="1509444"/>
            <a:ext cx="7268589" cy="3839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10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81" y="2142945"/>
            <a:ext cx="4572638" cy="2572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0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22553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49861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50182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6781800" cy="4141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252</Words>
  <Application>Microsoft Office PowerPoint</Application>
  <PresentationFormat>On-screen Show (4:3)</PresentationFormat>
  <Paragraphs>49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স্বাগতম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শিখনফল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Windows User</cp:lastModifiedBy>
  <cp:revision>94</cp:revision>
  <dcterms:created xsi:type="dcterms:W3CDTF">2006-08-16T00:00:00Z</dcterms:created>
  <dcterms:modified xsi:type="dcterms:W3CDTF">2022-03-14T17:47:07Z</dcterms:modified>
</cp:coreProperties>
</file>