
<file path=[Content_Types].xml><?xml version="1.0" encoding="utf-8"?>
<Types xmlns="http://schemas.openxmlformats.org/package/2006/content-types">
  <Default Extension="web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59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4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2692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89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3229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9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47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7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9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2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35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3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2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7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9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9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96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5638800"/>
            <a:ext cx="8915400" cy="1219200"/>
          </a:xfrm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bn-BD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bn-BD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আমার লাল জবা ফুলের শুভেচ্ছা ।</a:t>
            </a:r>
            <a:endParaRPr lang="en-US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0"/>
            <a:ext cx="8915400" cy="5715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engal Computer\Desktop\ZAHURUL, SHILAIDAH, KUMARKHALI\PICTURE\g 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52400"/>
            <a:ext cx="4419600" cy="5105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3000" y="5562600"/>
            <a:ext cx="609600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বেগম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রোকেয়ার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পাঠশালা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গমন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0"/>
            <a:ext cx="8001000" cy="533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5562600"/>
            <a:ext cx="6781800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বেগম রোকেয়া বিশ্ববিদ্যালয়, রংপুর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"/>
            <a:ext cx="7239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শিক্ষকের</a:t>
            </a:r>
            <a:r>
              <a:rPr lang="bn-BD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66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teacher_816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90600"/>
            <a:ext cx="7620000" cy="4826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1694901d00cc9435510c91aca078864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685800"/>
            <a:ext cx="6629400" cy="4038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4876800"/>
            <a:ext cx="6781800" cy="1200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 অনেক কাল আগের কথা..................সেকালে এরও চাল ছিল না।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0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শিক্ষাথীর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0"/>
            <a:ext cx="5105400" cy="144655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BD" sz="8800" u="sng" cap="all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</a:t>
            </a:r>
            <a:r>
              <a:rPr lang="bn-BD" sz="6000" u="sng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লীয়</a:t>
            </a:r>
            <a:r>
              <a:rPr lang="bn-BD" sz="2800" u="sng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u="sng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u="sng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81000" y="1905000"/>
            <a:ext cx="838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04800" y="2667000"/>
            <a:ext cx="990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2667000"/>
            <a:ext cx="4191000" cy="369332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প্রশ্নঃ রোকেয়ারা কয় ভাই কয় বোন 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04800" y="3733800"/>
            <a:ext cx="9144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828800"/>
            <a:ext cx="1282723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দল- লিচু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00400" y="1905000"/>
            <a:ext cx="4419600" cy="369332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আত্নীয় এলে রোকেয়া কোথায় লুকিয়ে থাকত ?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600200" y="2667000"/>
            <a:ext cx="1143000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দল-কমলা</a:t>
            </a:r>
            <a:endParaRPr lang="bn-BD" sz="2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0" y="3886200"/>
            <a:ext cx="4419600" cy="36933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প্রশ্নঃ সেকালে ছেলে মেয়েদের লেখাপড়া কেমন ছিল 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0" y="3886200"/>
            <a:ext cx="1143000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দল-আপেল</a:t>
            </a:r>
            <a:endParaRPr lang="en-US" sz="2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14400"/>
            <a:ext cx="6934200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ডান দিকের সঙ্গে বাম দিকের শব্দ সাজাই ।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1752600"/>
            <a:ext cx="11430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বনেদি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943100" y="3162300"/>
            <a:ext cx="2971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62400" y="1752600"/>
            <a:ext cx="16002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বিলাসী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2286000"/>
            <a:ext cx="99060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জমিদার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400" y="2209800"/>
            <a:ext cx="1600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দশা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0" y="2819400"/>
            <a:ext cx="106680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হালচাল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2743200"/>
            <a:ext cx="14478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ধনী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52600" y="3429000"/>
            <a:ext cx="1066800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ঠাঁট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14800" y="3429000"/>
            <a:ext cx="144780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অভিজাত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90600"/>
            <a:ext cx="57912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শূন্যস্থান পূরণ করি ।</a:t>
            </a:r>
            <a:endParaRPr lang="en-US" sz="3200" b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981200"/>
            <a:ext cx="6096000" cy="23083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রংপুরের--------গ্রাম ।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পাখিদের তো --------আছে ।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মেয়েদের যে এভাবেই ---------হতো ।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রোকেয়ার বয়স তখন--------বছর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28600"/>
            <a:ext cx="5638800" cy="76944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 প্রশ্নগুলোর উত্তর লিখি।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676400"/>
            <a:ext cx="63246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বেগম রোকেয়া কোথায় জন্মগ্রহণ করেন ?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সেকালে মেয়েদের অবস্থা কেমন ছিল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152400" y="3048000"/>
            <a:ext cx="7620000" cy="4114800"/>
          </a:xfrm>
          <a:prstGeom prst="ribb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256309"/>
            <a:ext cx="7543800" cy="2819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129599"/>
            <a:ext cx="8974982" cy="6774656"/>
            <a:chOff x="0" y="-129599"/>
            <a:chExt cx="8974982" cy="6774656"/>
          </a:xfrm>
        </p:grpSpPr>
        <p:sp>
          <p:nvSpPr>
            <p:cNvPr id="2" name="TextBox 6">
              <a:extLst>
                <a:ext uri="{FF2B5EF4-FFF2-40B4-BE49-F238E27FC236}">
                  <a16:creationId xmlns:a16="http://schemas.microsoft.com/office/drawing/2014/main" id="{17080059-FC9C-4BD0-9B8B-0F7B7FB3A4D7}"/>
                </a:ext>
              </a:extLst>
            </p:cNvPr>
            <p:cNvSpPr txBox="1"/>
            <p:nvPr/>
          </p:nvSpPr>
          <p:spPr>
            <a:xfrm>
              <a:off x="484824" y="1635355"/>
              <a:ext cx="3950983" cy="267765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chemeClr val="tx1"/>
              </a:solidFill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n-IN" sz="28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মোঃ </a:t>
              </a:r>
              <a:r>
                <a:rPr lang="bn-BD" sz="28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জালাল উদ্দিন </a:t>
              </a:r>
              <a:endParaRPr lang="bn-IN" sz="28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IN" sz="28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সহকারি শিক্ষক</a:t>
              </a:r>
            </a:p>
            <a:p>
              <a:pPr algn="ctr"/>
              <a:r>
                <a:rPr lang="bn-BD" sz="28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খড়মপুর </a:t>
              </a:r>
              <a:r>
                <a:rPr lang="bn-IN" sz="28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28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ঃ</a:t>
              </a:r>
              <a:r>
                <a:rPr lang="bn-IN" sz="28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প্রাঃ বিদ্যালয়।</a:t>
              </a:r>
            </a:p>
            <a:p>
              <a:pPr algn="ctr"/>
              <a:r>
                <a:rPr lang="bn-BD" sz="28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গাংনী –মেহেরপুর </a:t>
              </a:r>
              <a:r>
                <a:rPr lang="bn-BD" sz="2800" dirty="0" smtClean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28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sz="28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bn-IN" sz="28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9B9AB5BC-E262-4651-92E0-1CAF999DA94E}"/>
                </a:ext>
              </a:extLst>
            </p:cNvPr>
            <p:cNvSpPr txBox="1"/>
            <p:nvPr/>
          </p:nvSpPr>
          <p:spPr>
            <a:xfrm>
              <a:off x="4764992" y="1568100"/>
              <a:ext cx="4209990" cy="267765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bn-BD" sz="2800" dirty="0">
                <a:latin typeface="NikoshBAN" pitchFamily="2" charset="0"/>
                <a:cs typeface="NikoshBAN" pitchFamily="2" charset="0"/>
              </a:endParaRPr>
            </a:p>
            <a:p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শ্রেনিঃ- চতূর্থ</a:t>
              </a:r>
            </a:p>
            <a:p>
              <a:r>
                <a:rPr lang="bn-BD" sz="2800" dirty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বিষয়ঃ</a:t>
              </a:r>
              <a:r>
                <a:rPr lang="bn-BD" sz="28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8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বাংলা</a:t>
              </a:r>
            </a:p>
            <a:p>
              <a:r>
                <a:rPr lang="bn-BD" sz="28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শিরোনামঃ</a:t>
              </a:r>
              <a:r>
                <a:rPr lang="bn-BD" sz="28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8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মহীয়সী রোকেয়া </a:t>
              </a:r>
              <a:endParaRPr lang="bn-BD" sz="2800" dirty="0">
                <a:latin typeface="NikoshBAN" pitchFamily="2" charset="0"/>
                <a:cs typeface="NikoshBAN" pitchFamily="2" charset="0"/>
              </a:endParaRPr>
            </a:p>
            <a:p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পাঠাংশঃ </a:t>
              </a:r>
              <a:r>
                <a:rPr lang="bn-BD" sz="28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সে  অনেক কাল</a:t>
              </a:r>
              <a:r>
                <a:rPr lang="bn-BD" sz="28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...</a:t>
              </a:r>
              <a:r>
                <a:rPr lang="bn-BD" sz="28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চাল ছিল না ।</a:t>
              </a:r>
              <a:endPara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Down Ribbon 17">
              <a:extLst>
                <a:ext uri="{FF2B5EF4-FFF2-40B4-BE49-F238E27FC236}">
                  <a16:creationId xmlns:a16="http://schemas.microsoft.com/office/drawing/2014/main" id="{A342DC85-CA48-4D44-B187-376CA564FD34}"/>
                </a:ext>
              </a:extLst>
            </p:cNvPr>
            <p:cNvSpPr/>
            <p:nvPr/>
          </p:nvSpPr>
          <p:spPr>
            <a:xfrm>
              <a:off x="0" y="760448"/>
              <a:ext cx="4283781" cy="660466"/>
            </a:xfrm>
            <a:prstGeom prst="ribbon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উপস্থাপনায়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/>
                <a:t> 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5A56E88-D8DF-4D6F-BBE2-697423D12260}"/>
                </a:ext>
              </a:extLst>
            </p:cNvPr>
            <p:cNvSpPr txBox="1"/>
            <p:nvPr/>
          </p:nvSpPr>
          <p:spPr>
            <a:xfrm>
              <a:off x="2834857" y="-129599"/>
              <a:ext cx="2779594" cy="70788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Down Ribbon 14">
              <a:extLst>
                <a:ext uri="{FF2B5EF4-FFF2-40B4-BE49-F238E27FC236}">
                  <a16:creationId xmlns:a16="http://schemas.microsoft.com/office/drawing/2014/main" id="{4CEE8818-A354-4344-8855-CAD4631FFDE7}"/>
                </a:ext>
              </a:extLst>
            </p:cNvPr>
            <p:cNvSpPr/>
            <p:nvPr/>
          </p:nvSpPr>
          <p:spPr>
            <a:xfrm>
              <a:off x="4435807" y="729106"/>
              <a:ext cx="4539175" cy="660466"/>
            </a:xfrm>
            <a:prstGeom prst="ribbon">
              <a:avLst/>
            </a:prstGeom>
            <a:solidFill>
              <a:srgbClr val="FFC000"/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পরিচিতি</a:t>
              </a:r>
              <a:r>
                <a:rPr lang="en-US" sz="4000" dirty="0"/>
                <a:t> 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E054FC6-0E7C-40D4-9C05-17FBDC631840}"/>
                </a:ext>
              </a:extLst>
            </p:cNvPr>
            <p:cNvCxnSpPr/>
            <p:nvPr/>
          </p:nvCxnSpPr>
          <p:spPr>
            <a:xfrm>
              <a:off x="4467195" y="1389572"/>
              <a:ext cx="0" cy="525548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796A4C4-F466-469C-92E5-899D7514669A}"/>
                </a:ext>
              </a:extLst>
            </p:cNvPr>
            <p:cNvCxnSpPr/>
            <p:nvPr/>
          </p:nvCxnSpPr>
          <p:spPr>
            <a:xfrm>
              <a:off x="4800600" y="1389572"/>
              <a:ext cx="0" cy="525548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CA6AB11-A0BE-48B9-B261-6BD6290F5C46}"/>
                </a:ext>
              </a:extLst>
            </p:cNvPr>
            <p:cNvCxnSpPr/>
            <p:nvPr/>
          </p:nvCxnSpPr>
          <p:spPr>
            <a:xfrm>
              <a:off x="4648200" y="1254382"/>
              <a:ext cx="0" cy="52554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7200"/>
            <a:ext cx="7391400" cy="7694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b="1" u="sng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1752600"/>
            <a:ext cx="7162800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1.1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গল্পের বিষয় বস্তু শুনে বলতে  পারবে ।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1.1.2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গল্পের মুলভাব শুনে পরতে পারবে ।</a:t>
            </a:r>
          </a:p>
          <a:p>
            <a:pPr marL="342900" indent="-342900">
              <a:buFont typeface="+mj-lt"/>
              <a:buAutoNum type="arabicPeriod"/>
            </a:pP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gum_Rokey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81000"/>
            <a:ext cx="7315199" cy="4800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5562600"/>
            <a:ext cx="54864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মহীয়সী নারী বেগম রোকেয়া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0"/>
            <a:ext cx="6781800" cy="707886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4000" b="1" u="sng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219200"/>
            <a:ext cx="7162800" cy="144655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সে অনেক কাল ..................সেকালে  এরও চাল ছিল না 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76200"/>
            <a:ext cx="5410200" cy="3962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4191000"/>
            <a:ext cx="7696200" cy="2314039"/>
          </a:xfrm>
          <a:prstGeom prst="ribbon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বেগম রোকেয়া সাখাত্তয়াত হোসেন</a:t>
            </a:r>
          </a:p>
          <a:p>
            <a:pPr algn="ctr"/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জন্ম-৯ ডিসেম্বর, ১৮৮০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পায়রাবন্দ, রংপুর</a:t>
            </a:r>
          </a:p>
          <a:p>
            <a:pPr algn="ctr"/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মৃত্যু-৯ ডিসেম্বর, ১৯৩২, কলকাতা ।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জীবিকা- সমাজকমী, লেখিকা ।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7315200" cy="769441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এ পাঠে নতুন শব্দ</a:t>
            </a:r>
            <a:endParaRPr lang="en-US" sz="44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2192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বনেদি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828800" y="1371600"/>
            <a:ext cx="609600" cy="457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90800" y="1295400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অভিজাত, সমাজের উচ্চু শ্রেণি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28600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ঠাঁট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1676400" y="2286000"/>
            <a:ext cx="1219200" cy="4572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23622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বিলাসী, বেহিসেবি চালচলন ।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2971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হালচাল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1676400" y="3048000"/>
            <a:ext cx="1219200" cy="381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657600" y="29718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অবস্থা, দশা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733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জমিদার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1828800" y="3886200"/>
            <a:ext cx="1143000" cy="457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657600" y="3810001"/>
            <a:ext cx="426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ধনী ব্যাক্তি, বহু জমি ও বিষয় সম্পত্তির মালিক ।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/>
      <p:bldP spid="8" grpId="0"/>
      <p:bldP spid="9" grpId="0" animBg="1"/>
      <p:bldP spid="10" grpId="0"/>
      <p:bldP spid="11" grpId="0"/>
      <p:bldP spid="12" grpId="0" animBg="1"/>
      <p:bldP spid="13" grpId="0"/>
      <p:bldP spid="14" grpId="0"/>
      <p:bldP spid="15" grpId="0" animBg="1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67818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যুক্তবর্ণের গঠন দেখে নিই ও নতুন শব্দ শিখি </a:t>
            </a:r>
            <a:r>
              <a:rPr lang="bn-BD" sz="3600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525780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অ</a:t>
            </a:r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ন্ন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8016" y="1600200"/>
            <a:ext cx="14221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জ্ঞা</a:t>
            </a:r>
            <a:r>
              <a:rPr lang="bn-BD" sz="4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</a:t>
            </a:r>
            <a:endParaRPr lang="en-US" sz="3200" dirty="0"/>
          </a:p>
        </p:txBody>
      </p:sp>
      <p:sp>
        <p:nvSpPr>
          <p:cNvPr id="23" name="Rectangle 22"/>
          <p:cNvSpPr/>
          <p:nvPr/>
        </p:nvSpPr>
        <p:spPr>
          <a:xfrm>
            <a:off x="1828800" y="1600200"/>
            <a:ext cx="5902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জ্ঞ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971800" y="1524000"/>
            <a:ext cx="508019" cy="830997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886200" y="1531203"/>
            <a:ext cx="652743" cy="830997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ঞ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4800" y="3352800"/>
            <a:ext cx="11592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বিষ</a:t>
            </a:r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ণ্ন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28800" y="3276600"/>
            <a:ext cx="50366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ণ্ন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819400" y="3352800"/>
            <a:ext cx="452368" cy="830997"/>
          </a:xfrm>
          <a:prstGeom prst="rect">
            <a:avLst/>
          </a:prstGeom>
          <a:ln w="57150"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ণ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57600" y="3352800"/>
            <a:ext cx="461986" cy="830997"/>
          </a:xfrm>
          <a:prstGeom prst="rect">
            <a:avLst/>
          </a:prstGeom>
          <a:ln w="57150"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28800" y="5261402"/>
            <a:ext cx="4587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ন্ন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581400" y="5410200"/>
            <a:ext cx="458780" cy="830997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743200" y="5410200"/>
            <a:ext cx="458780" cy="830997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/>
      <p:bldP spid="22" grpId="0"/>
      <p:bldP spid="23" grpId="0"/>
      <p:bldP spid="24" grpId="0" animBg="1"/>
      <p:bldP spid="25" grpId="0" animBg="1"/>
      <p:bldP spid="26" grpId="0"/>
      <p:bldP spid="27" grpId="0"/>
      <p:bldP spid="28" grpId="0" animBg="1"/>
      <p:bldP spid="29" grpId="0" animBg="1"/>
      <p:bldP spid="30" grpId="0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0px-বেগম_রোকেয়ার_বাড়ি_রোকেয়ার_মূর্ত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04800"/>
            <a:ext cx="6128657" cy="4419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5029200"/>
            <a:ext cx="54864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বেগম রোকেয়ার বাড়ি ও </a:t>
            </a:r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মূতি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638</TotalTime>
  <Words>273</Words>
  <Application>Microsoft Office PowerPoint</Application>
  <PresentationFormat>On-screen Show (4:3)</PresentationFormat>
  <Paragraphs>77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NikoshBAN</vt:lpstr>
      <vt:lpstr>Trebuchet MS</vt:lpstr>
      <vt:lpstr>Wingdings 3</vt:lpstr>
      <vt:lpstr>Facet</vt:lpstr>
      <vt:lpstr>সবাইকে আমার লাল জবা ফুলের শুভেচ্ছা 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আমার লাল গোলাপের আন্তরিক শুভেচ্ছা ।</dc:title>
  <dc:creator>Bengal Computer</dc:creator>
  <cp:lastModifiedBy>Md.Zalal Uddin</cp:lastModifiedBy>
  <cp:revision>160</cp:revision>
  <dcterms:created xsi:type="dcterms:W3CDTF">2006-08-16T00:00:00Z</dcterms:created>
  <dcterms:modified xsi:type="dcterms:W3CDTF">2022-03-15T00:26:16Z</dcterms:modified>
</cp:coreProperties>
</file>