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39" r:id="rId2"/>
    <p:sldId id="340" r:id="rId3"/>
    <p:sldId id="318" r:id="rId4"/>
    <p:sldId id="320" r:id="rId5"/>
    <p:sldId id="321" r:id="rId6"/>
    <p:sldId id="322" r:id="rId7"/>
    <p:sldId id="323" r:id="rId8"/>
    <p:sldId id="324" r:id="rId9"/>
    <p:sldId id="325" r:id="rId10"/>
    <p:sldId id="336" r:id="rId11"/>
    <p:sldId id="326" r:id="rId12"/>
    <p:sldId id="327" r:id="rId13"/>
    <p:sldId id="328" r:id="rId14"/>
    <p:sldId id="330" r:id="rId15"/>
    <p:sldId id="337" r:id="rId16"/>
    <p:sldId id="329" r:id="rId17"/>
    <p:sldId id="332" r:id="rId18"/>
    <p:sldId id="331" r:id="rId19"/>
    <p:sldId id="333" r:id="rId20"/>
    <p:sldId id="335" r:id="rId21"/>
    <p:sldId id="307" r:id="rId22"/>
    <p:sldId id="308" r:id="rId23"/>
    <p:sldId id="30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61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D3EBE-D02C-4EB9-972A-02593B295C61}" type="datetimeFigureOut">
              <a:rPr lang="en-US" smtClean="0"/>
              <a:pPr/>
              <a:t>16-Mar-22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0214C-46F1-4075-9941-38EEF45AD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2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214C-46F1-4075-9941-38EEF45AD1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12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214C-46F1-4075-9941-38EEF45AD15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11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34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214C-46F1-4075-9941-38EEF45AD15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2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214C-46F1-4075-9941-38EEF45AD15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18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214C-46F1-4075-9941-38EEF45AD15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2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6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5D55-943B-441C-88B3-69F0A797FAC4}" type="datetime1">
              <a:rPr lang="en-US" smtClean="0"/>
              <a:pPr/>
              <a:t>16-Mar-22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Kumar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F420-8D69-4D73-B391-4DBFA7170B8E}" type="datetime1">
              <a:rPr lang="en-US" smtClean="0"/>
              <a:pPr/>
              <a:t>16-Mar-22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Kumar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9D40-4807-4DD5-9266-C1B46247FBC3}" type="datetime1">
              <a:rPr lang="en-US" smtClean="0"/>
              <a:pPr/>
              <a:t>16-Mar-22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Kumar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7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5808-CDB9-4571-9013-2B22CE7A3D81}" type="datetime1">
              <a:rPr lang="en-US" smtClean="0"/>
              <a:pPr/>
              <a:t>16-Mar-22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Kumar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4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F200-E7EE-4657-91B5-19D803B23CEB}" type="datetime1">
              <a:rPr lang="en-US" smtClean="0"/>
              <a:pPr/>
              <a:t>16-Mar-22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Kumar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4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E98A-C759-4FDC-ABF9-7888D5518BE4}" type="datetime1">
              <a:rPr lang="en-US" smtClean="0"/>
              <a:pPr/>
              <a:t>16-Mar-22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Kumar Das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8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A6E5-9A10-4D98-B67E-C71756B4C204}" type="datetime1">
              <a:rPr lang="en-US" smtClean="0"/>
              <a:pPr/>
              <a:t>16-Mar-22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Kumar Das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4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2F58-BD86-4B84-AFFE-6784D127462E}" type="datetime1">
              <a:rPr lang="en-US" smtClean="0"/>
              <a:pPr/>
              <a:t>16-Mar-22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Kumar Das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72A7-5893-45F5-B85A-F636483D1748}" type="datetime1">
              <a:rPr lang="en-US" smtClean="0"/>
              <a:pPr/>
              <a:t>16-Mar-22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Kumar Das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2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CDC8-D290-485A-B57B-EFA7C47DEAC9}" type="datetime1">
              <a:rPr lang="en-US" smtClean="0"/>
              <a:pPr/>
              <a:t>16-Mar-22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Kumar Das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7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C3DA-0B85-44D9-8ABA-7B65CEE75F6F}" type="datetime1">
              <a:rPr lang="en-US" smtClean="0"/>
              <a:pPr/>
              <a:t>16-Mar-22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Kumar Das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4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8C505-28DB-4C77-B21F-8F3C263A7447}" type="datetime1">
              <a:rPr lang="en-US" smtClean="0"/>
              <a:pPr/>
              <a:t>16-Mar-22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Apurba Kumar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1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HAG\Desktop\New folder (6)\544dae6719a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62939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19400" y="5135940"/>
            <a:ext cx="3657600" cy="15696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9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1"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99308" y="2743200"/>
            <a:ext cx="5963492" cy="76944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সমুহঃ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59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381000"/>
            <a:ext cx="6858000" cy="783193"/>
          </a:xfrm>
          <a:prstGeom prst="round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7692138" cy="472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0971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38400" y="304800"/>
            <a:ext cx="4191000" cy="783193"/>
          </a:xfrm>
          <a:prstGeom prst="round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কাতলা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753" y="5638800"/>
            <a:ext cx="7728447" cy="646986"/>
          </a:xfrm>
          <a:prstGeom prst="round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কাতলা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বর্ধনশীল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199"/>
            <a:ext cx="7543800" cy="4278195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438400" y="304800"/>
            <a:ext cx="4191000" cy="783193"/>
          </a:xfrm>
          <a:prstGeom prst="round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সিলভার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5" y="1219199"/>
            <a:ext cx="7822853" cy="4278195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762000" y="5638800"/>
            <a:ext cx="7728447" cy="646986"/>
          </a:xfrm>
          <a:prstGeom prst="round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সিলভার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80740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2286000" y="381000"/>
            <a:ext cx="4618892" cy="783193"/>
          </a:xfrm>
          <a:prstGeom prst="round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90600" y="5600700"/>
            <a:ext cx="7086600" cy="7239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7848600" cy="4059621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8298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457200"/>
            <a:ext cx="3001108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মৃগেল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715000"/>
            <a:ext cx="73152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মৃগেল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06510"/>
            <a:ext cx="8081120" cy="417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153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0301" y="1639669"/>
            <a:ext cx="2124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69901" y="725269"/>
            <a:ext cx="2016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মিঃ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5818"/>
            <a:ext cx="32004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3949" y="4673025"/>
            <a:ext cx="6582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কাতলা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,রুই,মৃগেল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8229600" cy="44958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66800" y="5380911"/>
            <a:ext cx="7315200" cy="7150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চাষের জন্য সহজেই হ্যাচারিতে পোনা পাওয়া যায়।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8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609600" y="5334000"/>
            <a:ext cx="8001000" cy="990600"/>
          </a:xfrm>
          <a:prstGeom prst="flowChartAlternateProcess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সদ্ব্যবহার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rice-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533400"/>
            <a:ext cx="7319938" cy="44196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6447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3000" y="5140881"/>
            <a:ext cx="6858000" cy="1259919"/>
          </a:xfrm>
          <a:prstGeom prst="round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মিশ্র মাছ চাষে মাছেরা পুকুরের বিভিন্ন স্তরের খাবার খায় বলে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সম্পূরক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খাবার কম লাগে। 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11558"/>
            <a:ext cx="7162800" cy="4581284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10388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2133600" y="5486400"/>
            <a:ext cx="4953000" cy="9144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219200"/>
            <a:ext cx="54483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133600" y="143470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19600" y="1371600"/>
            <a:ext cx="4419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</a:p>
          <a:p>
            <a:pPr algn="ctr"/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5ম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(পাঠ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3200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৫০মিনিট</a:t>
            </a:r>
            <a:endParaRPr lang="en-US" sz="32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414897"/>
            <a:ext cx="750077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সুমন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মন্ডল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ভীমপুর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নিয়ামতপুর,নওগাঁ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Email:sumonniamotpur@gmail.com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83794"/>
            <a:ext cx="2655094" cy="270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1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743200" y="304800"/>
            <a:ext cx="3810000" cy="9144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676400" y="5638800"/>
            <a:ext cx="5867400" cy="753172"/>
          </a:xfrm>
          <a:prstGeom prst="round2Diag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সুবিধাগুলো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33" y="1981200"/>
            <a:ext cx="5138267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9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6100" y="257349"/>
            <a:ext cx="3048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599" y="1140768"/>
            <a:ext cx="716280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599" y="18288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মাগুর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599" y="2362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362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শোল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3925" y="18288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মৃগেল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3195935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মধ্যস্তরের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0" y="3886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মৃগেল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4419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কার্পিও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33926" y="4419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কাতলা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33926" y="3886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5"/>
          <a:srcRect t="4401" r="1333" b="6893"/>
          <a:stretch>
            <a:fillRect/>
          </a:stretch>
        </p:blipFill>
        <p:spPr>
          <a:xfrm>
            <a:off x="2362200" y="5181600"/>
            <a:ext cx="4419600" cy="1219200"/>
          </a:xfrm>
          <a:prstGeom prst="roundRect">
            <a:avLst/>
          </a:prstGeom>
        </p:spPr>
      </p:pic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5215583"/>
            <a:ext cx="4572000" cy="122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15999" y="4435733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0" y="275511"/>
            <a:ext cx="3048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5999" y="1080587"/>
            <a:ext cx="769937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9337" y="1630387"/>
            <a:ext cx="3522663" cy="4177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9337" y="2138117"/>
            <a:ext cx="3522664" cy="5934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৮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69391" y="2299163"/>
            <a:ext cx="3845982" cy="4665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৭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69391" y="1604666"/>
            <a:ext cx="3862915" cy="5915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৬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9337" y="2828098"/>
            <a:ext cx="766603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16000" y="4953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33925" y="4419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24400" y="4863015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548+4515.png"/>
          <p:cNvPicPr>
            <a:picLocks noChangeAspect="1"/>
          </p:cNvPicPr>
          <p:nvPr/>
        </p:nvPicPr>
        <p:blipFill>
          <a:blip r:embed="rId5"/>
          <a:srcRect t="4401" r="1333" b="6893"/>
          <a:stretch>
            <a:fillRect/>
          </a:stretch>
        </p:blipFill>
        <p:spPr>
          <a:xfrm>
            <a:off x="2362200" y="5334000"/>
            <a:ext cx="4419600" cy="1219200"/>
          </a:xfrm>
          <a:prstGeom prst="roundRect">
            <a:avLst/>
          </a:prstGeom>
        </p:spPr>
      </p:pic>
      <p:pic>
        <p:nvPicPr>
          <p:cNvPr id="27" name="Picture 26" descr="151515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5382683"/>
            <a:ext cx="4572000" cy="12253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49337" y="3337415"/>
            <a:ext cx="245586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i)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3352800"/>
            <a:ext cx="229129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ii)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বর্ধনশীল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3342733"/>
            <a:ext cx="261937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iii)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2934" y="3886200"/>
            <a:ext cx="2354264" cy="4546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নিচের কোনটি সঠিক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57200"/>
            <a:ext cx="5334000" cy="1021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105400"/>
            <a:ext cx="7620000" cy="1328023"/>
          </a:xfrm>
          <a:prstGeom prst="roundRect">
            <a:avLst/>
          </a:prstGeom>
          <a:blipFill>
            <a:blip r:embed="rId3">
              <a:lum bright="70000" contrast="-70000"/>
            </a:blip>
            <a:stretch>
              <a:fillRect/>
            </a:stretch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মিশ্র মাছ চাষে কোন মাছ কোন স্তরের খাবার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as-IN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33600"/>
            <a:ext cx="3657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98266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411718"/>
            <a:ext cx="4800600" cy="578882"/>
          </a:xfrm>
          <a:prstGeom prst="round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দেখে একটু চিন্তা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965"/>
            <a:ext cx="4191000" cy="243763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746690"/>
            <a:ext cx="4191000" cy="2557692"/>
          </a:xfrm>
          <a:prstGeom prst="rect">
            <a:avLst/>
          </a:prstGeom>
          <a:ln w="28575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965"/>
            <a:ext cx="4271486" cy="243763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46690"/>
            <a:ext cx="4271486" cy="255769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065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73226"/>
            <a:ext cx="7467600" cy="2017574"/>
          </a:xfrm>
          <a:prstGeom prst="wave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886200"/>
            <a:ext cx="8153400" cy="1558052"/>
          </a:xfrm>
          <a:prstGeom prst="roundRect">
            <a:avLst>
              <a:gd name="adj" fmla="val 50000"/>
            </a:avLst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39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533400"/>
            <a:ext cx="7315201" cy="838199"/>
          </a:xfrm>
          <a:prstGeom prst="ribbon">
            <a:avLst>
              <a:gd name="adj1" fmla="val 17238"/>
              <a:gd name="adj2" fmla="val 50000"/>
            </a:avLst>
          </a:prstGeom>
          <a:scene3d>
            <a:camera prst="obliqueTop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407146"/>
            <a:ext cx="7696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বলতে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BD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মিশ্র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চাষ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উপযোগী মাছ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মাছের মিশ্র চাষের সুবিধা বর্ণনা করতে পারবে।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828800"/>
            <a:ext cx="8382000" cy="44196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533400"/>
            <a:ext cx="7315200" cy="685800"/>
          </a:xfrm>
          <a:prstGeom prst="round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5410200"/>
            <a:ext cx="8001000" cy="1371600"/>
          </a:xfrm>
          <a:prstGeom prst="round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রাক্ষুসে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স্বভাবের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প্রতিযোগিতা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জলাশয়ের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করাকেই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4343400" cy="3400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799"/>
            <a:ext cx="4283170" cy="3400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7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4000" y="419814"/>
            <a:ext cx="6096000" cy="64698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চাষে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8062"/>
            <a:ext cx="4552950" cy="2417064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4112126"/>
            <a:ext cx="4015215" cy="222033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1600200"/>
            <a:ext cx="4057650" cy="242492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12125"/>
            <a:ext cx="4552950" cy="222033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0" y="33014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সিলভার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কার্প</a:t>
            </a:r>
            <a:endParaRPr lang="en-US" sz="2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3276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রুই</a:t>
            </a:r>
            <a:endParaRPr lang="en-US" sz="2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2300" y="5663625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কাতলা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56636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কার্পিও</a:t>
            </a:r>
            <a:endParaRPr lang="en-US" sz="2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53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0" y="512207"/>
            <a:ext cx="4618892" cy="783193"/>
          </a:xfrm>
          <a:prstGeom prst="round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দেশি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86200" y="6107041"/>
            <a:ext cx="2133600" cy="584775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81" y="1432034"/>
            <a:ext cx="8344219" cy="4315976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80" y="1447800"/>
            <a:ext cx="8344220" cy="4306602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9" name="TextBox 38"/>
          <p:cNvSpPr txBox="1"/>
          <p:nvPr/>
        </p:nvSpPr>
        <p:spPr>
          <a:xfrm>
            <a:off x="3895725" y="6121982"/>
            <a:ext cx="2133600" cy="584775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কাতলা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62087"/>
            <a:ext cx="8369617" cy="4285923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3914775" y="6122995"/>
            <a:ext cx="2133600" cy="584775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মৃগেল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22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animBg="1"/>
      <p:bldP spid="39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38400" y="381000"/>
            <a:ext cx="4267200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276600" y="5334000"/>
            <a:ext cx="2590800" cy="768505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76400"/>
            <a:ext cx="4038600" cy="297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0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</TotalTime>
  <Words>423</Words>
  <Application>Microsoft Office PowerPoint</Application>
  <PresentationFormat>On-screen Show (4:3)</PresentationFormat>
  <Paragraphs>88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APURBA KUMAR DAS</dc:creator>
  <cp:lastModifiedBy>com</cp:lastModifiedBy>
  <cp:revision>312</cp:revision>
  <dcterms:created xsi:type="dcterms:W3CDTF">2006-08-16T00:00:00Z</dcterms:created>
  <dcterms:modified xsi:type="dcterms:W3CDTF">2022-03-16T07:43:02Z</dcterms:modified>
</cp:coreProperties>
</file>