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539" r:id="rId2"/>
    <p:sldId id="523" r:id="rId3"/>
    <p:sldId id="524" r:id="rId4"/>
    <p:sldId id="525" r:id="rId5"/>
    <p:sldId id="540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</p:sldIdLst>
  <p:sldSz cx="12801600" cy="73152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6263" autoAdjust="0"/>
  </p:normalViewPr>
  <p:slideViewPr>
    <p:cSldViewPr snapToGrid="0">
      <p:cViewPr>
        <p:scale>
          <a:sx n="66" d="100"/>
          <a:sy n="66" d="100"/>
        </p:scale>
        <p:origin x="-696" y="-108"/>
      </p:cViewPr>
      <p:guideLst>
        <p:guide orient="horz" pos="2304"/>
        <p:guide pos="4032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80EE0-BED3-413E-8366-877360303947}" type="doc">
      <dgm:prSet loTypeId="urn:microsoft.com/office/officeart/2005/8/layout/radial1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4169FD-BBAE-46F0-9D9A-FAE28C2F05B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8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E965BC-3090-473C-BDA3-C8EDE409EBBA}" type="par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E4D9C3-EB6B-4E18-AACA-5C8DD279C043}" type="sib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2801A2-FC62-41F4-9F67-F8F88B578A1A}">
      <dgm:prSet phldrT="[Text]" custT="1"/>
      <dgm:spPr/>
      <dgm:t>
        <a:bodyPr/>
        <a:lstStyle/>
        <a:p>
          <a:r>
            <a:rPr lang="en-US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8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CB65D0-1D7A-470D-BEA3-46807F001DCD}" type="parTrans" cxnId="{D3C2DA10-ACC7-40EA-9C7F-77D2E1F242C8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C5BDB6-DDE3-48E5-9DD4-F820D55A326F}" type="sibTrans" cxnId="{D3C2DA10-ACC7-40EA-9C7F-77D2E1F242C8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BA2D89-7EE7-411F-BED9-40B42EC2C165}">
      <dgm:prSet phldrT="[Text]"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16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16ABAC-C1C2-4F4D-87BA-985D9D17569F}" type="parTrans" cxnId="{59F5C61D-6C8D-4D29-8D70-FE336FA3723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3B2EB-B45D-4D01-8870-EC335CB3FEC3}" type="sibTrans" cxnId="{59F5C61D-6C8D-4D29-8D70-FE336FA3723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43E3F9-993A-40F2-820A-E4AC01C9A458}">
      <dgm:prSet phldrT="[Text]"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32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FC183-A897-410B-88F9-25CA3945D6D8}" type="parTrans" cxnId="{3803D700-072F-4DD5-84E0-C3746C9C431D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107A3B-326F-415B-BF04-65F4207C09F0}" type="sibTrans" cxnId="{3803D700-072F-4DD5-84E0-C3746C9C431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CD5E46-1EEE-485C-A8B1-4C1E462994FE}">
      <dgm:prSet phldrT="[Text]"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4</a:t>
          </a:r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0346E-B575-4D69-9C76-9293A1C01E88}" type="parTrans" cxnId="{337C59EF-5497-407A-8F30-270710074C0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4080D-B4A3-4F72-A17D-B4F324D77E6F}" type="sibTrans" cxnId="{337C59EF-5497-407A-8F30-270710074C0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23271-CE5F-474E-8331-633C4A964CC2}">
      <dgm:prSet custT="1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en-US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24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63DC40-28EB-48C6-9724-06247990ACDD}" type="parTrans" cxnId="{3ADF637F-FC71-4609-9062-C3C99A8D10B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9F8079-62DC-45A0-8C2B-32641DFEF07C}" type="sibTrans" cxnId="{3ADF637F-FC71-4609-9062-C3C99A8D10B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8B7286-EF5F-44F6-9747-03B77C677FAD}">
      <dgm:prSet custT="1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r>
            <a:rPr lang="en-US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8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D0FF71-7906-4A0D-A99B-B9704B30186B}" type="parTrans" cxnId="{5A907C0D-6353-42B5-97B0-41FD6055F81E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79BCB-3F0D-455E-AEAB-DE3730E1452E}" type="sibTrans" cxnId="{5A907C0D-6353-42B5-97B0-41FD6055F81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5FF945-32C7-4C95-94CC-617C9356C0A1}">
      <dgm:prSet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56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BF02D3-2C23-4EE5-80E1-5E10BE2551B9}" type="parTrans" cxnId="{1F95BE6A-43B6-4DC9-924C-8D7A9B721560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56FE37-791E-46EE-B0E6-C1A3B9A8CA6B}" type="sibTrans" cxnId="{1F95BE6A-43B6-4DC9-924C-8D7A9B721560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48F7B-8F00-4F95-8CCE-ACE8D17F1779}">
      <dgm:prSet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64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06CF2-20AE-4D8B-A237-DB2987FDF6DD}" type="parTrans" cxnId="{08C8372C-DF0A-4219-A16D-AF38F9B8809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B85E56-147B-4ABB-947D-A3832B2CB83B}" type="sibTrans" cxnId="{08C8372C-DF0A-4219-A16D-AF38F9B8809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629BE8-2AD9-4332-92C1-F6E814945A54}">
      <dgm:prSet custT="1"/>
      <dgm:spPr>
        <a:solidFill>
          <a:srgbClr val="800000"/>
        </a:solidFill>
      </dgm:spPr>
      <dgm:t>
        <a:bodyPr/>
        <a:lstStyle/>
        <a:p>
          <a:r>
            <a:rPr lang="en-US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72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20411C-62E2-41D9-8CC1-D533DCB39EE2}" type="parTrans" cxnId="{031D40B3-B7E6-46A3-B80D-91ADD9771A5B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6A2F7F-F2A2-4D12-8FAD-F1EB8526F429}" type="sibTrans" cxnId="{031D40B3-B7E6-46A3-B80D-91ADD9771A5B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E6BD3B-20C3-4329-B360-5AD463ABEDCF}" type="pres">
      <dgm:prSet presAssocID="{6E180EE0-BED3-413E-8366-8773603039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540956-A092-4C3F-8C61-FC9D1A7F14E5}" type="pres">
      <dgm:prSet presAssocID="{534169FD-BBAE-46F0-9D9A-FAE28C2F05B9}" presName="centerShape" presStyleLbl="node0" presStyleIdx="0" presStyleCnt="1" custScaleX="176067" custScaleY="168667"/>
      <dgm:spPr/>
      <dgm:t>
        <a:bodyPr/>
        <a:lstStyle/>
        <a:p>
          <a:endParaRPr lang="en-US"/>
        </a:p>
      </dgm:t>
    </dgm:pt>
    <dgm:pt modelId="{803679EE-5255-4870-A059-77CC6E11666C}" type="pres">
      <dgm:prSet presAssocID="{47CB65D0-1D7A-470D-BEA3-46807F001DCD}" presName="Name9" presStyleLbl="parChTrans1D2" presStyleIdx="0" presStyleCnt="9"/>
      <dgm:spPr/>
      <dgm:t>
        <a:bodyPr/>
        <a:lstStyle/>
        <a:p>
          <a:endParaRPr lang="en-US"/>
        </a:p>
      </dgm:t>
    </dgm:pt>
    <dgm:pt modelId="{915CAE6C-AAA9-4014-87C7-F1E4755F6E5C}" type="pres">
      <dgm:prSet presAssocID="{47CB65D0-1D7A-470D-BEA3-46807F001DC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5EF08ECA-C237-4FD8-A298-115EF21F5933}" type="pres">
      <dgm:prSet presAssocID="{642801A2-FC62-41F4-9F67-F8F88B578A1A}" presName="node" presStyleLbl="node1" presStyleIdx="0" presStyleCnt="9" custScaleX="118436" custScaleY="12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2820F-2F2E-4964-8F13-4C8D160F01CA}" type="pres">
      <dgm:prSet presAssocID="{6A16ABAC-C1C2-4F4D-87BA-985D9D17569F}" presName="Name9" presStyleLbl="parChTrans1D2" presStyleIdx="1" presStyleCnt="9"/>
      <dgm:spPr/>
      <dgm:t>
        <a:bodyPr/>
        <a:lstStyle/>
        <a:p>
          <a:endParaRPr lang="en-US"/>
        </a:p>
      </dgm:t>
    </dgm:pt>
    <dgm:pt modelId="{E13989D1-DAFD-4FB0-B58A-ED336F558447}" type="pres">
      <dgm:prSet presAssocID="{6A16ABAC-C1C2-4F4D-87BA-985D9D17569F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48FF0CE-84A5-448E-ADDC-AD9A4F30B117}" type="pres">
      <dgm:prSet presAssocID="{40BA2D89-7EE7-411F-BED9-40B42EC2C165}" presName="node" presStyleLbl="node1" presStyleIdx="1" presStyleCnt="9" custScaleX="135728" custScaleY="12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0FF25-C17E-42C4-A292-77EBF6830D36}" type="pres">
      <dgm:prSet presAssocID="{4963DC40-28EB-48C6-9724-06247990ACDD}" presName="Name9" presStyleLbl="parChTrans1D2" presStyleIdx="2" presStyleCnt="9"/>
      <dgm:spPr/>
      <dgm:t>
        <a:bodyPr/>
        <a:lstStyle/>
        <a:p>
          <a:endParaRPr lang="en-US"/>
        </a:p>
      </dgm:t>
    </dgm:pt>
    <dgm:pt modelId="{CFCD4B59-F6C1-448E-9935-89BDE0A65FA3}" type="pres">
      <dgm:prSet presAssocID="{4963DC40-28EB-48C6-9724-06247990ACDD}" presName="connTx" presStyleLbl="parChTrans1D2" presStyleIdx="2" presStyleCnt="9"/>
      <dgm:spPr/>
      <dgm:t>
        <a:bodyPr/>
        <a:lstStyle/>
        <a:p>
          <a:endParaRPr lang="en-US"/>
        </a:p>
      </dgm:t>
    </dgm:pt>
    <dgm:pt modelId="{8B7CE058-D641-44C5-BD61-88C6D4154AB4}" type="pres">
      <dgm:prSet presAssocID="{8BE23271-CE5F-474E-8331-633C4A964CC2}" presName="node" presStyleLbl="node1" presStyleIdx="2" presStyleCnt="9" custScaleX="122779" custScaleY="112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6533F-E25E-4900-84F3-0267434CB6E6}" type="pres">
      <dgm:prSet presAssocID="{FB0FC183-A897-410B-88F9-25CA3945D6D8}" presName="Name9" presStyleLbl="parChTrans1D2" presStyleIdx="3" presStyleCnt="9"/>
      <dgm:spPr/>
      <dgm:t>
        <a:bodyPr/>
        <a:lstStyle/>
        <a:p>
          <a:endParaRPr lang="en-US"/>
        </a:p>
      </dgm:t>
    </dgm:pt>
    <dgm:pt modelId="{A1AD8FA6-0A09-43AC-A86D-5A4E591C7077}" type="pres">
      <dgm:prSet presAssocID="{FB0FC183-A897-410B-88F9-25CA3945D6D8}" presName="connTx" presStyleLbl="parChTrans1D2" presStyleIdx="3" presStyleCnt="9"/>
      <dgm:spPr/>
      <dgm:t>
        <a:bodyPr/>
        <a:lstStyle/>
        <a:p>
          <a:endParaRPr lang="en-US"/>
        </a:p>
      </dgm:t>
    </dgm:pt>
    <dgm:pt modelId="{E70A23EC-3AE1-4DC3-949B-4A47764A94C3}" type="pres">
      <dgm:prSet presAssocID="{9A43E3F9-993A-40F2-820A-E4AC01C9A458}" presName="node" presStyleLbl="node1" presStyleIdx="3" presStyleCnt="9" custScaleX="117493" custScaleY="11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0A06C-934E-47E4-9ACA-65D70DA4B281}" type="pres">
      <dgm:prSet presAssocID="{ED90346E-B575-4D69-9C76-9293A1C01E88}" presName="Name9" presStyleLbl="parChTrans1D2" presStyleIdx="4" presStyleCnt="9"/>
      <dgm:spPr/>
      <dgm:t>
        <a:bodyPr/>
        <a:lstStyle/>
        <a:p>
          <a:endParaRPr lang="en-US"/>
        </a:p>
      </dgm:t>
    </dgm:pt>
    <dgm:pt modelId="{3FD922B0-A6FC-4D1C-A7D6-5A6EA0E75744}" type="pres">
      <dgm:prSet presAssocID="{ED90346E-B575-4D69-9C76-9293A1C01E88}" presName="connTx" presStyleLbl="parChTrans1D2" presStyleIdx="4" presStyleCnt="9"/>
      <dgm:spPr/>
      <dgm:t>
        <a:bodyPr/>
        <a:lstStyle/>
        <a:p>
          <a:endParaRPr lang="en-US"/>
        </a:p>
      </dgm:t>
    </dgm:pt>
    <dgm:pt modelId="{D3784D62-8435-4A9E-8C63-2F6CB97A7FC3}" type="pres">
      <dgm:prSet presAssocID="{8DCD5E46-1EEE-485C-A8B1-4C1E462994FE}" presName="node" presStyleLbl="node1" presStyleIdx="4" presStyleCnt="9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29DF6-B830-4C3F-9B85-5757804E2C2B}" type="pres">
      <dgm:prSet presAssocID="{EAD0FF71-7906-4A0D-A99B-B9704B30186B}" presName="Name9" presStyleLbl="parChTrans1D2" presStyleIdx="5" presStyleCnt="9"/>
      <dgm:spPr/>
      <dgm:t>
        <a:bodyPr/>
        <a:lstStyle/>
        <a:p>
          <a:endParaRPr lang="en-US"/>
        </a:p>
      </dgm:t>
    </dgm:pt>
    <dgm:pt modelId="{3F9434EA-F372-4759-8C60-7C6B49C6B148}" type="pres">
      <dgm:prSet presAssocID="{EAD0FF71-7906-4A0D-A99B-B9704B30186B}" presName="connTx" presStyleLbl="parChTrans1D2" presStyleIdx="5" presStyleCnt="9"/>
      <dgm:spPr/>
      <dgm:t>
        <a:bodyPr/>
        <a:lstStyle/>
        <a:p>
          <a:endParaRPr lang="en-US"/>
        </a:p>
      </dgm:t>
    </dgm:pt>
    <dgm:pt modelId="{20AB6E6F-7279-4443-A2EB-4DA6BCCBB882}" type="pres">
      <dgm:prSet presAssocID="{088B7286-EF5F-44F6-9747-03B77C677FAD}" presName="node" presStyleLbl="node1" presStyleIdx="5" presStyleCnt="9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8A638-A2FC-45E7-96BF-30E46BAC5720}" type="pres">
      <dgm:prSet presAssocID="{58BF02D3-2C23-4EE5-80E1-5E10BE2551B9}" presName="Name9" presStyleLbl="parChTrans1D2" presStyleIdx="6" presStyleCnt="9"/>
      <dgm:spPr/>
      <dgm:t>
        <a:bodyPr/>
        <a:lstStyle/>
        <a:p>
          <a:endParaRPr lang="en-US"/>
        </a:p>
      </dgm:t>
    </dgm:pt>
    <dgm:pt modelId="{44D9407A-4356-4CA7-B652-09E20E98FAA9}" type="pres">
      <dgm:prSet presAssocID="{58BF02D3-2C23-4EE5-80E1-5E10BE2551B9}" presName="connTx" presStyleLbl="parChTrans1D2" presStyleIdx="6" presStyleCnt="9"/>
      <dgm:spPr/>
      <dgm:t>
        <a:bodyPr/>
        <a:lstStyle/>
        <a:p>
          <a:endParaRPr lang="en-US"/>
        </a:p>
      </dgm:t>
    </dgm:pt>
    <dgm:pt modelId="{B5790094-0FD3-40BB-B7A2-700AEBB9880B}" type="pres">
      <dgm:prSet presAssocID="{715FF945-32C7-4C95-94CC-617C9356C0A1}" presName="node" presStyleLbl="node1" presStyleIdx="6" presStyleCnt="9" custScaleX="146405" custScaleY="123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A128-533A-4D6E-8D95-EA0465FD0AC6}" type="pres">
      <dgm:prSet presAssocID="{8EE06CF2-20AE-4D8B-A237-DB2987FDF6DD}" presName="Name9" presStyleLbl="parChTrans1D2" presStyleIdx="7" presStyleCnt="9"/>
      <dgm:spPr/>
      <dgm:t>
        <a:bodyPr/>
        <a:lstStyle/>
        <a:p>
          <a:endParaRPr lang="en-US"/>
        </a:p>
      </dgm:t>
    </dgm:pt>
    <dgm:pt modelId="{49EF9DF4-2DE9-4365-A360-8465B7397097}" type="pres">
      <dgm:prSet presAssocID="{8EE06CF2-20AE-4D8B-A237-DB2987FDF6DD}" presName="connTx" presStyleLbl="parChTrans1D2" presStyleIdx="7" presStyleCnt="9"/>
      <dgm:spPr/>
      <dgm:t>
        <a:bodyPr/>
        <a:lstStyle/>
        <a:p>
          <a:endParaRPr lang="en-US"/>
        </a:p>
      </dgm:t>
    </dgm:pt>
    <dgm:pt modelId="{C618A2DF-68AC-4C35-92DC-5A127327736B}" type="pres">
      <dgm:prSet presAssocID="{47A48F7B-8F00-4F95-8CCE-ACE8D17F1779}" presName="node" presStyleLbl="node1" presStyleIdx="7" presStyleCnt="9" custScaleX="136447" custScaleY="13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91641-CC6F-4F4D-B779-26C9454B314D}" type="pres">
      <dgm:prSet presAssocID="{A820411C-62E2-41D9-8CC1-D533DCB39EE2}" presName="Name9" presStyleLbl="parChTrans1D2" presStyleIdx="8" presStyleCnt="9"/>
      <dgm:spPr/>
      <dgm:t>
        <a:bodyPr/>
        <a:lstStyle/>
        <a:p>
          <a:endParaRPr lang="en-US"/>
        </a:p>
      </dgm:t>
    </dgm:pt>
    <dgm:pt modelId="{ADCA9D93-6A9D-432C-95D4-C3D4C4094372}" type="pres">
      <dgm:prSet presAssocID="{A820411C-62E2-41D9-8CC1-D533DCB39EE2}" presName="connTx" presStyleLbl="parChTrans1D2" presStyleIdx="8" presStyleCnt="9"/>
      <dgm:spPr/>
      <dgm:t>
        <a:bodyPr/>
        <a:lstStyle/>
        <a:p>
          <a:endParaRPr lang="en-US"/>
        </a:p>
      </dgm:t>
    </dgm:pt>
    <dgm:pt modelId="{DFE7C2D5-CF2F-420A-990F-F774E27F2EE1}" type="pres">
      <dgm:prSet presAssocID="{D6629BE8-2AD9-4332-92C1-F6E814945A54}" presName="node" presStyleLbl="node1" presStyleIdx="8" presStyleCnt="9" custScaleX="142606" custScaleY="121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C59EF-5497-407A-8F30-270710074C01}" srcId="{534169FD-BBAE-46F0-9D9A-FAE28C2F05B9}" destId="{8DCD5E46-1EEE-485C-A8B1-4C1E462994FE}" srcOrd="4" destOrd="0" parTransId="{ED90346E-B575-4D69-9C76-9293A1C01E88}" sibTransId="{8D64080D-B4A3-4F72-A17D-B4F324D77E6F}"/>
    <dgm:cxn modelId="{BCBFFFB0-D9A6-4A9F-BFFD-B0D1F2FD4407}" type="presOf" srcId="{715FF945-32C7-4C95-94CC-617C9356C0A1}" destId="{B5790094-0FD3-40BB-B7A2-700AEBB9880B}" srcOrd="0" destOrd="0" presId="urn:microsoft.com/office/officeart/2005/8/layout/radial1"/>
    <dgm:cxn modelId="{5A907C0D-6353-42B5-97B0-41FD6055F81E}" srcId="{534169FD-BBAE-46F0-9D9A-FAE28C2F05B9}" destId="{088B7286-EF5F-44F6-9747-03B77C677FAD}" srcOrd="5" destOrd="0" parTransId="{EAD0FF71-7906-4A0D-A99B-B9704B30186B}" sibTransId="{C5F79BCB-3F0D-455E-AEAB-DE3730E1452E}"/>
    <dgm:cxn modelId="{D30F1C14-B2EA-40EC-84F0-BA74DE423A3A}" type="presOf" srcId="{FB0FC183-A897-410B-88F9-25CA3945D6D8}" destId="{A1AD8FA6-0A09-43AC-A86D-5A4E591C7077}" srcOrd="1" destOrd="0" presId="urn:microsoft.com/office/officeart/2005/8/layout/radial1"/>
    <dgm:cxn modelId="{17E590F9-3CC3-47E2-A5FD-7AE414CB80BD}" srcId="{6E180EE0-BED3-413E-8366-877360303947}" destId="{534169FD-BBAE-46F0-9D9A-FAE28C2F05B9}" srcOrd="0" destOrd="0" parTransId="{FEE965BC-3090-473C-BDA3-C8EDE409EBBA}" sibTransId="{EAE4D9C3-EB6B-4E18-AACA-5C8DD279C043}"/>
    <dgm:cxn modelId="{6B5F7FC3-03E7-404E-AB9F-90C7827DFB46}" type="presOf" srcId="{8EE06CF2-20AE-4D8B-A237-DB2987FDF6DD}" destId="{49EF9DF4-2DE9-4365-A360-8465B7397097}" srcOrd="1" destOrd="0" presId="urn:microsoft.com/office/officeart/2005/8/layout/radial1"/>
    <dgm:cxn modelId="{3ADF637F-FC71-4609-9062-C3C99A8D10B1}" srcId="{534169FD-BBAE-46F0-9D9A-FAE28C2F05B9}" destId="{8BE23271-CE5F-474E-8331-633C4A964CC2}" srcOrd="2" destOrd="0" parTransId="{4963DC40-28EB-48C6-9724-06247990ACDD}" sibTransId="{019F8079-62DC-45A0-8C2B-32641DFEF07C}"/>
    <dgm:cxn modelId="{E66C80D1-618C-4DC2-8E2E-0FDA3E20E8D0}" type="presOf" srcId="{40BA2D89-7EE7-411F-BED9-40B42EC2C165}" destId="{148FF0CE-84A5-448E-ADDC-AD9A4F30B117}" srcOrd="0" destOrd="0" presId="urn:microsoft.com/office/officeart/2005/8/layout/radial1"/>
    <dgm:cxn modelId="{D1C31293-36F6-41E6-BA6D-5E929C8F5E83}" type="presOf" srcId="{8DCD5E46-1EEE-485C-A8B1-4C1E462994FE}" destId="{D3784D62-8435-4A9E-8C63-2F6CB97A7FC3}" srcOrd="0" destOrd="0" presId="urn:microsoft.com/office/officeart/2005/8/layout/radial1"/>
    <dgm:cxn modelId="{A6947AA0-7A15-4703-A466-9836A16E6954}" type="presOf" srcId="{ED90346E-B575-4D69-9C76-9293A1C01E88}" destId="{70B0A06C-934E-47E4-9ACA-65D70DA4B281}" srcOrd="0" destOrd="0" presId="urn:microsoft.com/office/officeart/2005/8/layout/radial1"/>
    <dgm:cxn modelId="{9A5325BC-C623-451F-9519-A3F5FA318A2E}" type="presOf" srcId="{A820411C-62E2-41D9-8CC1-D533DCB39EE2}" destId="{ADCA9D93-6A9D-432C-95D4-C3D4C4094372}" srcOrd="1" destOrd="0" presId="urn:microsoft.com/office/officeart/2005/8/layout/radial1"/>
    <dgm:cxn modelId="{3EFADCE9-1308-4ED8-8D84-F4F81A146CEB}" type="presOf" srcId="{47CB65D0-1D7A-470D-BEA3-46807F001DCD}" destId="{915CAE6C-AAA9-4014-87C7-F1E4755F6E5C}" srcOrd="1" destOrd="0" presId="urn:microsoft.com/office/officeart/2005/8/layout/radial1"/>
    <dgm:cxn modelId="{08C8372C-DF0A-4219-A16D-AF38F9B8809F}" srcId="{534169FD-BBAE-46F0-9D9A-FAE28C2F05B9}" destId="{47A48F7B-8F00-4F95-8CCE-ACE8D17F1779}" srcOrd="7" destOrd="0" parTransId="{8EE06CF2-20AE-4D8B-A237-DB2987FDF6DD}" sibTransId="{E4B85E56-147B-4ABB-947D-A3832B2CB83B}"/>
    <dgm:cxn modelId="{DD63C711-88CF-4AED-A63C-4E73EC86E177}" type="presOf" srcId="{4963DC40-28EB-48C6-9724-06247990ACDD}" destId="{0390FF25-C17E-42C4-A292-77EBF6830D36}" srcOrd="0" destOrd="0" presId="urn:microsoft.com/office/officeart/2005/8/layout/radial1"/>
    <dgm:cxn modelId="{842EAF20-DD19-4CC5-BEBE-CF643DD4F8DD}" type="presOf" srcId="{4963DC40-28EB-48C6-9724-06247990ACDD}" destId="{CFCD4B59-F6C1-448E-9935-89BDE0A65FA3}" srcOrd="1" destOrd="0" presId="urn:microsoft.com/office/officeart/2005/8/layout/radial1"/>
    <dgm:cxn modelId="{A17BA781-B144-473F-9C10-620AFF557AC1}" type="presOf" srcId="{9A43E3F9-993A-40F2-820A-E4AC01C9A458}" destId="{E70A23EC-3AE1-4DC3-949B-4A47764A94C3}" srcOrd="0" destOrd="0" presId="urn:microsoft.com/office/officeart/2005/8/layout/radial1"/>
    <dgm:cxn modelId="{0BDB0F98-A076-4C69-8B0A-53D1F6FA5025}" type="presOf" srcId="{47A48F7B-8F00-4F95-8CCE-ACE8D17F1779}" destId="{C618A2DF-68AC-4C35-92DC-5A127327736B}" srcOrd="0" destOrd="0" presId="urn:microsoft.com/office/officeart/2005/8/layout/radial1"/>
    <dgm:cxn modelId="{A1F2286F-26A0-4858-93C3-1C198B36CBDF}" type="presOf" srcId="{ED90346E-B575-4D69-9C76-9293A1C01E88}" destId="{3FD922B0-A6FC-4D1C-A7D6-5A6EA0E75744}" srcOrd="1" destOrd="0" presId="urn:microsoft.com/office/officeart/2005/8/layout/radial1"/>
    <dgm:cxn modelId="{10BBC519-5E42-4657-94D3-793D2C4B9F17}" type="presOf" srcId="{D6629BE8-2AD9-4332-92C1-F6E814945A54}" destId="{DFE7C2D5-CF2F-420A-990F-F774E27F2EE1}" srcOrd="0" destOrd="0" presId="urn:microsoft.com/office/officeart/2005/8/layout/radial1"/>
    <dgm:cxn modelId="{1F95BE6A-43B6-4DC9-924C-8D7A9B721560}" srcId="{534169FD-BBAE-46F0-9D9A-FAE28C2F05B9}" destId="{715FF945-32C7-4C95-94CC-617C9356C0A1}" srcOrd="6" destOrd="0" parTransId="{58BF02D3-2C23-4EE5-80E1-5E10BE2551B9}" sibTransId="{0C56FE37-791E-46EE-B0E6-C1A3B9A8CA6B}"/>
    <dgm:cxn modelId="{3803D700-072F-4DD5-84E0-C3746C9C431D}" srcId="{534169FD-BBAE-46F0-9D9A-FAE28C2F05B9}" destId="{9A43E3F9-993A-40F2-820A-E4AC01C9A458}" srcOrd="3" destOrd="0" parTransId="{FB0FC183-A897-410B-88F9-25CA3945D6D8}" sibTransId="{AB107A3B-326F-415B-BF04-65F4207C09F0}"/>
    <dgm:cxn modelId="{A27C85D4-705E-4432-9447-C2EFA36A25EB}" type="presOf" srcId="{6A16ABAC-C1C2-4F4D-87BA-985D9D17569F}" destId="{B682820F-2F2E-4964-8F13-4C8D160F01CA}" srcOrd="0" destOrd="0" presId="urn:microsoft.com/office/officeart/2005/8/layout/radial1"/>
    <dgm:cxn modelId="{359343F9-4102-42B3-930A-453DEACD56A9}" type="presOf" srcId="{A820411C-62E2-41D9-8CC1-D533DCB39EE2}" destId="{C8691641-CC6F-4F4D-B779-26C9454B314D}" srcOrd="0" destOrd="0" presId="urn:microsoft.com/office/officeart/2005/8/layout/radial1"/>
    <dgm:cxn modelId="{48881D4A-A948-48D0-9C04-FAD339FB7355}" type="presOf" srcId="{534169FD-BBAE-46F0-9D9A-FAE28C2F05B9}" destId="{3B540956-A092-4C3F-8C61-FC9D1A7F14E5}" srcOrd="0" destOrd="0" presId="urn:microsoft.com/office/officeart/2005/8/layout/radial1"/>
    <dgm:cxn modelId="{031D40B3-B7E6-46A3-B80D-91ADD9771A5B}" srcId="{534169FD-BBAE-46F0-9D9A-FAE28C2F05B9}" destId="{D6629BE8-2AD9-4332-92C1-F6E814945A54}" srcOrd="8" destOrd="0" parTransId="{A820411C-62E2-41D9-8CC1-D533DCB39EE2}" sibTransId="{E76A2F7F-F2A2-4D12-8FAD-F1EB8526F429}"/>
    <dgm:cxn modelId="{D7CF744A-2A1B-42EC-9310-62F94D7EF065}" type="presOf" srcId="{EAD0FF71-7906-4A0D-A99B-B9704B30186B}" destId="{3F9434EA-F372-4759-8C60-7C6B49C6B148}" srcOrd="1" destOrd="0" presId="urn:microsoft.com/office/officeart/2005/8/layout/radial1"/>
    <dgm:cxn modelId="{DA802D7A-BA4D-4542-9F93-BB5F0074D07F}" type="presOf" srcId="{47CB65D0-1D7A-470D-BEA3-46807F001DCD}" destId="{803679EE-5255-4870-A059-77CC6E11666C}" srcOrd="0" destOrd="0" presId="urn:microsoft.com/office/officeart/2005/8/layout/radial1"/>
    <dgm:cxn modelId="{21950577-8732-4F21-ABCD-40FF312B6286}" type="presOf" srcId="{8BE23271-CE5F-474E-8331-633C4A964CC2}" destId="{8B7CE058-D641-44C5-BD61-88C6D4154AB4}" srcOrd="0" destOrd="0" presId="urn:microsoft.com/office/officeart/2005/8/layout/radial1"/>
    <dgm:cxn modelId="{D3C2DA10-ACC7-40EA-9C7F-77D2E1F242C8}" srcId="{534169FD-BBAE-46F0-9D9A-FAE28C2F05B9}" destId="{642801A2-FC62-41F4-9F67-F8F88B578A1A}" srcOrd="0" destOrd="0" parTransId="{47CB65D0-1D7A-470D-BEA3-46807F001DCD}" sibTransId="{37C5BDB6-DDE3-48E5-9DD4-F820D55A326F}"/>
    <dgm:cxn modelId="{59F5C61D-6C8D-4D29-8D70-FE336FA3723F}" srcId="{534169FD-BBAE-46F0-9D9A-FAE28C2F05B9}" destId="{40BA2D89-7EE7-411F-BED9-40B42EC2C165}" srcOrd="1" destOrd="0" parTransId="{6A16ABAC-C1C2-4F4D-87BA-985D9D17569F}" sibTransId="{4143B2EB-B45D-4D01-8870-EC335CB3FEC3}"/>
    <dgm:cxn modelId="{E6E93AE2-0DF8-4033-B2DA-E0B69EB992B7}" type="presOf" srcId="{6E180EE0-BED3-413E-8366-877360303947}" destId="{CBE6BD3B-20C3-4329-B360-5AD463ABEDCF}" srcOrd="0" destOrd="0" presId="urn:microsoft.com/office/officeart/2005/8/layout/radial1"/>
    <dgm:cxn modelId="{59D7CB15-D869-472E-9CFD-F93998134D6D}" type="presOf" srcId="{088B7286-EF5F-44F6-9747-03B77C677FAD}" destId="{20AB6E6F-7279-4443-A2EB-4DA6BCCBB882}" srcOrd="0" destOrd="0" presId="urn:microsoft.com/office/officeart/2005/8/layout/radial1"/>
    <dgm:cxn modelId="{D59336E0-6815-47E6-B148-4C2C71FDF4C7}" type="presOf" srcId="{58BF02D3-2C23-4EE5-80E1-5E10BE2551B9}" destId="{44D9407A-4356-4CA7-B652-09E20E98FAA9}" srcOrd="1" destOrd="0" presId="urn:microsoft.com/office/officeart/2005/8/layout/radial1"/>
    <dgm:cxn modelId="{F694A081-BC24-4021-8A09-E4E73D769D68}" type="presOf" srcId="{6A16ABAC-C1C2-4F4D-87BA-985D9D17569F}" destId="{E13989D1-DAFD-4FB0-B58A-ED336F558447}" srcOrd="1" destOrd="0" presId="urn:microsoft.com/office/officeart/2005/8/layout/radial1"/>
    <dgm:cxn modelId="{5AD9E86D-6CB1-406A-8564-CA96874C2F33}" type="presOf" srcId="{EAD0FF71-7906-4A0D-A99B-B9704B30186B}" destId="{DB129DF6-B830-4C3F-9B85-5757804E2C2B}" srcOrd="0" destOrd="0" presId="urn:microsoft.com/office/officeart/2005/8/layout/radial1"/>
    <dgm:cxn modelId="{AB84BDC6-B046-4806-9F22-4BD0E9E6D52F}" type="presOf" srcId="{FB0FC183-A897-410B-88F9-25CA3945D6D8}" destId="{C9D6533F-E25E-4900-84F3-0267434CB6E6}" srcOrd="0" destOrd="0" presId="urn:microsoft.com/office/officeart/2005/8/layout/radial1"/>
    <dgm:cxn modelId="{3778426C-5FAF-44EE-A7EE-B8E5144469D1}" type="presOf" srcId="{642801A2-FC62-41F4-9F67-F8F88B578A1A}" destId="{5EF08ECA-C237-4FD8-A298-115EF21F5933}" srcOrd="0" destOrd="0" presId="urn:microsoft.com/office/officeart/2005/8/layout/radial1"/>
    <dgm:cxn modelId="{8915C855-649C-4493-AE5A-594750AC6966}" type="presOf" srcId="{8EE06CF2-20AE-4D8B-A237-DB2987FDF6DD}" destId="{F845A128-533A-4D6E-8D95-EA0465FD0AC6}" srcOrd="0" destOrd="0" presId="urn:microsoft.com/office/officeart/2005/8/layout/radial1"/>
    <dgm:cxn modelId="{98C1C3F3-00C4-46C5-B011-71A80B5DEA29}" type="presOf" srcId="{58BF02D3-2C23-4EE5-80E1-5E10BE2551B9}" destId="{8B08A638-A2FC-45E7-96BF-30E46BAC5720}" srcOrd="0" destOrd="0" presId="urn:microsoft.com/office/officeart/2005/8/layout/radial1"/>
    <dgm:cxn modelId="{E89415DE-28BB-4EC6-B5FD-5B7AC01AC633}" type="presParOf" srcId="{CBE6BD3B-20C3-4329-B360-5AD463ABEDCF}" destId="{3B540956-A092-4C3F-8C61-FC9D1A7F14E5}" srcOrd="0" destOrd="0" presId="urn:microsoft.com/office/officeart/2005/8/layout/radial1"/>
    <dgm:cxn modelId="{CF113EDC-BB13-4C94-818D-94891307483A}" type="presParOf" srcId="{CBE6BD3B-20C3-4329-B360-5AD463ABEDCF}" destId="{803679EE-5255-4870-A059-77CC6E11666C}" srcOrd="1" destOrd="0" presId="urn:microsoft.com/office/officeart/2005/8/layout/radial1"/>
    <dgm:cxn modelId="{652AC739-2335-47EE-9C2C-69F0DA90568F}" type="presParOf" srcId="{803679EE-5255-4870-A059-77CC6E11666C}" destId="{915CAE6C-AAA9-4014-87C7-F1E4755F6E5C}" srcOrd="0" destOrd="0" presId="urn:microsoft.com/office/officeart/2005/8/layout/radial1"/>
    <dgm:cxn modelId="{D977BE2B-25FB-498B-84A3-08C9C2C066D3}" type="presParOf" srcId="{CBE6BD3B-20C3-4329-B360-5AD463ABEDCF}" destId="{5EF08ECA-C237-4FD8-A298-115EF21F5933}" srcOrd="2" destOrd="0" presId="urn:microsoft.com/office/officeart/2005/8/layout/radial1"/>
    <dgm:cxn modelId="{18F416A7-1D39-4DF2-AD2C-24A5E3A5BA78}" type="presParOf" srcId="{CBE6BD3B-20C3-4329-B360-5AD463ABEDCF}" destId="{B682820F-2F2E-4964-8F13-4C8D160F01CA}" srcOrd="3" destOrd="0" presId="urn:microsoft.com/office/officeart/2005/8/layout/radial1"/>
    <dgm:cxn modelId="{8953E03C-B8C9-4C68-9396-BFE2FE265B05}" type="presParOf" srcId="{B682820F-2F2E-4964-8F13-4C8D160F01CA}" destId="{E13989D1-DAFD-4FB0-B58A-ED336F558447}" srcOrd="0" destOrd="0" presId="urn:microsoft.com/office/officeart/2005/8/layout/radial1"/>
    <dgm:cxn modelId="{1E11F6DC-29A1-44F1-8B45-720D6E2B44BC}" type="presParOf" srcId="{CBE6BD3B-20C3-4329-B360-5AD463ABEDCF}" destId="{148FF0CE-84A5-448E-ADDC-AD9A4F30B117}" srcOrd="4" destOrd="0" presId="urn:microsoft.com/office/officeart/2005/8/layout/radial1"/>
    <dgm:cxn modelId="{9A8D44A1-7E1D-494B-B611-4B10C18CED2E}" type="presParOf" srcId="{CBE6BD3B-20C3-4329-B360-5AD463ABEDCF}" destId="{0390FF25-C17E-42C4-A292-77EBF6830D36}" srcOrd="5" destOrd="0" presId="urn:microsoft.com/office/officeart/2005/8/layout/radial1"/>
    <dgm:cxn modelId="{59F26057-F4B5-4BDB-BD29-702884613B3A}" type="presParOf" srcId="{0390FF25-C17E-42C4-A292-77EBF6830D36}" destId="{CFCD4B59-F6C1-448E-9935-89BDE0A65FA3}" srcOrd="0" destOrd="0" presId="urn:microsoft.com/office/officeart/2005/8/layout/radial1"/>
    <dgm:cxn modelId="{BFD456FC-D881-4D21-A1A5-FF07B5D9E14E}" type="presParOf" srcId="{CBE6BD3B-20C3-4329-B360-5AD463ABEDCF}" destId="{8B7CE058-D641-44C5-BD61-88C6D4154AB4}" srcOrd="6" destOrd="0" presId="urn:microsoft.com/office/officeart/2005/8/layout/radial1"/>
    <dgm:cxn modelId="{72336E9E-9723-4FCD-A3DD-74BAE77F0DAD}" type="presParOf" srcId="{CBE6BD3B-20C3-4329-B360-5AD463ABEDCF}" destId="{C9D6533F-E25E-4900-84F3-0267434CB6E6}" srcOrd="7" destOrd="0" presId="urn:microsoft.com/office/officeart/2005/8/layout/radial1"/>
    <dgm:cxn modelId="{0A06C553-057F-4E77-AE16-D9CAA0F536ED}" type="presParOf" srcId="{C9D6533F-E25E-4900-84F3-0267434CB6E6}" destId="{A1AD8FA6-0A09-43AC-A86D-5A4E591C7077}" srcOrd="0" destOrd="0" presId="urn:microsoft.com/office/officeart/2005/8/layout/radial1"/>
    <dgm:cxn modelId="{C6721BBB-9B5B-4458-BC09-2E7F655C12D2}" type="presParOf" srcId="{CBE6BD3B-20C3-4329-B360-5AD463ABEDCF}" destId="{E70A23EC-3AE1-4DC3-949B-4A47764A94C3}" srcOrd="8" destOrd="0" presId="urn:microsoft.com/office/officeart/2005/8/layout/radial1"/>
    <dgm:cxn modelId="{4050B42D-C439-46C3-A2BB-6373C904D581}" type="presParOf" srcId="{CBE6BD3B-20C3-4329-B360-5AD463ABEDCF}" destId="{70B0A06C-934E-47E4-9ACA-65D70DA4B281}" srcOrd="9" destOrd="0" presId="urn:microsoft.com/office/officeart/2005/8/layout/radial1"/>
    <dgm:cxn modelId="{E52AB749-4A87-4CAE-AD00-C13AF9F658D6}" type="presParOf" srcId="{70B0A06C-934E-47E4-9ACA-65D70DA4B281}" destId="{3FD922B0-A6FC-4D1C-A7D6-5A6EA0E75744}" srcOrd="0" destOrd="0" presId="urn:microsoft.com/office/officeart/2005/8/layout/radial1"/>
    <dgm:cxn modelId="{CB61934A-0E04-4AF9-B15A-8E56443A960B}" type="presParOf" srcId="{CBE6BD3B-20C3-4329-B360-5AD463ABEDCF}" destId="{D3784D62-8435-4A9E-8C63-2F6CB97A7FC3}" srcOrd="10" destOrd="0" presId="urn:microsoft.com/office/officeart/2005/8/layout/radial1"/>
    <dgm:cxn modelId="{F74A463A-3CC3-4B9A-9539-B2E38C2C4264}" type="presParOf" srcId="{CBE6BD3B-20C3-4329-B360-5AD463ABEDCF}" destId="{DB129DF6-B830-4C3F-9B85-5757804E2C2B}" srcOrd="11" destOrd="0" presId="urn:microsoft.com/office/officeart/2005/8/layout/radial1"/>
    <dgm:cxn modelId="{9B2104E9-1D2C-4EBC-91F4-C7084AF88239}" type="presParOf" srcId="{DB129DF6-B830-4C3F-9B85-5757804E2C2B}" destId="{3F9434EA-F372-4759-8C60-7C6B49C6B148}" srcOrd="0" destOrd="0" presId="urn:microsoft.com/office/officeart/2005/8/layout/radial1"/>
    <dgm:cxn modelId="{2C923ECB-B8E1-4DEA-A666-04A23109D736}" type="presParOf" srcId="{CBE6BD3B-20C3-4329-B360-5AD463ABEDCF}" destId="{20AB6E6F-7279-4443-A2EB-4DA6BCCBB882}" srcOrd="12" destOrd="0" presId="urn:microsoft.com/office/officeart/2005/8/layout/radial1"/>
    <dgm:cxn modelId="{015B6B38-9D39-4152-B35F-56B874E0A1D4}" type="presParOf" srcId="{CBE6BD3B-20C3-4329-B360-5AD463ABEDCF}" destId="{8B08A638-A2FC-45E7-96BF-30E46BAC5720}" srcOrd="13" destOrd="0" presId="urn:microsoft.com/office/officeart/2005/8/layout/radial1"/>
    <dgm:cxn modelId="{338A5E11-02E2-4EBE-9F11-831B207B13A8}" type="presParOf" srcId="{8B08A638-A2FC-45E7-96BF-30E46BAC5720}" destId="{44D9407A-4356-4CA7-B652-09E20E98FAA9}" srcOrd="0" destOrd="0" presId="urn:microsoft.com/office/officeart/2005/8/layout/radial1"/>
    <dgm:cxn modelId="{4FF71E41-F7F9-4D12-8FC9-2C66577DEEEE}" type="presParOf" srcId="{CBE6BD3B-20C3-4329-B360-5AD463ABEDCF}" destId="{B5790094-0FD3-40BB-B7A2-700AEBB9880B}" srcOrd="14" destOrd="0" presId="urn:microsoft.com/office/officeart/2005/8/layout/radial1"/>
    <dgm:cxn modelId="{35DA193D-BE1F-45A6-AE6C-E1C02B9DF381}" type="presParOf" srcId="{CBE6BD3B-20C3-4329-B360-5AD463ABEDCF}" destId="{F845A128-533A-4D6E-8D95-EA0465FD0AC6}" srcOrd="15" destOrd="0" presId="urn:microsoft.com/office/officeart/2005/8/layout/radial1"/>
    <dgm:cxn modelId="{FB5A741C-E3D5-4B98-8BAA-595CAC9F9E46}" type="presParOf" srcId="{F845A128-533A-4D6E-8D95-EA0465FD0AC6}" destId="{49EF9DF4-2DE9-4365-A360-8465B7397097}" srcOrd="0" destOrd="0" presId="urn:microsoft.com/office/officeart/2005/8/layout/radial1"/>
    <dgm:cxn modelId="{C785713C-3310-4C94-97AF-8C5A117109CC}" type="presParOf" srcId="{CBE6BD3B-20C3-4329-B360-5AD463ABEDCF}" destId="{C618A2DF-68AC-4C35-92DC-5A127327736B}" srcOrd="16" destOrd="0" presId="urn:microsoft.com/office/officeart/2005/8/layout/radial1"/>
    <dgm:cxn modelId="{33A85594-8D63-4EB3-B827-4540C201F6CE}" type="presParOf" srcId="{CBE6BD3B-20C3-4329-B360-5AD463ABEDCF}" destId="{C8691641-CC6F-4F4D-B779-26C9454B314D}" srcOrd="17" destOrd="0" presId="urn:microsoft.com/office/officeart/2005/8/layout/radial1"/>
    <dgm:cxn modelId="{8FEA5266-CCC1-4F94-8A79-5E57C0A333E8}" type="presParOf" srcId="{C8691641-CC6F-4F4D-B779-26C9454B314D}" destId="{ADCA9D93-6A9D-432C-95D4-C3D4C4094372}" srcOrd="0" destOrd="0" presId="urn:microsoft.com/office/officeart/2005/8/layout/radial1"/>
    <dgm:cxn modelId="{A829491E-1960-4521-B2D3-6B4F725F8CA4}" type="presParOf" srcId="{CBE6BD3B-20C3-4329-B360-5AD463ABEDCF}" destId="{DFE7C2D5-CF2F-420A-990F-F774E27F2EE1}" srcOrd="1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80EE0-BED3-413E-8366-877360303947}" type="doc">
      <dgm:prSet loTypeId="urn:microsoft.com/office/officeart/2005/8/layout/radial1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4169FD-BBAE-46F0-9D9A-FAE28C2F05B9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E965BC-3090-473C-BDA3-C8EDE409EBBA}" type="par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E4D9C3-EB6B-4E18-AACA-5C8DD279C043}" type="sib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2801A2-FC62-41F4-9F67-F8F88B578A1A}">
      <dgm:prSet phldrT="[Text]" custT="1"/>
      <dgm:spPr/>
      <dgm:t>
        <a:bodyPr/>
        <a:lstStyle/>
        <a:p>
          <a:r>
            <a:rPr lang="bn-IN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CB65D0-1D7A-470D-BEA3-46807F001DCD}" type="parTrans" cxnId="{D3C2DA10-ACC7-40EA-9C7F-77D2E1F242C8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C5BDB6-DDE3-48E5-9DD4-F820D55A326F}" type="sibTrans" cxnId="{D3C2DA10-ACC7-40EA-9C7F-77D2E1F242C8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BA2D89-7EE7-411F-BED9-40B42EC2C165}">
      <dgm:prSet phldrT="[Text]"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1</a:t>
          </a:r>
          <a:r>
            <a:rPr lang="bn-IN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16ABAC-C1C2-4F4D-87BA-985D9D17569F}" type="parTrans" cxnId="{59F5C61D-6C8D-4D29-8D70-FE336FA3723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3B2EB-B45D-4D01-8870-EC335CB3FEC3}" type="sibTrans" cxnId="{59F5C61D-6C8D-4D29-8D70-FE336FA3723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43E3F9-993A-40F2-820A-E4AC01C9A458}">
      <dgm:prSet phldrT="[Text]" custT="1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bn-IN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FC183-A897-410B-88F9-25CA3945D6D8}" type="parTrans" cxnId="{3803D700-072F-4DD5-84E0-C3746C9C431D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107A3B-326F-415B-BF04-65F4207C09F0}" type="sibTrans" cxnId="{3803D700-072F-4DD5-84E0-C3746C9C431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CD5E46-1EEE-485C-A8B1-4C1E462994FE}">
      <dgm:prSet phldrT="[Text]" custT="1"/>
      <dgm:spPr/>
      <dgm:t>
        <a:bodyPr/>
        <a:lstStyle/>
        <a:p>
          <a:r>
            <a:rPr lang="bn-IN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0346E-B575-4D69-9C76-9293A1C01E88}" type="parTrans" cxnId="{337C59EF-5497-407A-8F30-270710074C0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4080D-B4A3-4F72-A17D-B4F324D77E6F}" type="sibTrans" cxnId="{337C59EF-5497-407A-8F30-270710074C0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23271-CE5F-474E-8331-633C4A964CC2}">
      <dgm:prSet custT="1"/>
      <dgm:spPr>
        <a:solidFill>
          <a:srgbClr val="800000"/>
        </a:solidFill>
      </dgm:spPr>
      <dgm:t>
        <a:bodyPr/>
        <a:lstStyle/>
        <a:p>
          <a:r>
            <a:rPr lang="bn-IN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63DC40-28EB-48C6-9724-06247990ACDD}" type="parTrans" cxnId="{3ADF637F-FC71-4609-9062-C3C99A8D10B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9F8079-62DC-45A0-8C2B-32641DFEF07C}" type="sibTrans" cxnId="{3ADF637F-FC71-4609-9062-C3C99A8D10B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8B7286-EF5F-44F6-9747-03B77C677FAD}">
      <dgm:prSet custT="1"/>
      <dgm:spPr>
        <a:solidFill>
          <a:srgbClr val="800000"/>
        </a:solidFill>
      </dgm:spPr>
      <dgm:t>
        <a:bodyPr/>
        <a:lstStyle/>
        <a:p>
          <a:r>
            <a:rPr lang="bn-IN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D0FF71-7906-4A0D-A99B-B9704B30186B}" type="parTrans" cxnId="{5A907C0D-6353-42B5-97B0-41FD6055F81E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79BCB-3F0D-455E-AEAB-DE3730E1452E}" type="sibTrans" cxnId="{5A907C0D-6353-42B5-97B0-41FD6055F81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5FF945-32C7-4C95-94CC-617C9356C0A1}">
      <dgm:prSet custT="1"/>
      <dgm:spPr/>
      <dgm:t>
        <a:bodyPr/>
        <a:lstStyle/>
        <a:p>
          <a:r>
            <a:rPr lang="bn-IN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৪২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BF02D3-2C23-4EE5-80E1-5E10BE2551B9}" type="parTrans" cxnId="{1F95BE6A-43B6-4DC9-924C-8D7A9B721560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56FE37-791E-46EE-B0E6-C1A3B9A8CA6B}" type="sibTrans" cxnId="{1F95BE6A-43B6-4DC9-924C-8D7A9B721560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48F7B-8F00-4F95-8CCE-ACE8D17F1779}">
      <dgm:prSet custT="1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4</a:t>
          </a:r>
          <a:r>
            <a:rPr lang="bn-IN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06CF2-20AE-4D8B-A237-DB2987FDF6DD}" type="parTrans" cxnId="{08C8372C-DF0A-4219-A16D-AF38F9B8809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B85E56-147B-4ABB-947D-A3832B2CB83B}" type="sibTrans" cxnId="{08C8372C-DF0A-4219-A16D-AF38F9B8809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629BE8-2AD9-4332-92C1-F6E814945A54}">
      <dgm:prSet custT="1"/>
      <dgm:spPr>
        <a:solidFill>
          <a:srgbClr val="800000"/>
        </a:solidFill>
      </dgm:spPr>
      <dgm:t>
        <a:bodyPr/>
        <a:lstStyle/>
        <a:p>
          <a:r>
            <a:rPr lang="bn-IN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৫৪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20411C-62E2-41D9-8CC1-D533DCB39EE2}" type="parTrans" cxnId="{031D40B3-B7E6-46A3-B80D-91ADD9771A5B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6A2F7F-F2A2-4D12-8FAD-F1EB8526F429}" type="sibTrans" cxnId="{031D40B3-B7E6-46A3-B80D-91ADD9771A5B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E6BD3B-20C3-4329-B360-5AD463ABEDCF}" type="pres">
      <dgm:prSet presAssocID="{6E180EE0-BED3-413E-8366-8773603039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540956-A092-4C3F-8C61-FC9D1A7F14E5}" type="pres">
      <dgm:prSet presAssocID="{534169FD-BBAE-46F0-9D9A-FAE28C2F05B9}" presName="centerShape" presStyleLbl="node0" presStyleIdx="0" presStyleCnt="1" custScaleX="176067" custScaleY="168667"/>
      <dgm:spPr/>
      <dgm:t>
        <a:bodyPr/>
        <a:lstStyle/>
        <a:p>
          <a:endParaRPr lang="en-US"/>
        </a:p>
      </dgm:t>
    </dgm:pt>
    <dgm:pt modelId="{803679EE-5255-4870-A059-77CC6E11666C}" type="pres">
      <dgm:prSet presAssocID="{47CB65D0-1D7A-470D-BEA3-46807F001DCD}" presName="Name9" presStyleLbl="parChTrans1D2" presStyleIdx="0" presStyleCnt="9"/>
      <dgm:spPr/>
      <dgm:t>
        <a:bodyPr/>
        <a:lstStyle/>
        <a:p>
          <a:endParaRPr lang="en-US"/>
        </a:p>
      </dgm:t>
    </dgm:pt>
    <dgm:pt modelId="{915CAE6C-AAA9-4014-87C7-F1E4755F6E5C}" type="pres">
      <dgm:prSet presAssocID="{47CB65D0-1D7A-470D-BEA3-46807F001DC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5EF08ECA-C237-4FD8-A298-115EF21F5933}" type="pres">
      <dgm:prSet presAssocID="{642801A2-FC62-41F4-9F67-F8F88B578A1A}" presName="node" presStyleLbl="node1" presStyleIdx="0" presStyleCnt="9" custScaleX="118436" custScaleY="12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2820F-2F2E-4964-8F13-4C8D160F01CA}" type="pres">
      <dgm:prSet presAssocID="{6A16ABAC-C1C2-4F4D-87BA-985D9D17569F}" presName="Name9" presStyleLbl="parChTrans1D2" presStyleIdx="1" presStyleCnt="9"/>
      <dgm:spPr/>
      <dgm:t>
        <a:bodyPr/>
        <a:lstStyle/>
        <a:p>
          <a:endParaRPr lang="en-US"/>
        </a:p>
      </dgm:t>
    </dgm:pt>
    <dgm:pt modelId="{E13989D1-DAFD-4FB0-B58A-ED336F558447}" type="pres">
      <dgm:prSet presAssocID="{6A16ABAC-C1C2-4F4D-87BA-985D9D17569F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48FF0CE-84A5-448E-ADDC-AD9A4F30B117}" type="pres">
      <dgm:prSet presAssocID="{40BA2D89-7EE7-411F-BED9-40B42EC2C165}" presName="node" presStyleLbl="node1" presStyleIdx="1" presStyleCnt="9" custScaleX="135728" custScaleY="12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0FF25-C17E-42C4-A292-77EBF6830D36}" type="pres">
      <dgm:prSet presAssocID="{4963DC40-28EB-48C6-9724-06247990ACDD}" presName="Name9" presStyleLbl="parChTrans1D2" presStyleIdx="2" presStyleCnt="9"/>
      <dgm:spPr/>
      <dgm:t>
        <a:bodyPr/>
        <a:lstStyle/>
        <a:p>
          <a:endParaRPr lang="en-US"/>
        </a:p>
      </dgm:t>
    </dgm:pt>
    <dgm:pt modelId="{CFCD4B59-F6C1-448E-9935-89BDE0A65FA3}" type="pres">
      <dgm:prSet presAssocID="{4963DC40-28EB-48C6-9724-06247990ACDD}" presName="connTx" presStyleLbl="parChTrans1D2" presStyleIdx="2" presStyleCnt="9"/>
      <dgm:spPr/>
      <dgm:t>
        <a:bodyPr/>
        <a:lstStyle/>
        <a:p>
          <a:endParaRPr lang="en-US"/>
        </a:p>
      </dgm:t>
    </dgm:pt>
    <dgm:pt modelId="{8B7CE058-D641-44C5-BD61-88C6D4154AB4}" type="pres">
      <dgm:prSet presAssocID="{8BE23271-CE5F-474E-8331-633C4A964CC2}" presName="node" presStyleLbl="node1" presStyleIdx="2" presStyleCnt="9" custScaleX="122779" custScaleY="112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6533F-E25E-4900-84F3-0267434CB6E6}" type="pres">
      <dgm:prSet presAssocID="{FB0FC183-A897-410B-88F9-25CA3945D6D8}" presName="Name9" presStyleLbl="parChTrans1D2" presStyleIdx="3" presStyleCnt="9"/>
      <dgm:spPr/>
      <dgm:t>
        <a:bodyPr/>
        <a:lstStyle/>
        <a:p>
          <a:endParaRPr lang="en-US"/>
        </a:p>
      </dgm:t>
    </dgm:pt>
    <dgm:pt modelId="{A1AD8FA6-0A09-43AC-A86D-5A4E591C7077}" type="pres">
      <dgm:prSet presAssocID="{FB0FC183-A897-410B-88F9-25CA3945D6D8}" presName="connTx" presStyleLbl="parChTrans1D2" presStyleIdx="3" presStyleCnt="9"/>
      <dgm:spPr/>
      <dgm:t>
        <a:bodyPr/>
        <a:lstStyle/>
        <a:p>
          <a:endParaRPr lang="en-US"/>
        </a:p>
      </dgm:t>
    </dgm:pt>
    <dgm:pt modelId="{E70A23EC-3AE1-4DC3-949B-4A47764A94C3}" type="pres">
      <dgm:prSet presAssocID="{9A43E3F9-993A-40F2-820A-E4AC01C9A458}" presName="node" presStyleLbl="node1" presStyleIdx="3" presStyleCnt="9" custScaleX="117493" custScaleY="11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0A06C-934E-47E4-9ACA-65D70DA4B281}" type="pres">
      <dgm:prSet presAssocID="{ED90346E-B575-4D69-9C76-9293A1C01E88}" presName="Name9" presStyleLbl="parChTrans1D2" presStyleIdx="4" presStyleCnt="9"/>
      <dgm:spPr/>
      <dgm:t>
        <a:bodyPr/>
        <a:lstStyle/>
        <a:p>
          <a:endParaRPr lang="en-US"/>
        </a:p>
      </dgm:t>
    </dgm:pt>
    <dgm:pt modelId="{3FD922B0-A6FC-4D1C-A7D6-5A6EA0E75744}" type="pres">
      <dgm:prSet presAssocID="{ED90346E-B575-4D69-9C76-9293A1C01E88}" presName="connTx" presStyleLbl="parChTrans1D2" presStyleIdx="4" presStyleCnt="9"/>
      <dgm:spPr/>
      <dgm:t>
        <a:bodyPr/>
        <a:lstStyle/>
        <a:p>
          <a:endParaRPr lang="en-US"/>
        </a:p>
      </dgm:t>
    </dgm:pt>
    <dgm:pt modelId="{D3784D62-8435-4A9E-8C63-2F6CB97A7FC3}" type="pres">
      <dgm:prSet presAssocID="{8DCD5E46-1EEE-485C-A8B1-4C1E462994FE}" presName="node" presStyleLbl="node1" presStyleIdx="4" presStyleCnt="9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29DF6-B830-4C3F-9B85-5757804E2C2B}" type="pres">
      <dgm:prSet presAssocID="{EAD0FF71-7906-4A0D-A99B-B9704B30186B}" presName="Name9" presStyleLbl="parChTrans1D2" presStyleIdx="5" presStyleCnt="9"/>
      <dgm:spPr/>
      <dgm:t>
        <a:bodyPr/>
        <a:lstStyle/>
        <a:p>
          <a:endParaRPr lang="en-US"/>
        </a:p>
      </dgm:t>
    </dgm:pt>
    <dgm:pt modelId="{3F9434EA-F372-4759-8C60-7C6B49C6B148}" type="pres">
      <dgm:prSet presAssocID="{EAD0FF71-7906-4A0D-A99B-B9704B30186B}" presName="connTx" presStyleLbl="parChTrans1D2" presStyleIdx="5" presStyleCnt="9"/>
      <dgm:spPr/>
      <dgm:t>
        <a:bodyPr/>
        <a:lstStyle/>
        <a:p>
          <a:endParaRPr lang="en-US"/>
        </a:p>
      </dgm:t>
    </dgm:pt>
    <dgm:pt modelId="{20AB6E6F-7279-4443-A2EB-4DA6BCCBB882}" type="pres">
      <dgm:prSet presAssocID="{088B7286-EF5F-44F6-9747-03B77C677FAD}" presName="node" presStyleLbl="node1" presStyleIdx="5" presStyleCnt="9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8A638-A2FC-45E7-96BF-30E46BAC5720}" type="pres">
      <dgm:prSet presAssocID="{58BF02D3-2C23-4EE5-80E1-5E10BE2551B9}" presName="Name9" presStyleLbl="parChTrans1D2" presStyleIdx="6" presStyleCnt="9"/>
      <dgm:spPr/>
      <dgm:t>
        <a:bodyPr/>
        <a:lstStyle/>
        <a:p>
          <a:endParaRPr lang="en-US"/>
        </a:p>
      </dgm:t>
    </dgm:pt>
    <dgm:pt modelId="{44D9407A-4356-4CA7-B652-09E20E98FAA9}" type="pres">
      <dgm:prSet presAssocID="{58BF02D3-2C23-4EE5-80E1-5E10BE2551B9}" presName="connTx" presStyleLbl="parChTrans1D2" presStyleIdx="6" presStyleCnt="9"/>
      <dgm:spPr/>
      <dgm:t>
        <a:bodyPr/>
        <a:lstStyle/>
        <a:p>
          <a:endParaRPr lang="en-US"/>
        </a:p>
      </dgm:t>
    </dgm:pt>
    <dgm:pt modelId="{B5790094-0FD3-40BB-B7A2-700AEBB9880B}" type="pres">
      <dgm:prSet presAssocID="{715FF945-32C7-4C95-94CC-617C9356C0A1}" presName="node" presStyleLbl="node1" presStyleIdx="6" presStyleCnt="9" custScaleX="146405" custScaleY="123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A128-533A-4D6E-8D95-EA0465FD0AC6}" type="pres">
      <dgm:prSet presAssocID="{8EE06CF2-20AE-4D8B-A237-DB2987FDF6DD}" presName="Name9" presStyleLbl="parChTrans1D2" presStyleIdx="7" presStyleCnt="9"/>
      <dgm:spPr/>
      <dgm:t>
        <a:bodyPr/>
        <a:lstStyle/>
        <a:p>
          <a:endParaRPr lang="en-US"/>
        </a:p>
      </dgm:t>
    </dgm:pt>
    <dgm:pt modelId="{49EF9DF4-2DE9-4365-A360-8465B7397097}" type="pres">
      <dgm:prSet presAssocID="{8EE06CF2-20AE-4D8B-A237-DB2987FDF6DD}" presName="connTx" presStyleLbl="parChTrans1D2" presStyleIdx="7" presStyleCnt="9"/>
      <dgm:spPr/>
      <dgm:t>
        <a:bodyPr/>
        <a:lstStyle/>
        <a:p>
          <a:endParaRPr lang="en-US"/>
        </a:p>
      </dgm:t>
    </dgm:pt>
    <dgm:pt modelId="{C618A2DF-68AC-4C35-92DC-5A127327736B}" type="pres">
      <dgm:prSet presAssocID="{47A48F7B-8F00-4F95-8CCE-ACE8D17F1779}" presName="node" presStyleLbl="node1" presStyleIdx="7" presStyleCnt="9" custScaleX="136447" custScaleY="13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91641-CC6F-4F4D-B779-26C9454B314D}" type="pres">
      <dgm:prSet presAssocID="{A820411C-62E2-41D9-8CC1-D533DCB39EE2}" presName="Name9" presStyleLbl="parChTrans1D2" presStyleIdx="8" presStyleCnt="9"/>
      <dgm:spPr/>
      <dgm:t>
        <a:bodyPr/>
        <a:lstStyle/>
        <a:p>
          <a:endParaRPr lang="en-US"/>
        </a:p>
      </dgm:t>
    </dgm:pt>
    <dgm:pt modelId="{ADCA9D93-6A9D-432C-95D4-C3D4C4094372}" type="pres">
      <dgm:prSet presAssocID="{A820411C-62E2-41D9-8CC1-D533DCB39EE2}" presName="connTx" presStyleLbl="parChTrans1D2" presStyleIdx="8" presStyleCnt="9"/>
      <dgm:spPr/>
      <dgm:t>
        <a:bodyPr/>
        <a:lstStyle/>
        <a:p>
          <a:endParaRPr lang="en-US"/>
        </a:p>
      </dgm:t>
    </dgm:pt>
    <dgm:pt modelId="{DFE7C2D5-CF2F-420A-990F-F774E27F2EE1}" type="pres">
      <dgm:prSet presAssocID="{D6629BE8-2AD9-4332-92C1-F6E814945A54}" presName="node" presStyleLbl="node1" presStyleIdx="8" presStyleCnt="9" custScaleX="142606" custScaleY="121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90A708-B923-4AF6-8E93-C822A58B013C}" type="presOf" srcId="{A820411C-62E2-41D9-8CC1-D533DCB39EE2}" destId="{ADCA9D93-6A9D-432C-95D4-C3D4C4094372}" srcOrd="1" destOrd="0" presId="urn:microsoft.com/office/officeart/2005/8/layout/radial1"/>
    <dgm:cxn modelId="{0201E5BF-FA85-43D8-B33F-98147CBDA330}" type="presOf" srcId="{642801A2-FC62-41F4-9F67-F8F88B578A1A}" destId="{5EF08ECA-C237-4FD8-A298-115EF21F5933}" srcOrd="0" destOrd="0" presId="urn:microsoft.com/office/officeart/2005/8/layout/radial1"/>
    <dgm:cxn modelId="{3803D700-072F-4DD5-84E0-C3746C9C431D}" srcId="{534169FD-BBAE-46F0-9D9A-FAE28C2F05B9}" destId="{9A43E3F9-993A-40F2-820A-E4AC01C9A458}" srcOrd="3" destOrd="0" parTransId="{FB0FC183-A897-410B-88F9-25CA3945D6D8}" sibTransId="{AB107A3B-326F-415B-BF04-65F4207C09F0}"/>
    <dgm:cxn modelId="{B90CEA34-1B0A-47CD-8CBC-89D7351CC6A9}" type="presOf" srcId="{6A16ABAC-C1C2-4F4D-87BA-985D9D17569F}" destId="{E13989D1-DAFD-4FB0-B58A-ED336F558447}" srcOrd="1" destOrd="0" presId="urn:microsoft.com/office/officeart/2005/8/layout/radial1"/>
    <dgm:cxn modelId="{F55A677D-BA73-48F1-8344-4CEF2259F726}" type="presOf" srcId="{D6629BE8-2AD9-4332-92C1-F6E814945A54}" destId="{DFE7C2D5-CF2F-420A-990F-F774E27F2EE1}" srcOrd="0" destOrd="0" presId="urn:microsoft.com/office/officeart/2005/8/layout/radial1"/>
    <dgm:cxn modelId="{337C59EF-5497-407A-8F30-270710074C01}" srcId="{534169FD-BBAE-46F0-9D9A-FAE28C2F05B9}" destId="{8DCD5E46-1EEE-485C-A8B1-4C1E462994FE}" srcOrd="4" destOrd="0" parTransId="{ED90346E-B575-4D69-9C76-9293A1C01E88}" sibTransId="{8D64080D-B4A3-4F72-A17D-B4F324D77E6F}"/>
    <dgm:cxn modelId="{17E590F9-3CC3-47E2-A5FD-7AE414CB80BD}" srcId="{6E180EE0-BED3-413E-8366-877360303947}" destId="{534169FD-BBAE-46F0-9D9A-FAE28C2F05B9}" srcOrd="0" destOrd="0" parTransId="{FEE965BC-3090-473C-BDA3-C8EDE409EBBA}" sibTransId="{EAE4D9C3-EB6B-4E18-AACA-5C8DD279C043}"/>
    <dgm:cxn modelId="{1F95BE6A-43B6-4DC9-924C-8D7A9B721560}" srcId="{534169FD-BBAE-46F0-9D9A-FAE28C2F05B9}" destId="{715FF945-32C7-4C95-94CC-617C9356C0A1}" srcOrd="6" destOrd="0" parTransId="{58BF02D3-2C23-4EE5-80E1-5E10BE2551B9}" sibTransId="{0C56FE37-791E-46EE-B0E6-C1A3B9A8CA6B}"/>
    <dgm:cxn modelId="{A93B6C9E-59E8-449C-A07C-D570A8722D6D}" type="presOf" srcId="{47A48F7B-8F00-4F95-8CCE-ACE8D17F1779}" destId="{C618A2DF-68AC-4C35-92DC-5A127327736B}" srcOrd="0" destOrd="0" presId="urn:microsoft.com/office/officeart/2005/8/layout/radial1"/>
    <dgm:cxn modelId="{1679ACD1-A781-4C9B-A3C7-CF73D151C44C}" type="presOf" srcId="{40BA2D89-7EE7-411F-BED9-40B42EC2C165}" destId="{148FF0CE-84A5-448E-ADDC-AD9A4F30B117}" srcOrd="0" destOrd="0" presId="urn:microsoft.com/office/officeart/2005/8/layout/radial1"/>
    <dgm:cxn modelId="{D27261DD-8600-4CC7-AFDF-DDBB8C513158}" type="presOf" srcId="{FB0FC183-A897-410B-88F9-25CA3945D6D8}" destId="{C9D6533F-E25E-4900-84F3-0267434CB6E6}" srcOrd="0" destOrd="0" presId="urn:microsoft.com/office/officeart/2005/8/layout/radial1"/>
    <dgm:cxn modelId="{74E76455-9805-422D-8D05-F1211AF10812}" type="presOf" srcId="{6E180EE0-BED3-413E-8366-877360303947}" destId="{CBE6BD3B-20C3-4329-B360-5AD463ABEDCF}" srcOrd="0" destOrd="0" presId="urn:microsoft.com/office/officeart/2005/8/layout/radial1"/>
    <dgm:cxn modelId="{515190F9-BEC2-470F-9610-5C147FA6E130}" type="presOf" srcId="{6A16ABAC-C1C2-4F4D-87BA-985D9D17569F}" destId="{B682820F-2F2E-4964-8F13-4C8D160F01CA}" srcOrd="0" destOrd="0" presId="urn:microsoft.com/office/officeart/2005/8/layout/radial1"/>
    <dgm:cxn modelId="{C078FD0E-93BE-46AB-8D27-597CC0445B35}" type="presOf" srcId="{EAD0FF71-7906-4A0D-A99B-B9704B30186B}" destId="{3F9434EA-F372-4759-8C60-7C6B49C6B148}" srcOrd="1" destOrd="0" presId="urn:microsoft.com/office/officeart/2005/8/layout/radial1"/>
    <dgm:cxn modelId="{23398081-F354-4FBC-9F08-ED4EC7877C5F}" type="presOf" srcId="{8DCD5E46-1EEE-485C-A8B1-4C1E462994FE}" destId="{D3784D62-8435-4A9E-8C63-2F6CB97A7FC3}" srcOrd="0" destOrd="0" presId="urn:microsoft.com/office/officeart/2005/8/layout/radial1"/>
    <dgm:cxn modelId="{72517B5D-86D7-4CE2-9A9C-C80DD8E955C0}" type="presOf" srcId="{ED90346E-B575-4D69-9C76-9293A1C01E88}" destId="{70B0A06C-934E-47E4-9ACA-65D70DA4B281}" srcOrd="0" destOrd="0" presId="urn:microsoft.com/office/officeart/2005/8/layout/radial1"/>
    <dgm:cxn modelId="{59F5C61D-6C8D-4D29-8D70-FE336FA3723F}" srcId="{534169FD-BBAE-46F0-9D9A-FAE28C2F05B9}" destId="{40BA2D89-7EE7-411F-BED9-40B42EC2C165}" srcOrd="1" destOrd="0" parTransId="{6A16ABAC-C1C2-4F4D-87BA-985D9D17569F}" sibTransId="{4143B2EB-B45D-4D01-8870-EC335CB3FEC3}"/>
    <dgm:cxn modelId="{32E23C76-55BA-4D98-9B0C-4437FD73716A}" type="presOf" srcId="{47CB65D0-1D7A-470D-BEA3-46807F001DCD}" destId="{915CAE6C-AAA9-4014-87C7-F1E4755F6E5C}" srcOrd="1" destOrd="0" presId="urn:microsoft.com/office/officeart/2005/8/layout/radial1"/>
    <dgm:cxn modelId="{14BA7E8D-1F42-4618-95B2-5542E9ED906B}" type="presOf" srcId="{8EE06CF2-20AE-4D8B-A237-DB2987FDF6DD}" destId="{F845A128-533A-4D6E-8D95-EA0465FD0AC6}" srcOrd="0" destOrd="0" presId="urn:microsoft.com/office/officeart/2005/8/layout/radial1"/>
    <dgm:cxn modelId="{3ADF637F-FC71-4609-9062-C3C99A8D10B1}" srcId="{534169FD-BBAE-46F0-9D9A-FAE28C2F05B9}" destId="{8BE23271-CE5F-474E-8331-633C4A964CC2}" srcOrd="2" destOrd="0" parTransId="{4963DC40-28EB-48C6-9724-06247990ACDD}" sibTransId="{019F8079-62DC-45A0-8C2B-32641DFEF07C}"/>
    <dgm:cxn modelId="{29182530-E31B-41FF-AEC8-0EAB47888137}" type="presOf" srcId="{A820411C-62E2-41D9-8CC1-D533DCB39EE2}" destId="{C8691641-CC6F-4F4D-B779-26C9454B314D}" srcOrd="0" destOrd="0" presId="urn:microsoft.com/office/officeart/2005/8/layout/radial1"/>
    <dgm:cxn modelId="{B65F3732-52B8-45AA-863F-3D7A44BCB200}" type="presOf" srcId="{4963DC40-28EB-48C6-9724-06247990ACDD}" destId="{0390FF25-C17E-42C4-A292-77EBF6830D36}" srcOrd="0" destOrd="0" presId="urn:microsoft.com/office/officeart/2005/8/layout/radial1"/>
    <dgm:cxn modelId="{13551D03-E54F-4B2B-A8B4-9FFA830A90FD}" type="presOf" srcId="{088B7286-EF5F-44F6-9747-03B77C677FAD}" destId="{20AB6E6F-7279-4443-A2EB-4DA6BCCBB882}" srcOrd="0" destOrd="0" presId="urn:microsoft.com/office/officeart/2005/8/layout/radial1"/>
    <dgm:cxn modelId="{2EB5FC40-B66E-4BC7-94E3-25740C8B4A49}" type="presOf" srcId="{ED90346E-B575-4D69-9C76-9293A1C01E88}" destId="{3FD922B0-A6FC-4D1C-A7D6-5A6EA0E75744}" srcOrd="1" destOrd="0" presId="urn:microsoft.com/office/officeart/2005/8/layout/radial1"/>
    <dgm:cxn modelId="{A427417E-5725-433B-81B9-57B77251AB53}" type="presOf" srcId="{58BF02D3-2C23-4EE5-80E1-5E10BE2551B9}" destId="{8B08A638-A2FC-45E7-96BF-30E46BAC5720}" srcOrd="0" destOrd="0" presId="urn:microsoft.com/office/officeart/2005/8/layout/radial1"/>
    <dgm:cxn modelId="{FC7306F5-0C6C-459B-B29F-1FAC85A5A221}" type="presOf" srcId="{9A43E3F9-993A-40F2-820A-E4AC01C9A458}" destId="{E70A23EC-3AE1-4DC3-949B-4A47764A94C3}" srcOrd="0" destOrd="0" presId="urn:microsoft.com/office/officeart/2005/8/layout/radial1"/>
    <dgm:cxn modelId="{D3C2DA10-ACC7-40EA-9C7F-77D2E1F242C8}" srcId="{534169FD-BBAE-46F0-9D9A-FAE28C2F05B9}" destId="{642801A2-FC62-41F4-9F67-F8F88B578A1A}" srcOrd="0" destOrd="0" parTransId="{47CB65D0-1D7A-470D-BEA3-46807F001DCD}" sibTransId="{37C5BDB6-DDE3-48E5-9DD4-F820D55A326F}"/>
    <dgm:cxn modelId="{0189FA3A-584C-454C-BDAE-94B79132C7DD}" type="presOf" srcId="{534169FD-BBAE-46F0-9D9A-FAE28C2F05B9}" destId="{3B540956-A092-4C3F-8C61-FC9D1A7F14E5}" srcOrd="0" destOrd="0" presId="urn:microsoft.com/office/officeart/2005/8/layout/radial1"/>
    <dgm:cxn modelId="{05C6324F-9C72-4644-BFD1-39986BE9C818}" type="presOf" srcId="{4963DC40-28EB-48C6-9724-06247990ACDD}" destId="{CFCD4B59-F6C1-448E-9935-89BDE0A65FA3}" srcOrd="1" destOrd="0" presId="urn:microsoft.com/office/officeart/2005/8/layout/radial1"/>
    <dgm:cxn modelId="{FA06C169-B53A-4102-89A8-1B38E1C3A999}" type="presOf" srcId="{715FF945-32C7-4C95-94CC-617C9356C0A1}" destId="{B5790094-0FD3-40BB-B7A2-700AEBB9880B}" srcOrd="0" destOrd="0" presId="urn:microsoft.com/office/officeart/2005/8/layout/radial1"/>
    <dgm:cxn modelId="{D8C44F14-8729-46CB-AC61-22B150652352}" type="presOf" srcId="{58BF02D3-2C23-4EE5-80E1-5E10BE2551B9}" destId="{44D9407A-4356-4CA7-B652-09E20E98FAA9}" srcOrd="1" destOrd="0" presId="urn:microsoft.com/office/officeart/2005/8/layout/radial1"/>
    <dgm:cxn modelId="{B743DB41-1EB4-4FFD-A465-729865F4684A}" type="presOf" srcId="{47CB65D0-1D7A-470D-BEA3-46807F001DCD}" destId="{803679EE-5255-4870-A059-77CC6E11666C}" srcOrd="0" destOrd="0" presId="urn:microsoft.com/office/officeart/2005/8/layout/radial1"/>
    <dgm:cxn modelId="{5A907C0D-6353-42B5-97B0-41FD6055F81E}" srcId="{534169FD-BBAE-46F0-9D9A-FAE28C2F05B9}" destId="{088B7286-EF5F-44F6-9747-03B77C677FAD}" srcOrd="5" destOrd="0" parTransId="{EAD0FF71-7906-4A0D-A99B-B9704B30186B}" sibTransId="{C5F79BCB-3F0D-455E-AEAB-DE3730E1452E}"/>
    <dgm:cxn modelId="{08C8372C-DF0A-4219-A16D-AF38F9B8809F}" srcId="{534169FD-BBAE-46F0-9D9A-FAE28C2F05B9}" destId="{47A48F7B-8F00-4F95-8CCE-ACE8D17F1779}" srcOrd="7" destOrd="0" parTransId="{8EE06CF2-20AE-4D8B-A237-DB2987FDF6DD}" sibTransId="{E4B85E56-147B-4ABB-947D-A3832B2CB83B}"/>
    <dgm:cxn modelId="{54C8D3DA-A10C-45A7-AC4A-DB2F49A83574}" type="presOf" srcId="{8EE06CF2-20AE-4D8B-A237-DB2987FDF6DD}" destId="{49EF9DF4-2DE9-4365-A360-8465B7397097}" srcOrd="1" destOrd="0" presId="urn:microsoft.com/office/officeart/2005/8/layout/radial1"/>
    <dgm:cxn modelId="{CF1EC323-BF94-4803-862E-9EC1BD84F2EE}" type="presOf" srcId="{EAD0FF71-7906-4A0D-A99B-B9704B30186B}" destId="{DB129DF6-B830-4C3F-9B85-5757804E2C2B}" srcOrd="0" destOrd="0" presId="urn:microsoft.com/office/officeart/2005/8/layout/radial1"/>
    <dgm:cxn modelId="{331561BD-4EB8-46B5-AB28-74316B804556}" type="presOf" srcId="{FB0FC183-A897-410B-88F9-25CA3945D6D8}" destId="{A1AD8FA6-0A09-43AC-A86D-5A4E591C7077}" srcOrd="1" destOrd="0" presId="urn:microsoft.com/office/officeart/2005/8/layout/radial1"/>
    <dgm:cxn modelId="{031D40B3-B7E6-46A3-B80D-91ADD9771A5B}" srcId="{534169FD-BBAE-46F0-9D9A-FAE28C2F05B9}" destId="{D6629BE8-2AD9-4332-92C1-F6E814945A54}" srcOrd="8" destOrd="0" parTransId="{A820411C-62E2-41D9-8CC1-D533DCB39EE2}" sibTransId="{E76A2F7F-F2A2-4D12-8FAD-F1EB8526F429}"/>
    <dgm:cxn modelId="{58A77A0A-A537-424A-A6CD-F50C81E86421}" type="presOf" srcId="{8BE23271-CE5F-474E-8331-633C4A964CC2}" destId="{8B7CE058-D641-44C5-BD61-88C6D4154AB4}" srcOrd="0" destOrd="0" presId="urn:microsoft.com/office/officeart/2005/8/layout/radial1"/>
    <dgm:cxn modelId="{9AAF5E0A-3333-40CB-84EF-4B56EBEFE192}" type="presParOf" srcId="{CBE6BD3B-20C3-4329-B360-5AD463ABEDCF}" destId="{3B540956-A092-4C3F-8C61-FC9D1A7F14E5}" srcOrd="0" destOrd="0" presId="urn:microsoft.com/office/officeart/2005/8/layout/radial1"/>
    <dgm:cxn modelId="{74A48A2E-7AF2-452B-B026-E3ABB32C22ED}" type="presParOf" srcId="{CBE6BD3B-20C3-4329-B360-5AD463ABEDCF}" destId="{803679EE-5255-4870-A059-77CC6E11666C}" srcOrd="1" destOrd="0" presId="urn:microsoft.com/office/officeart/2005/8/layout/radial1"/>
    <dgm:cxn modelId="{02AA2137-1410-427F-8295-373E37352F9A}" type="presParOf" srcId="{803679EE-5255-4870-A059-77CC6E11666C}" destId="{915CAE6C-AAA9-4014-87C7-F1E4755F6E5C}" srcOrd="0" destOrd="0" presId="urn:microsoft.com/office/officeart/2005/8/layout/radial1"/>
    <dgm:cxn modelId="{B2389013-5E07-40D9-981E-62500B1692C8}" type="presParOf" srcId="{CBE6BD3B-20C3-4329-B360-5AD463ABEDCF}" destId="{5EF08ECA-C237-4FD8-A298-115EF21F5933}" srcOrd="2" destOrd="0" presId="urn:microsoft.com/office/officeart/2005/8/layout/radial1"/>
    <dgm:cxn modelId="{6BFCA079-9F6C-45F7-A742-BA856BBC27E9}" type="presParOf" srcId="{CBE6BD3B-20C3-4329-B360-5AD463ABEDCF}" destId="{B682820F-2F2E-4964-8F13-4C8D160F01CA}" srcOrd="3" destOrd="0" presId="urn:microsoft.com/office/officeart/2005/8/layout/radial1"/>
    <dgm:cxn modelId="{AD9CD247-6610-4D13-9968-BD13073E9F3E}" type="presParOf" srcId="{B682820F-2F2E-4964-8F13-4C8D160F01CA}" destId="{E13989D1-DAFD-4FB0-B58A-ED336F558447}" srcOrd="0" destOrd="0" presId="urn:microsoft.com/office/officeart/2005/8/layout/radial1"/>
    <dgm:cxn modelId="{FC8CE628-2673-4010-B5B1-1E8EAECFCB39}" type="presParOf" srcId="{CBE6BD3B-20C3-4329-B360-5AD463ABEDCF}" destId="{148FF0CE-84A5-448E-ADDC-AD9A4F30B117}" srcOrd="4" destOrd="0" presId="urn:microsoft.com/office/officeart/2005/8/layout/radial1"/>
    <dgm:cxn modelId="{C7AFB7C6-A9A6-4A1A-9616-9EB55CE73A38}" type="presParOf" srcId="{CBE6BD3B-20C3-4329-B360-5AD463ABEDCF}" destId="{0390FF25-C17E-42C4-A292-77EBF6830D36}" srcOrd="5" destOrd="0" presId="urn:microsoft.com/office/officeart/2005/8/layout/radial1"/>
    <dgm:cxn modelId="{8423B344-85BA-4715-A2D1-F97413C64B76}" type="presParOf" srcId="{0390FF25-C17E-42C4-A292-77EBF6830D36}" destId="{CFCD4B59-F6C1-448E-9935-89BDE0A65FA3}" srcOrd="0" destOrd="0" presId="urn:microsoft.com/office/officeart/2005/8/layout/radial1"/>
    <dgm:cxn modelId="{D06137B7-33DB-4A2F-913D-FDA8DC20C48F}" type="presParOf" srcId="{CBE6BD3B-20C3-4329-B360-5AD463ABEDCF}" destId="{8B7CE058-D641-44C5-BD61-88C6D4154AB4}" srcOrd="6" destOrd="0" presId="urn:microsoft.com/office/officeart/2005/8/layout/radial1"/>
    <dgm:cxn modelId="{8F82DD10-0A1A-4607-942E-05DE6856C7B3}" type="presParOf" srcId="{CBE6BD3B-20C3-4329-B360-5AD463ABEDCF}" destId="{C9D6533F-E25E-4900-84F3-0267434CB6E6}" srcOrd="7" destOrd="0" presId="urn:microsoft.com/office/officeart/2005/8/layout/radial1"/>
    <dgm:cxn modelId="{07871DB0-CD92-417F-94FF-D14F55ED0093}" type="presParOf" srcId="{C9D6533F-E25E-4900-84F3-0267434CB6E6}" destId="{A1AD8FA6-0A09-43AC-A86D-5A4E591C7077}" srcOrd="0" destOrd="0" presId="urn:microsoft.com/office/officeart/2005/8/layout/radial1"/>
    <dgm:cxn modelId="{F414FA06-38AD-4AA7-A9A1-7824D78033C4}" type="presParOf" srcId="{CBE6BD3B-20C3-4329-B360-5AD463ABEDCF}" destId="{E70A23EC-3AE1-4DC3-949B-4A47764A94C3}" srcOrd="8" destOrd="0" presId="urn:microsoft.com/office/officeart/2005/8/layout/radial1"/>
    <dgm:cxn modelId="{B9722C81-D4FB-4B84-B8BA-AE8F8467D13C}" type="presParOf" srcId="{CBE6BD3B-20C3-4329-B360-5AD463ABEDCF}" destId="{70B0A06C-934E-47E4-9ACA-65D70DA4B281}" srcOrd="9" destOrd="0" presId="urn:microsoft.com/office/officeart/2005/8/layout/radial1"/>
    <dgm:cxn modelId="{12A1A996-810F-4F21-98EC-7C865A28DE5F}" type="presParOf" srcId="{70B0A06C-934E-47E4-9ACA-65D70DA4B281}" destId="{3FD922B0-A6FC-4D1C-A7D6-5A6EA0E75744}" srcOrd="0" destOrd="0" presId="urn:microsoft.com/office/officeart/2005/8/layout/radial1"/>
    <dgm:cxn modelId="{2423428C-9EF7-437D-93E3-2DCE544F46E5}" type="presParOf" srcId="{CBE6BD3B-20C3-4329-B360-5AD463ABEDCF}" destId="{D3784D62-8435-4A9E-8C63-2F6CB97A7FC3}" srcOrd="10" destOrd="0" presId="urn:microsoft.com/office/officeart/2005/8/layout/radial1"/>
    <dgm:cxn modelId="{02CF343B-68E3-46B5-ABD4-249174348FD2}" type="presParOf" srcId="{CBE6BD3B-20C3-4329-B360-5AD463ABEDCF}" destId="{DB129DF6-B830-4C3F-9B85-5757804E2C2B}" srcOrd="11" destOrd="0" presId="urn:microsoft.com/office/officeart/2005/8/layout/radial1"/>
    <dgm:cxn modelId="{B2444A74-6AB3-4CCD-848A-A209D627AFB3}" type="presParOf" srcId="{DB129DF6-B830-4C3F-9B85-5757804E2C2B}" destId="{3F9434EA-F372-4759-8C60-7C6B49C6B148}" srcOrd="0" destOrd="0" presId="urn:microsoft.com/office/officeart/2005/8/layout/radial1"/>
    <dgm:cxn modelId="{C535D6D0-8588-41CE-9D9A-AFB0BC1BCDAF}" type="presParOf" srcId="{CBE6BD3B-20C3-4329-B360-5AD463ABEDCF}" destId="{20AB6E6F-7279-4443-A2EB-4DA6BCCBB882}" srcOrd="12" destOrd="0" presId="urn:microsoft.com/office/officeart/2005/8/layout/radial1"/>
    <dgm:cxn modelId="{DB81B132-2CA5-4790-9344-4222A7B70143}" type="presParOf" srcId="{CBE6BD3B-20C3-4329-B360-5AD463ABEDCF}" destId="{8B08A638-A2FC-45E7-96BF-30E46BAC5720}" srcOrd="13" destOrd="0" presId="urn:microsoft.com/office/officeart/2005/8/layout/radial1"/>
    <dgm:cxn modelId="{47B0BA1C-4CAD-477E-A1B4-6C6C589A2458}" type="presParOf" srcId="{8B08A638-A2FC-45E7-96BF-30E46BAC5720}" destId="{44D9407A-4356-4CA7-B652-09E20E98FAA9}" srcOrd="0" destOrd="0" presId="urn:microsoft.com/office/officeart/2005/8/layout/radial1"/>
    <dgm:cxn modelId="{1D5EBC05-5AEE-440C-ACF3-BA48A74CF04B}" type="presParOf" srcId="{CBE6BD3B-20C3-4329-B360-5AD463ABEDCF}" destId="{B5790094-0FD3-40BB-B7A2-700AEBB9880B}" srcOrd="14" destOrd="0" presId="urn:microsoft.com/office/officeart/2005/8/layout/radial1"/>
    <dgm:cxn modelId="{E9C7A326-AE8E-4C2C-8E55-A382069769D1}" type="presParOf" srcId="{CBE6BD3B-20C3-4329-B360-5AD463ABEDCF}" destId="{F845A128-533A-4D6E-8D95-EA0465FD0AC6}" srcOrd="15" destOrd="0" presId="urn:microsoft.com/office/officeart/2005/8/layout/radial1"/>
    <dgm:cxn modelId="{4E2BB342-F8D9-49A0-8C18-96BBC2F2E4EF}" type="presParOf" srcId="{F845A128-533A-4D6E-8D95-EA0465FD0AC6}" destId="{49EF9DF4-2DE9-4365-A360-8465B7397097}" srcOrd="0" destOrd="0" presId="urn:microsoft.com/office/officeart/2005/8/layout/radial1"/>
    <dgm:cxn modelId="{885A090B-B280-4E91-889E-41A7BE59049F}" type="presParOf" srcId="{CBE6BD3B-20C3-4329-B360-5AD463ABEDCF}" destId="{C618A2DF-68AC-4C35-92DC-5A127327736B}" srcOrd="16" destOrd="0" presId="urn:microsoft.com/office/officeart/2005/8/layout/radial1"/>
    <dgm:cxn modelId="{488474D9-CE0B-43C3-B292-22550F6E96A5}" type="presParOf" srcId="{CBE6BD3B-20C3-4329-B360-5AD463ABEDCF}" destId="{C8691641-CC6F-4F4D-B779-26C9454B314D}" srcOrd="17" destOrd="0" presId="urn:microsoft.com/office/officeart/2005/8/layout/radial1"/>
    <dgm:cxn modelId="{BA45CBA3-7AE8-40EF-90AC-7E69713BF003}" type="presParOf" srcId="{C8691641-CC6F-4F4D-B779-26C9454B314D}" destId="{ADCA9D93-6A9D-432C-95D4-C3D4C4094372}" srcOrd="0" destOrd="0" presId="urn:microsoft.com/office/officeart/2005/8/layout/radial1"/>
    <dgm:cxn modelId="{71B47AB1-9BBA-41D5-AF55-9F1A579FDB3C}" type="presParOf" srcId="{CBE6BD3B-20C3-4329-B360-5AD463ABEDCF}" destId="{DFE7C2D5-CF2F-420A-990F-F774E27F2EE1}" srcOrd="1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11A399-BC2E-4AE6-A293-048A74C5AF6B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C1352-4546-4459-BFEF-A90834A30C09}">
      <dgm:prSet phldrT="[Text]" custT="1"/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2F27F8-0FAB-4FF7-BC47-595D1549F079}" type="par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93B723-5311-4492-AEEB-73DC25C330BA}" type="sib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294DB4-EEB4-414D-8805-B1356965F901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2B54B5-3FB5-4618-B747-C2974F1D7275}" type="par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E9CB78-9DE8-416A-AA9F-577A5770516E}" type="sib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55E035-FD38-4C42-A11E-F908AC79625C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846B8C-5E15-482B-98BA-5D99EC39EEDA}" type="par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FD4F58-FF60-498E-87C2-E9EC098E0F79}" type="sib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7BD96-F337-41CC-BE30-B914B48B2DCA}" type="pres">
      <dgm:prSet presAssocID="{0A11A399-BC2E-4AE6-A293-048A74C5AF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0EF0AE-258B-4F6A-B38F-B42AE32D9016}" type="pres">
      <dgm:prSet presAssocID="{779C1352-4546-4459-BFEF-A90834A30C09}" presName="hierRoot1" presStyleCnt="0"/>
      <dgm:spPr/>
    </dgm:pt>
    <dgm:pt modelId="{FF44BF4C-9409-4645-84A2-FDFB1A70AE7E}" type="pres">
      <dgm:prSet presAssocID="{779C1352-4546-4459-BFEF-A90834A30C09}" presName="composite" presStyleCnt="0"/>
      <dgm:spPr/>
    </dgm:pt>
    <dgm:pt modelId="{4C157B4D-3B4E-4056-B02C-49584134FF37}" type="pres">
      <dgm:prSet presAssocID="{779C1352-4546-4459-BFEF-A90834A30C09}" presName="background" presStyleLbl="node0" presStyleIdx="0" presStyleCnt="1"/>
      <dgm:spPr/>
    </dgm:pt>
    <dgm:pt modelId="{31A10F52-2DD6-4914-B238-A073F7F34B04}" type="pres">
      <dgm:prSet presAssocID="{779C1352-4546-4459-BFEF-A90834A30C0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A207E2-5190-4F08-8961-A79B2E1F8B70}" type="pres">
      <dgm:prSet presAssocID="{779C1352-4546-4459-BFEF-A90834A30C09}" presName="hierChild2" presStyleCnt="0"/>
      <dgm:spPr/>
    </dgm:pt>
    <dgm:pt modelId="{995F8773-928B-47B8-AB67-705CFE2E506A}" type="pres">
      <dgm:prSet presAssocID="{492B54B5-3FB5-4618-B747-C2974F1D727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6CA2EF0-12D2-4F0B-937A-D3B67589E6AF}" type="pres">
      <dgm:prSet presAssocID="{77294DB4-EEB4-414D-8805-B1356965F901}" presName="hierRoot2" presStyleCnt="0"/>
      <dgm:spPr/>
    </dgm:pt>
    <dgm:pt modelId="{5E6234DC-4FC3-4BCA-901F-60332C53BA96}" type="pres">
      <dgm:prSet presAssocID="{77294DB4-EEB4-414D-8805-B1356965F901}" presName="composite2" presStyleCnt="0"/>
      <dgm:spPr/>
    </dgm:pt>
    <dgm:pt modelId="{77F54292-55AF-4171-B3FB-870712578C65}" type="pres">
      <dgm:prSet presAssocID="{77294DB4-EEB4-414D-8805-B1356965F901}" presName="background2" presStyleLbl="node2" presStyleIdx="0" presStyleCnt="2"/>
      <dgm:spPr/>
    </dgm:pt>
    <dgm:pt modelId="{FDB839B7-405D-4927-8DF0-D1838397BC09}" type="pres">
      <dgm:prSet presAssocID="{77294DB4-EEB4-414D-8805-B1356965F90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2754D2-13BF-47DB-B429-DA2EFD598F72}" type="pres">
      <dgm:prSet presAssocID="{77294DB4-EEB4-414D-8805-B1356965F901}" presName="hierChild3" presStyleCnt="0"/>
      <dgm:spPr/>
    </dgm:pt>
    <dgm:pt modelId="{E70C93E7-4365-4C53-B23B-C2AD0B559079}" type="pres">
      <dgm:prSet presAssocID="{66846B8C-5E15-482B-98BA-5D99EC39EED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6021486-219A-4912-920C-A4B165B0801B}" type="pres">
      <dgm:prSet presAssocID="{6955E035-FD38-4C42-A11E-F908AC79625C}" presName="hierRoot2" presStyleCnt="0"/>
      <dgm:spPr/>
    </dgm:pt>
    <dgm:pt modelId="{C2D47C32-35B6-404C-926E-BE9845CF99F6}" type="pres">
      <dgm:prSet presAssocID="{6955E035-FD38-4C42-A11E-F908AC79625C}" presName="composite2" presStyleCnt="0"/>
      <dgm:spPr/>
    </dgm:pt>
    <dgm:pt modelId="{D22C9A52-D4E2-4174-A16A-D741BCB32544}" type="pres">
      <dgm:prSet presAssocID="{6955E035-FD38-4C42-A11E-F908AC79625C}" presName="background2" presStyleLbl="node2" presStyleIdx="1" presStyleCnt="2"/>
      <dgm:spPr/>
    </dgm:pt>
    <dgm:pt modelId="{A8A933FA-574A-4A2C-A8E9-1A20464A13CC}" type="pres">
      <dgm:prSet presAssocID="{6955E035-FD38-4C42-A11E-F908AC79625C}" presName="text2" presStyleLbl="fgAcc2" presStyleIdx="1" presStyleCnt="2" custLinFactNeighborX="16103" custLinFactNeighborY="2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C7AC1-8AF1-4FC4-BA6D-32729D7ECE17}" type="pres">
      <dgm:prSet presAssocID="{6955E035-FD38-4C42-A11E-F908AC79625C}" presName="hierChild3" presStyleCnt="0"/>
      <dgm:spPr/>
    </dgm:pt>
  </dgm:ptLst>
  <dgm:cxnLst>
    <dgm:cxn modelId="{96A606A1-A689-4A8D-9375-B23524AEAFB6}" type="presOf" srcId="{779C1352-4546-4459-BFEF-A90834A30C09}" destId="{31A10F52-2DD6-4914-B238-A073F7F34B04}" srcOrd="0" destOrd="0" presId="urn:microsoft.com/office/officeart/2005/8/layout/hierarchy1"/>
    <dgm:cxn modelId="{014E7714-9B98-40CA-86DE-8D2E9A56EFD9}" type="presOf" srcId="{66846B8C-5E15-482B-98BA-5D99EC39EEDA}" destId="{E70C93E7-4365-4C53-B23B-C2AD0B559079}" srcOrd="0" destOrd="0" presId="urn:microsoft.com/office/officeart/2005/8/layout/hierarchy1"/>
    <dgm:cxn modelId="{30BC7D8F-AE30-4E9E-BD05-62CF26B7DB9C}" srcId="{0A11A399-BC2E-4AE6-A293-048A74C5AF6B}" destId="{779C1352-4546-4459-BFEF-A90834A30C09}" srcOrd="0" destOrd="0" parTransId="{E52F27F8-0FAB-4FF7-BC47-595D1549F079}" sibTransId="{F293B723-5311-4492-AEEB-73DC25C330BA}"/>
    <dgm:cxn modelId="{883BFD25-1E1A-49E0-809C-188C0739BA3A}" type="presOf" srcId="{77294DB4-EEB4-414D-8805-B1356965F901}" destId="{FDB839B7-405D-4927-8DF0-D1838397BC09}" srcOrd="0" destOrd="0" presId="urn:microsoft.com/office/officeart/2005/8/layout/hierarchy1"/>
    <dgm:cxn modelId="{D0DE99F5-D702-42AE-81BC-D3328C688D19}" type="presOf" srcId="{6955E035-FD38-4C42-A11E-F908AC79625C}" destId="{A8A933FA-574A-4A2C-A8E9-1A20464A13CC}" srcOrd="0" destOrd="0" presId="urn:microsoft.com/office/officeart/2005/8/layout/hierarchy1"/>
    <dgm:cxn modelId="{B82B92F0-DDDC-4FDA-BA49-FA9C2B6D5ED8}" type="presOf" srcId="{492B54B5-3FB5-4618-B747-C2974F1D7275}" destId="{995F8773-928B-47B8-AB67-705CFE2E506A}" srcOrd="0" destOrd="0" presId="urn:microsoft.com/office/officeart/2005/8/layout/hierarchy1"/>
    <dgm:cxn modelId="{1A967D15-7BD1-4B25-8DF7-08E00DFC11BB}" srcId="{779C1352-4546-4459-BFEF-A90834A30C09}" destId="{77294DB4-EEB4-414D-8805-B1356965F901}" srcOrd="0" destOrd="0" parTransId="{492B54B5-3FB5-4618-B747-C2974F1D7275}" sibTransId="{08E9CB78-9DE8-416A-AA9F-577A5770516E}"/>
    <dgm:cxn modelId="{231791FE-241A-470A-9487-3EB0853921F4}" type="presOf" srcId="{0A11A399-BC2E-4AE6-A293-048A74C5AF6B}" destId="{ADF7BD96-F337-41CC-BE30-B914B48B2DCA}" srcOrd="0" destOrd="0" presId="urn:microsoft.com/office/officeart/2005/8/layout/hierarchy1"/>
    <dgm:cxn modelId="{2686B551-99D8-4487-8307-792232140497}" srcId="{779C1352-4546-4459-BFEF-A90834A30C09}" destId="{6955E035-FD38-4C42-A11E-F908AC79625C}" srcOrd="1" destOrd="0" parTransId="{66846B8C-5E15-482B-98BA-5D99EC39EEDA}" sibTransId="{CEFD4F58-FF60-498E-87C2-E9EC098E0F79}"/>
    <dgm:cxn modelId="{2FA3F140-CB9A-4D12-9A9F-22FAC9B7B74C}" type="presParOf" srcId="{ADF7BD96-F337-41CC-BE30-B914B48B2DCA}" destId="{5F0EF0AE-258B-4F6A-B38F-B42AE32D9016}" srcOrd="0" destOrd="0" presId="urn:microsoft.com/office/officeart/2005/8/layout/hierarchy1"/>
    <dgm:cxn modelId="{8F9CF177-FC70-47E4-BBEC-E24D4926A6B0}" type="presParOf" srcId="{5F0EF0AE-258B-4F6A-B38F-B42AE32D9016}" destId="{FF44BF4C-9409-4645-84A2-FDFB1A70AE7E}" srcOrd="0" destOrd="0" presId="urn:microsoft.com/office/officeart/2005/8/layout/hierarchy1"/>
    <dgm:cxn modelId="{90901DFE-47B8-48D6-8C30-A995D778E8C1}" type="presParOf" srcId="{FF44BF4C-9409-4645-84A2-FDFB1A70AE7E}" destId="{4C157B4D-3B4E-4056-B02C-49584134FF37}" srcOrd="0" destOrd="0" presId="urn:microsoft.com/office/officeart/2005/8/layout/hierarchy1"/>
    <dgm:cxn modelId="{14078F70-E376-4DE9-8C57-B3D032029369}" type="presParOf" srcId="{FF44BF4C-9409-4645-84A2-FDFB1A70AE7E}" destId="{31A10F52-2DD6-4914-B238-A073F7F34B04}" srcOrd="1" destOrd="0" presId="urn:microsoft.com/office/officeart/2005/8/layout/hierarchy1"/>
    <dgm:cxn modelId="{FEDF15D7-3F00-4AF0-98AB-8C2CBACD7A7D}" type="presParOf" srcId="{5F0EF0AE-258B-4F6A-B38F-B42AE32D9016}" destId="{AFA207E2-5190-4F08-8961-A79B2E1F8B70}" srcOrd="1" destOrd="0" presId="urn:microsoft.com/office/officeart/2005/8/layout/hierarchy1"/>
    <dgm:cxn modelId="{5284B0CD-BD32-40C8-9FA7-C3EF29D7D576}" type="presParOf" srcId="{AFA207E2-5190-4F08-8961-A79B2E1F8B70}" destId="{995F8773-928B-47B8-AB67-705CFE2E506A}" srcOrd="0" destOrd="0" presId="urn:microsoft.com/office/officeart/2005/8/layout/hierarchy1"/>
    <dgm:cxn modelId="{022B2FE6-1FC9-4C23-93E7-A75C756BCFC5}" type="presParOf" srcId="{AFA207E2-5190-4F08-8961-A79B2E1F8B70}" destId="{D6CA2EF0-12D2-4F0B-937A-D3B67589E6AF}" srcOrd="1" destOrd="0" presId="urn:microsoft.com/office/officeart/2005/8/layout/hierarchy1"/>
    <dgm:cxn modelId="{5D832451-8206-43DE-8537-6B39051A298C}" type="presParOf" srcId="{D6CA2EF0-12D2-4F0B-937A-D3B67589E6AF}" destId="{5E6234DC-4FC3-4BCA-901F-60332C53BA96}" srcOrd="0" destOrd="0" presId="urn:microsoft.com/office/officeart/2005/8/layout/hierarchy1"/>
    <dgm:cxn modelId="{FFEE43C5-BED8-494A-8AFC-E8A3DA8ECCD1}" type="presParOf" srcId="{5E6234DC-4FC3-4BCA-901F-60332C53BA96}" destId="{77F54292-55AF-4171-B3FB-870712578C65}" srcOrd="0" destOrd="0" presId="urn:microsoft.com/office/officeart/2005/8/layout/hierarchy1"/>
    <dgm:cxn modelId="{E93DF0A0-57E5-43C7-9585-085AD027664C}" type="presParOf" srcId="{5E6234DC-4FC3-4BCA-901F-60332C53BA96}" destId="{FDB839B7-405D-4927-8DF0-D1838397BC09}" srcOrd="1" destOrd="0" presId="urn:microsoft.com/office/officeart/2005/8/layout/hierarchy1"/>
    <dgm:cxn modelId="{117A144C-C429-4E6B-B253-33011CCF190A}" type="presParOf" srcId="{D6CA2EF0-12D2-4F0B-937A-D3B67589E6AF}" destId="{6D2754D2-13BF-47DB-B429-DA2EFD598F72}" srcOrd="1" destOrd="0" presId="urn:microsoft.com/office/officeart/2005/8/layout/hierarchy1"/>
    <dgm:cxn modelId="{7AA79E66-EA57-4B6F-AAF2-BA58862A5B8F}" type="presParOf" srcId="{AFA207E2-5190-4F08-8961-A79B2E1F8B70}" destId="{E70C93E7-4365-4C53-B23B-C2AD0B559079}" srcOrd="2" destOrd="0" presId="urn:microsoft.com/office/officeart/2005/8/layout/hierarchy1"/>
    <dgm:cxn modelId="{0A776AFB-C398-431E-A175-0B568B5556DB}" type="presParOf" srcId="{AFA207E2-5190-4F08-8961-A79B2E1F8B70}" destId="{16021486-219A-4912-920C-A4B165B0801B}" srcOrd="3" destOrd="0" presId="urn:microsoft.com/office/officeart/2005/8/layout/hierarchy1"/>
    <dgm:cxn modelId="{14217A78-285C-4898-BC9F-A265577DF518}" type="presParOf" srcId="{16021486-219A-4912-920C-A4B165B0801B}" destId="{C2D47C32-35B6-404C-926E-BE9845CF99F6}" srcOrd="0" destOrd="0" presId="urn:microsoft.com/office/officeart/2005/8/layout/hierarchy1"/>
    <dgm:cxn modelId="{2AF5765D-F8FA-49F4-AA91-6C7472F554F3}" type="presParOf" srcId="{C2D47C32-35B6-404C-926E-BE9845CF99F6}" destId="{D22C9A52-D4E2-4174-A16A-D741BCB32544}" srcOrd="0" destOrd="0" presId="urn:microsoft.com/office/officeart/2005/8/layout/hierarchy1"/>
    <dgm:cxn modelId="{C7B53B1D-8AB9-414A-A179-360786E2CE29}" type="presParOf" srcId="{C2D47C32-35B6-404C-926E-BE9845CF99F6}" destId="{A8A933FA-574A-4A2C-A8E9-1A20464A13CC}" srcOrd="1" destOrd="0" presId="urn:microsoft.com/office/officeart/2005/8/layout/hierarchy1"/>
    <dgm:cxn modelId="{E0A28E6B-8DD8-47C4-A21B-8A5E31CC2FB4}" type="presParOf" srcId="{16021486-219A-4912-920C-A4B165B0801B}" destId="{7AFC7AC1-8AF1-4FC4-BA6D-32729D7ECE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BAABA-57B1-474E-BDE5-9510C9001B0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C77C7-B572-4E9E-A6ED-16748DA7C3BF}">
      <dgm:prSet phldrT="[Text]" custT="1"/>
      <dgm:spPr/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2A836-4870-4F07-B64E-A315F5A1D3C3}" type="par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AA7C63-B5C1-40F2-80C1-90F472F2126D}" type="sib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C739C6-F874-4F68-AD18-81FE474AA289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D75541-610A-4DD8-9D19-710BFF34FCC1}" type="par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C63FE-2EFB-4A89-95B0-859824FC5A48}" type="sib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132668-69B8-45F0-9917-A9E86709C483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3DDF4A-FE19-4BFB-B4A1-8A1471FE7463}" type="par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09B0DB-4E52-4D75-AB17-5AF5D17CFFF2}" type="sib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73B0C-C5AE-4609-BF47-56D52FD3293F}" type="pres">
      <dgm:prSet presAssocID="{CDCBAABA-57B1-474E-BDE5-9510C9001B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CC5643-69A6-4808-B02D-AF4FE265F030}" type="pres">
      <dgm:prSet presAssocID="{B0FC77C7-B572-4E9E-A6ED-16748DA7C3BF}" presName="hierRoot1" presStyleCnt="0"/>
      <dgm:spPr/>
    </dgm:pt>
    <dgm:pt modelId="{6AFE83EF-FEAA-45B9-95C7-69A0A2BAFF23}" type="pres">
      <dgm:prSet presAssocID="{B0FC77C7-B572-4E9E-A6ED-16748DA7C3BF}" presName="composite" presStyleCnt="0"/>
      <dgm:spPr/>
    </dgm:pt>
    <dgm:pt modelId="{32AAD1C4-3C23-4FF1-A4E3-D25D9CE254D0}" type="pres">
      <dgm:prSet presAssocID="{B0FC77C7-B572-4E9E-A6ED-16748DA7C3BF}" presName="background" presStyleLbl="node0" presStyleIdx="0" presStyleCnt="1"/>
      <dgm:spPr/>
    </dgm:pt>
    <dgm:pt modelId="{1120572D-ACC9-4BE3-BA6E-63E4E1B30D81}" type="pres">
      <dgm:prSet presAssocID="{B0FC77C7-B572-4E9E-A6ED-16748DA7C3B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4B048-80AE-4295-9CE0-3CE96CF3FFEA}" type="pres">
      <dgm:prSet presAssocID="{B0FC77C7-B572-4E9E-A6ED-16748DA7C3BF}" presName="hierChild2" presStyleCnt="0"/>
      <dgm:spPr/>
    </dgm:pt>
    <dgm:pt modelId="{70953ED6-2816-4A9F-9751-99D6E8C4DA67}" type="pres">
      <dgm:prSet presAssocID="{0FD75541-610A-4DD8-9D19-710BFF34FCC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F42BE44-44BE-4E3B-B6F8-BA94BB6A0134}" type="pres">
      <dgm:prSet presAssocID="{39C739C6-F874-4F68-AD18-81FE474AA289}" presName="hierRoot2" presStyleCnt="0"/>
      <dgm:spPr/>
    </dgm:pt>
    <dgm:pt modelId="{9072B115-6D52-45A3-8660-2D49EEAC1CBA}" type="pres">
      <dgm:prSet presAssocID="{39C739C6-F874-4F68-AD18-81FE474AA289}" presName="composite2" presStyleCnt="0"/>
      <dgm:spPr/>
    </dgm:pt>
    <dgm:pt modelId="{5D01ED97-7AEB-4C29-A927-659FD9E61F50}" type="pres">
      <dgm:prSet presAssocID="{39C739C6-F874-4F68-AD18-81FE474AA289}" presName="background2" presStyleLbl="node2" presStyleIdx="0" presStyleCnt="2"/>
      <dgm:spPr/>
    </dgm:pt>
    <dgm:pt modelId="{9834C9F2-4BDC-4A16-A48A-FD1D2FF77BDB}" type="pres">
      <dgm:prSet presAssocID="{39C739C6-F874-4F68-AD18-81FE474AA28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6CD6B-E63F-4E7C-BF10-3DB340BD23EC}" type="pres">
      <dgm:prSet presAssocID="{39C739C6-F874-4F68-AD18-81FE474AA289}" presName="hierChild3" presStyleCnt="0"/>
      <dgm:spPr/>
    </dgm:pt>
    <dgm:pt modelId="{5D843750-94F3-4B83-A1A4-55EBB87D20A7}" type="pres">
      <dgm:prSet presAssocID="{4A3DDF4A-FE19-4BFB-B4A1-8A1471FE746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A581F6D-4656-4E7D-8629-4DD20329EC6D}" type="pres">
      <dgm:prSet presAssocID="{4B132668-69B8-45F0-9917-A9E86709C483}" presName="hierRoot2" presStyleCnt="0"/>
      <dgm:spPr/>
    </dgm:pt>
    <dgm:pt modelId="{82A79F5B-96CD-43A7-8C08-BEDC7FC0F94D}" type="pres">
      <dgm:prSet presAssocID="{4B132668-69B8-45F0-9917-A9E86709C483}" presName="composite2" presStyleCnt="0"/>
      <dgm:spPr/>
    </dgm:pt>
    <dgm:pt modelId="{5D858F69-C91C-40F5-B47C-09696012E063}" type="pres">
      <dgm:prSet presAssocID="{4B132668-69B8-45F0-9917-A9E86709C483}" presName="background2" presStyleLbl="node2" presStyleIdx="1" presStyleCnt="2"/>
      <dgm:spPr/>
    </dgm:pt>
    <dgm:pt modelId="{B5CF860C-569E-48EC-B58B-CAE38355FE69}" type="pres">
      <dgm:prSet presAssocID="{4B132668-69B8-45F0-9917-A9E86709C48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7C21B0-D058-4CB5-B805-A79C309E8655}" type="pres">
      <dgm:prSet presAssocID="{4B132668-69B8-45F0-9917-A9E86709C483}" presName="hierChild3" presStyleCnt="0"/>
      <dgm:spPr/>
    </dgm:pt>
  </dgm:ptLst>
  <dgm:cxnLst>
    <dgm:cxn modelId="{6943585F-7D5B-43BB-86F1-C08E35776B83}" srcId="{B0FC77C7-B572-4E9E-A6ED-16748DA7C3BF}" destId="{4B132668-69B8-45F0-9917-A9E86709C483}" srcOrd="1" destOrd="0" parTransId="{4A3DDF4A-FE19-4BFB-B4A1-8A1471FE7463}" sibTransId="{3009B0DB-4E52-4D75-AB17-5AF5D17CFFF2}"/>
    <dgm:cxn modelId="{850BCA09-8DE7-44EA-82D2-63BDD94D5F33}" srcId="{B0FC77C7-B572-4E9E-A6ED-16748DA7C3BF}" destId="{39C739C6-F874-4F68-AD18-81FE474AA289}" srcOrd="0" destOrd="0" parTransId="{0FD75541-610A-4DD8-9D19-710BFF34FCC1}" sibTransId="{F72C63FE-2EFB-4A89-95B0-859824FC5A48}"/>
    <dgm:cxn modelId="{3E1C9273-741E-4AA8-A869-783018015EAE}" type="presOf" srcId="{4B132668-69B8-45F0-9917-A9E86709C483}" destId="{B5CF860C-569E-48EC-B58B-CAE38355FE69}" srcOrd="0" destOrd="0" presId="urn:microsoft.com/office/officeart/2005/8/layout/hierarchy1"/>
    <dgm:cxn modelId="{088ADEE4-7601-44C8-A106-E2456E05183E}" type="presOf" srcId="{0FD75541-610A-4DD8-9D19-710BFF34FCC1}" destId="{70953ED6-2816-4A9F-9751-99D6E8C4DA67}" srcOrd="0" destOrd="0" presId="urn:microsoft.com/office/officeart/2005/8/layout/hierarchy1"/>
    <dgm:cxn modelId="{89F8409A-EA0F-4926-81B0-32F49E496BFB}" type="presOf" srcId="{4A3DDF4A-FE19-4BFB-B4A1-8A1471FE7463}" destId="{5D843750-94F3-4B83-A1A4-55EBB87D20A7}" srcOrd="0" destOrd="0" presId="urn:microsoft.com/office/officeart/2005/8/layout/hierarchy1"/>
    <dgm:cxn modelId="{95AC5424-0515-492E-8AC8-45654146D8DD}" type="presOf" srcId="{39C739C6-F874-4F68-AD18-81FE474AA289}" destId="{9834C9F2-4BDC-4A16-A48A-FD1D2FF77BDB}" srcOrd="0" destOrd="0" presId="urn:microsoft.com/office/officeart/2005/8/layout/hierarchy1"/>
    <dgm:cxn modelId="{07F0F496-C6D3-495E-8960-882658AB21F3}" type="presOf" srcId="{B0FC77C7-B572-4E9E-A6ED-16748DA7C3BF}" destId="{1120572D-ACC9-4BE3-BA6E-63E4E1B30D81}" srcOrd="0" destOrd="0" presId="urn:microsoft.com/office/officeart/2005/8/layout/hierarchy1"/>
    <dgm:cxn modelId="{16349E9A-1949-4EE5-80EC-10F57573F128}" srcId="{CDCBAABA-57B1-474E-BDE5-9510C9001B04}" destId="{B0FC77C7-B572-4E9E-A6ED-16748DA7C3BF}" srcOrd="0" destOrd="0" parTransId="{0742A836-4870-4F07-B64E-A315F5A1D3C3}" sibTransId="{67AA7C63-B5C1-40F2-80C1-90F472F2126D}"/>
    <dgm:cxn modelId="{8C824B25-A461-4D80-A98B-284071082040}" type="presOf" srcId="{CDCBAABA-57B1-474E-BDE5-9510C9001B04}" destId="{91B73B0C-C5AE-4609-BF47-56D52FD3293F}" srcOrd="0" destOrd="0" presId="urn:microsoft.com/office/officeart/2005/8/layout/hierarchy1"/>
    <dgm:cxn modelId="{2569215B-7720-4531-9B0E-F91CC1923C81}" type="presParOf" srcId="{91B73B0C-C5AE-4609-BF47-56D52FD3293F}" destId="{4ECC5643-69A6-4808-B02D-AF4FE265F030}" srcOrd="0" destOrd="0" presId="urn:microsoft.com/office/officeart/2005/8/layout/hierarchy1"/>
    <dgm:cxn modelId="{53FB3614-360F-492F-91BA-ECB300D4DC31}" type="presParOf" srcId="{4ECC5643-69A6-4808-B02D-AF4FE265F030}" destId="{6AFE83EF-FEAA-45B9-95C7-69A0A2BAFF23}" srcOrd="0" destOrd="0" presId="urn:microsoft.com/office/officeart/2005/8/layout/hierarchy1"/>
    <dgm:cxn modelId="{A1163178-60CB-491A-B07B-D459A24F1B2E}" type="presParOf" srcId="{6AFE83EF-FEAA-45B9-95C7-69A0A2BAFF23}" destId="{32AAD1C4-3C23-4FF1-A4E3-D25D9CE254D0}" srcOrd="0" destOrd="0" presId="urn:microsoft.com/office/officeart/2005/8/layout/hierarchy1"/>
    <dgm:cxn modelId="{633C2FFC-2560-4EF3-A7CA-7A3AC6E026C5}" type="presParOf" srcId="{6AFE83EF-FEAA-45B9-95C7-69A0A2BAFF23}" destId="{1120572D-ACC9-4BE3-BA6E-63E4E1B30D81}" srcOrd="1" destOrd="0" presId="urn:microsoft.com/office/officeart/2005/8/layout/hierarchy1"/>
    <dgm:cxn modelId="{F77B3C99-CAC5-499B-9EF2-5619A6FB3A35}" type="presParOf" srcId="{4ECC5643-69A6-4808-B02D-AF4FE265F030}" destId="{39D4B048-80AE-4295-9CE0-3CE96CF3FFEA}" srcOrd="1" destOrd="0" presId="urn:microsoft.com/office/officeart/2005/8/layout/hierarchy1"/>
    <dgm:cxn modelId="{1060BFD3-CFA1-40DF-8E2A-CC96172F75AC}" type="presParOf" srcId="{39D4B048-80AE-4295-9CE0-3CE96CF3FFEA}" destId="{70953ED6-2816-4A9F-9751-99D6E8C4DA67}" srcOrd="0" destOrd="0" presId="urn:microsoft.com/office/officeart/2005/8/layout/hierarchy1"/>
    <dgm:cxn modelId="{BA86ADE4-C54F-45C6-981F-2F71B6B84001}" type="presParOf" srcId="{39D4B048-80AE-4295-9CE0-3CE96CF3FFEA}" destId="{2F42BE44-44BE-4E3B-B6F8-BA94BB6A0134}" srcOrd="1" destOrd="0" presId="urn:microsoft.com/office/officeart/2005/8/layout/hierarchy1"/>
    <dgm:cxn modelId="{6E62DA9E-CE8E-41BB-A94A-E85F2CC10633}" type="presParOf" srcId="{2F42BE44-44BE-4E3B-B6F8-BA94BB6A0134}" destId="{9072B115-6D52-45A3-8660-2D49EEAC1CBA}" srcOrd="0" destOrd="0" presId="urn:microsoft.com/office/officeart/2005/8/layout/hierarchy1"/>
    <dgm:cxn modelId="{E9520FFC-A089-4049-823C-D1BB23658D0A}" type="presParOf" srcId="{9072B115-6D52-45A3-8660-2D49EEAC1CBA}" destId="{5D01ED97-7AEB-4C29-A927-659FD9E61F50}" srcOrd="0" destOrd="0" presId="urn:microsoft.com/office/officeart/2005/8/layout/hierarchy1"/>
    <dgm:cxn modelId="{D5DE741E-2B8A-4417-B4B7-2A3174AD2922}" type="presParOf" srcId="{9072B115-6D52-45A3-8660-2D49EEAC1CBA}" destId="{9834C9F2-4BDC-4A16-A48A-FD1D2FF77BDB}" srcOrd="1" destOrd="0" presId="urn:microsoft.com/office/officeart/2005/8/layout/hierarchy1"/>
    <dgm:cxn modelId="{0AFF0B47-551D-4AFC-A80B-FF76E9AA5737}" type="presParOf" srcId="{2F42BE44-44BE-4E3B-B6F8-BA94BB6A0134}" destId="{FE46CD6B-E63F-4E7C-BF10-3DB340BD23EC}" srcOrd="1" destOrd="0" presId="urn:microsoft.com/office/officeart/2005/8/layout/hierarchy1"/>
    <dgm:cxn modelId="{F804D203-2B3F-4C11-A9DE-8A1CE43B1FAF}" type="presParOf" srcId="{39D4B048-80AE-4295-9CE0-3CE96CF3FFEA}" destId="{5D843750-94F3-4B83-A1A4-55EBB87D20A7}" srcOrd="2" destOrd="0" presId="urn:microsoft.com/office/officeart/2005/8/layout/hierarchy1"/>
    <dgm:cxn modelId="{F5DF0F3D-0532-425B-A22F-E5C76F6BE3F0}" type="presParOf" srcId="{39D4B048-80AE-4295-9CE0-3CE96CF3FFEA}" destId="{8A581F6D-4656-4E7D-8629-4DD20329EC6D}" srcOrd="3" destOrd="0" presId="urn:microsoft.com/office/officeart/2005/8/layout/hierarchy1"/>
    <dgm:cxn modelId="{7B62A431-FD73-4A67-9A76-D346778648A4}" type="presParOf" srcId="{8A581F6D-4656-4E7D-8629-4DD20329EC6D}" destId="{82A79F5B-96CD-43A7-8C08-BEDC7FC0F94D}" srcOrd="0" destOrd="0" presId="urn:microsoft.com/office/officeart/2005/8/layout/hierarchy1"/>
    <dgm:cxn modelId="{449894EF-3B95-4D40-81A1-96F7C77C5B68}" type="presParOf" srcId="{82A79F5B-96CD-43A7-8C08-BEDC7FC0F94D}" destId="{5D858F69-C91C-40F5-B47C-09696012E063}" srcOrd="0" destOrd="0" presId="urn:microsoft.com/office/officeart/2005/8/layout/hierarchy1"/>
    <dgm:cxn modelId="{7119A5B1-6FCA-48B7-AB6F-56D911153960}" type="presParOf" srcId="{82A79F5B-96CD-43A7-8C08-BEDC7FC0F94D}" destId="{B5CF860C-569E-48EC-B58B-CAE38355FE69}" srcOrd="1" destOrd="0" presId="urn:microsoft.com/office/officeart/2005/8/layout/hierarchy1"/>
    <dgm:cxn modelId="{4710C5B9-4D39-42AB-99C1-CDB22A93FD34}" type="presParOf" srcId="{8A581F6D-4656-4E7D-8629-4DD20329EC6D}" destId="{297C21B0-D058-4CB5-B805-A79C309E86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DF6734-2E02-4298-AD2C-A94A48215FF0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21B17-6C37-4C78-963D-4E3FE2166A9D}">
      <dgm:prSet phldrT="[Text]" custT="1"/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22B317-4CDD-47C8-ACBE-AA5466C07C94}" type="par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BDF19-2809-4972-BA6E-104644CE9F29}" type="sib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2B6BB1-2B09-4FC4-9636-0081B4C295B0}">
      <dgm:prSet phldrT="[Text]" custT="1"/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0CC970-2E94-437A-AD35-E16A49F73C9F}" type="par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16AE43-91FE-42B1-B296-8A86B9216D5B}" type="sib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BA15C-8D72-4490-9BEB-CD0C2AC9C04A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BA6C9A-4200-4419-8110-9EE43AB8BB7B}" type="par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BD8500-DD5D-4705-A834-2E8130AA3F76}" type="sib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167D18-DB21-4A03-A8D3-7418D08B01F8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17B93F-AC8C-4A5E-9DBD-A3BDC02F5485}" type="par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54138B-A748-4E7C-A375-A3436109944A}" type="sib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680864-A3BB-4798-A27E-DED0528CED92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7DA61-45A4-4B7A-9603-A7856C758E2E}" type="par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A4F8E8-A7FB-49F9-AACF-592AFB94611A}" type="sib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5568F-BDE8-4022-B03F-7C3D7B3649C4}" type="pres">
      <dgm:prSet presAssocID="{6DDF6734-2E02-4298-AD2C-A94A48215F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7F129E-5943-4EAD-BBD5-081EF1BA8365}" type="pres">
      <dgm:prSet presAssocID="{CD921B17-6C37-4C78-963D-4E3FE2166A9D}" presName="hierRoot1" presStyleCnt="0"/>
      <dgm:spPr/>
    </dgm:pt>
    <dgm:pt modelId="{01701487-3159-43AE-A23A-B06AF1924D64}" type="pres">
      <dgm:prSet presAssocID="{CD921B17-6C37-4C78-963D-4E3FE2166A9D}" presName="composite" presStyleCnt="0"/>
      <dgm:spPr/>
    </dgm:pt>
    <dgm:pt modelId="{274E608C-47C5-435B-AD65-A4CA9164D9F3}" type="pres">
      <dgm:prSet presAssocID="{CD921B17-6C37-4C78-963D-4E3FE2166A9D}" presName="background" presStyleLbl="node0" presStyleIdx="0" presStyleCnt="1"/>
      <dgm:spPr/>
    </dgm:pt>
    <dgm:pt modelId="{BDB7D3CB-6484-49DF-A12B-D9E563765FE4}" type="pres">
      <dgm:prSet presAssocID="{CD921B17-6C37-4C78-963D-4E3FE2166A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D8AD3-C21D-4C4B-B154-6D22C491D97C}" type="pres">
      <dgm:prSet presAssocID="{CD921B17-6C37-4C78-963D-4E3FE2166A9D}" presName="hierChild2" presStyleCnt="0"/>
      <dgm:spPr/>
    </dgm:pt>
    <dgm:pt modelId="{3CE586F2-104F-48D3-BB5E-78448D3F73A0}" type="pres">
      <dgm:prSet presAssocID="{5A0CC970-2E94-437A-AD35-E16A49F73C9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644C931-9124-4738-9DF6-B9544FB502BD}" type="pres">
      <dgm:prSet presAssocID="{B62B6BB1-2B09-4FC4-9636-0081B4C295B0}" presName="hierRoot2" presStyleCnt="0"/>
      <dgm:spPr/>
    </dgm:pt>
    <dgm:pt modelId="{94C12C20-BF17-47B2-A7BD-4505F522DD8B}" type="pres">
      <dgm:prSet presAssocID="{B62B6BB1-2B09-4FC4-9636-0081B4C295B0}" presName="composite2" presStyleCnt="0"/>
      <dgm:spPr/>
    </dgm:pt>
    <dgm:pt modelId="{13E5BD88-4264-488A-9F81-697ECD26AF26}" type="pres">
      <dgm:prSet presAssocID="{B62B6BB1-2B09-4FC4-9636-0081B4C295B0}" presName="background2" presStyleLbl="node2" presStyleIdx="0" presStyleCnt="2"/>
      <dgm:spPr/>
    </dgm:pt>
    <dgm:pt modelId="{0CCCD1B1-211A-4CB3-BE96-C32B18ACDDA1}" type="pres">
      <dgm:prSet presAssocID="{B62B6BB1-2B09-4FC4-9636-0081B4C295B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95B13E-A1B1-4473-95FA-8FF31144D004}" type="pres">
      <dgm:prSet presAssocID="{B62B6BB1-2B09-4FC4-9636-0081B4C295B0}" presName="hierChild3" presStyleCnt="0"/>
      <dgm:spPr/>
    </dgm:pt>
    <dgm:pt modelId="{C5E76DA1-2908-4E04-A649-72A3AD4B28D5}" type="pres">
      <dgm:prSet presAssocID="{DDBA6C9A-4200-4419-8110-9EE43AB8BB7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02D479-3A65-4DD5-9DEE-93ECE317582B}" type="pres">
      <dgm:prSet presAssocID="{541BA15C-8D72-4490-9BEB-CD0C2AC9C04A}" presName="hierRoot3" presStyleCnt="0"/>
      <dgm:spPr/>
    </dgm:pt>
    <dgm:pt modelId="{94B6FAA8-D31A-41B1-B8DA-2559D6CB3981}" type="pres">
      <dgm:prSet presAssocID="{541BA15C-8D72-4490-9BEB-CD0C2AC9C04A}" presName="composite3" presStyleCnt="0"/>
      <dgm:spPr/>
    </dgm:pt>
    <dgm:pt modelId="{E90B6E75-343A-4D39-966B-51E971403596}" type="pres">
      <dgm:prSet presAssocID="{541BA15C-8D72-4490-9BEB-CD0C2AC9C04A}" presName="background3" presStyleLbl="node3" presStyleIdx="0" presStyleCnt="2"/>
      <dgm:spPr/>
    </dgm:pt>
    <dgm:pt modelId="{82A6AEB9-B839-493E-8408-8B4101A9305C}" type="pres">
      <dgm:prSet presAssocID="{541BA15C-8D72-4490-9BEB-CD0C2AC9C04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7D3DE-33B5-452C-80CC-D704CD684800}" type="pres">
      <dgm:prSet presAssocID="{541BA15C-8D72-4490-9BEB-CD0C2AC9C04A}" presName="hierChild4" presStyleCnt="0"/>
      <dgm:spPr/>
    </dgm:pt>
    <dgm:pt modelId="{2F023456-F0D8-4F3D-9B00-FE81218A3BEC}" type="pres">
      <dgm:prSet presAssocID="{2217B93F-AC8C-4A5E-9DBD-A3BDC02F548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0A05CFBF-0697-4DFE-8B62-49EB29869FBE}" type="pres">
      <dgm:prSet presAssocID="{3D167D18-DB21-4A03-A8D3-7418D08B01F8}" presName="hierRoot3" presStyleCnt="0"/>
      <dgm:spPr/>
    </dgm:pt>
    <dgm:pt modelId="{E86AB93C-6B3E-442B-A628-DA9427B82FEF}" type="pres">
      <dgm:prSet presAssocID="{3D167D18-DB21-4A03-A8D3-7418D08B01F8}" presName="composite3" presStyleCnt="0"/>
      <dgm:spPr/>
    </dgm:pt>
    <dgm:pt modelId="{5B04BC43-7663-4709-B7A8-4E278CE9EE44}" type="pres">
      <dgm:prSet presAssocID="{3D167D18-DB21-4A03-A8D3-7418D08B01F8}" presName="background3" presStyleLbl="node3" presStyleIdx="1" presStyleCnt="2"/>
      <dgm:spPr/>
    </dgm:pt>
    <dgm:pt modelId="{8EBAFDC3-22BB-4EE6-A0B0-0E615515FB14}" type="pres">
      <dgm:prSet presAssocID="{3D167D18-DB21-4A03-A8D3-7418D08B01F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DDF0D-F589-4DCB-98F3-895D98CBC383}" type="pres">
      <dgm:prSet presAssocID="{3D167D18-DB21-4A03-A8D3-7418D08B01F8}" presName="hierChild4" presStyleCnt="0"/>
      <dgm:spPr/>
    </dgm:pt>
    <dgm:pt modelId="{D8EB592F-9959-4919-AD74-45F8EE465255}" type="pres">
      <dgm:prSet presAssocID="{32D7DA61-45A4-4B7A-9603-A7856C758E2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EECC832-C535-4328-A7E2-5D1A89433255}" type="pres">
      <dgm:prSet presAssocID="{80680864-A3BB-4798-A27E-DED0528CED92}" presName="hierRoot2" presStyleCnt="0"/>
      <dgm:spPr/>
    </dgm:pt>
    <dgm:pt modelId="{CC250AD2-05AB-4C2E-9E13-2DC01917BFF1}" type="pres">
      <dgm:prSet presAssocID="{80680864-A3BB-4798-A27E-DED0528CED92}" presName="composite2" presStyleCnt="0"/>
      <dgm:spPr/>
    </dgm:pt>
    <dgm:pt modelId="{9B8A9B1D-1339-4035-A80A-933B88A1B8B7}" type="pres">
      <dgm:prSet presAssocID="{80680864-A3BB-4798-A27E-DED0528CED92}" presName="background2" presStyleLbl="node2" presStyleIdx="1" presStyleCnt="2"/>
      <dgm:spPr/>
    </dgm:pt>
    <dgm:pt modelId="{54A0F73F-6736-4E31-ADCB-0896B9E8E10C}" type="pres">
      <dgm:prSet presAssocID="{80680864-A3BB-4798-A27E-DED0528CED9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7B1DFF-99F6-4FBF-9982-A1F6FE59F898}" type="pres">
      <dgm:prSet presAssocID="{80680864-A3BB-4798-A27E-DED0528CED92}" presName="hierChild3" presStyleCnt="0"/>
      <dgm:spPr/>
    </dgm:pt>
  </dgm:ptLst>
  <dgm:cxnLst>
    <dgm:cxn modelId="{B9426BC4-BFBB-4E2C-9BA7-1062B7027ADD}" srcId="{CD921B17-6C37-4C78-963D-4E3FE2166A9D}" destId="{80680864-A3BB-4798-A27E-DED0528CED92}" srcOrd="1" destOrd="0" parTransId="{32D7DA61-45A4-4B7A-9603-A7856C758E2E}" sibTransId="{FFA4F8E8-A7FB-49F9-AACF-592AFB94611A}"/>
    <dgm:cxn modelId="{31DFE801-67DD-442D-BD82-929144259F6B}" srcId="{B62B6BB1-2B09-4FC4-9636-0081B4C295B0}" destId="{541BA15C-8D72-4490-9BEB-CD0C2AC9C04A}" srcOrd="0" destOrd="0" parTransId="{DDBA6C9A-4200-4419-8110-9EE43AB8BB7B}" sibTransId="{44BD8500-DD5D-4705-A834-2E8130AA3F76}"/>
    <dgm:cxn modelId="{89FC2AE1-307D-404B-BFBA-8527B1AB368D}" type="presOf" srcId="{DDBA6C9A-4200-4419-8110-9EE43AB8BB7B}" destId="{C5E76DA1-2908-4E04-A649-72A3AD4B28D5}" srcOrd="0" destOrd="0" presId="urn:microsoft.com/office/officeart/2005/8/layout/hierarchy1"/>
    <dgm:cxn modelId="{ABE2C56F-2F61-45B5-84FC-1E1D7BA74EA0}" type="presOf" srcId="{CD921B17-6C37-4C78-963D-4E3FE2166A9D}" destId="{BDB7D3CB-6484-49DF-A12B-D9E563765FE4}" srcOrd="0" destOrd="0" presId="urn:microsoft.com/office/officeart/2005/8/layout/hierarchy1"/>
    <dgm:cxn modelId="{EDF859D6-37C2-4FF0-8BC8-4DC4106C57F8}" type="presOf" srcId="{5A0CC970-2E94-437A-AD35-E16A49F73C9F}" destId="{3CE586F2-104F-48D3-BB5E-78448D3F73A0}" srcOrd="0" destOrd="0" presId="urn:microsoft.com/office/officeart/2005/8/layout/hierarchy1"/>
    <dgm:cxn modelId="{ADF8A9A8-B46F-478A-86F5-47AE2413EB42}" srcId="{6DDF6734-2E02-4298-AD2C-A94A48215FF0}" destId="{CD921B17-6C37-4C78-963D-4E3FE2166A9D}" srcOrd="0" destOrd="0" parTransId="{9C22B317-4CDD-47C8-ACBE-AA5466C07C94}" sibTransId="{A11BDF19-2809-4972-BA6E-104644CE9F29}"/>
    <dgm:cxn modelId="{13E34B22-768B-4D86-9927-B37B3D9720DF}" type="presOf" srcId="{6DDF6734-2E02-4298-AD2C-A94A48215FF0}" destId="{4C25568F-BDE8-4022-B03F-7C3D7B3649C4}" srcOrd="0" destOrd="0" presId="urn:microsoft.com/office/officeart/2005/8/layout/hierarchy1"/>
    <dgm:cxn modelId="{3DA8121B-EA24-4D5C-86FA-66643B138C21}" srcId="{CD921B17-6C37-4C78-963D-4E3FE2166A9D}" destId="{B62B6BB1-2B09-4FC4-9636-0081B4C295B0}" srcOrd="0" destOrd="0" parTransId="{5A0CC970-2E94-437A-AD35-E16A49F73C9F}" sibTransId="{5716AE43-91FE-42B1-B296-8A86B9216D5B}"/>
    <dgm:cxn modelId="{9955F0C9-3CDE-4CAE-B564-0C2F68F1F58E}" type="presOf" srcId="{80680864-A3BB-4798-A27E-DED0528CED92}" destId="{54A0F73F-6736-4E31-ADCB-0896B9E8E10C}" srcOrd="0" destOrd="0" presId="urn:microsoft.com/office/officeart/2005/8/layout/hierarchy1"/>
    <dgm:cxn modelId="{04021E50-E5ED-4F90-9BAE-006A8DA221F7}" type="presOf" srcId="{B62B6BB1-2B09-4FC4-9636-0081B4C295B0}" destId="{0CCCD1B1-211A-4CB3-BE96-C32B18ACDDA1}" srcOrd="0" destOrd="0" presId="urn:microsoft.com/office/officeart/2005/8/layout/hierarchy1"/>
    <dgm:cxn modelId="{5FBD7DDC-DA51-4E62-A35F-04DC33B2BBD2}" type="presOf" srcId="{3D167D18-DB21-4A03-A8D3-7418D08B01F8}" destId="{8EBAFDC3-22BB-4EE6-A0B0-0E615515FB14}" srcOrd="0" destOrd="0" presId="urn:microsoft.com/office/officeart/2005/8/layout/hierarchy1"/>
    <dgm:cxn modelId="{936C902E-F663-4E0D-B506-6A47E77E7DFE}" type="presOf" srcId="{32D7DA61-45A4-4B7A-9603-A7856C758E2E}" destId="{D8EB592F-9959-4919-AD74-45F8EE465255}" srcOrd="0" destOrd="0" presId="urn:microsoft.com/office/officeart/2005/8/layout/hierarchy1"/>
    <dgm:cxn modelId="{2ABA2B95-C42B-4C7F-B189-579A05E18F18}" srcId="{B62B6BB1-2B09-4FC4-9636-0081B4C295B0}" destId="{3D167D18-DB21-4A03-A8D3-7418D08B01F8}" srcOrd="1" destOrd="0" parTransId="{2217B93F-AC8C-4A5E-9DBD-A3BDC02F5485}" sibTransId="{7E54138B-A748-4E7C-A375-A3436109944A}"/>
    <dgm:cxn modelId="{D296B99F-F1F4-4723-9C9D-4801947D4AFB}" type="presOf" srcId="{541BA15C-8D72-4490-9BEB-CD0C2AC9C04A}" destId="{82A6AEB9-B839-493E-8408-8B4101A9305C}" srcOrd="0" destOrd="0" presId="urn:microsoft.com/office/officeart/2005/8/layout/hierarchy1"/>
    <dgm:cxn modelId="{07B09017-D879-41AC-9369-27549E91EB15}" type="presOf" srcId="{2217B93F-AC8C-4A5E-9DBD-A3BDC02F5485}" destId="{2F023456-F0D8-4F3D-9B00-FE81218A3BEC}" srcOrd="0" destOrd="0" presId="urn:microsoft.com/office/officeart/2005/8/layout/hierarchy1"/>
    <dgm:cxn modelId="{44A20BD5-FAC0-41ED-9415-1ECBE128C70F}" type="presParOf" srcId="{4C25568F-BDE8-4022-B03F-7C3D7B3649C4}" destId="{F57F129E-5943-4EAD-BBD5-081EF1BA8365}" srcOrd="0" destOrd="0" presId="urn:microsoft.com/office/officeart/2005/8/layout/hierarchy1"/>
    <dgm:cxn modelId="{51A04E68-5788-4717-B1D4-6F2A3DF18713}" type="presParOf" srcId="{F57F129E-5943-4EAD-BBD5-081EF1BA8365}" destId="{01701487-3159-43AE-A23A-B06AF1924D64}" srcOrd="0" destOrd="0" presId="urn:microsoft.com/office/officeart/2005/8/layout/hierarchy1"/>
    <dgm:cxn modelId="{83398AF2-26F9-43E3-9286-6DE98512D9AD}" type="presParOf" srcId="{01701487-3159-43AE-A23A-B06AF1924D64}" destId="{274E608C-47C5-435B-AD65-A4CA9164D9F3}" srcOrd="0" destOrd="0" presId="urn:microsoft.com/office/officeart/2005/8/layout/hierarchy1"/>
    <dgm:cxn modelId="{F8E73CD4-7927-4A07-8F79-AA890EB40BE0}" type="presParOf" srcId="{01701487-3159-43AE-A23A-B06AF1924D64}" destId="{BDB7D3CB-6484-49DF-A12B-D9E563765FE4}" srcOrd="1" destOrd="0" presId="urn:microsoft.com/office/officeart/2005/8/layout/hierarchy1"/>
    <dgm:cxn modelId="{CF82817E-C962-480D-8E17-E66C07892C26}" type="presParOf" srcId="{F57F129E-5943-4EAD-BBD5-081EF1BA8365}" destId="{9E4D8AD3-C21D-4C4B-B154-6D22C491D97C}" srcOrd="1" destOrd="0" presId="urn:microsoft.com/office/officeart/2005/8/layout/hierarchy1"/>
    <dgm:cxn modelId="{2AFC7893-94B2-4FB0-A203-958D08281238}" type="presParOf" srcId="{9E4D8AD3-C21D-4C4B-B154-6D22C491D97C}" destId="{3CE586F2-104F-48D3-BB5E-78448D3F73A0}" srcOrd="0" destOrd="0" presId="urn:microsoft.com/office/officeart/2005/8/layout/hierarchy1"/>
    <dgm:cxn modelId="{C31A695E-D782-4EF7-BA22-BCD0A8E0F62D}" type="presParOf" srcId="{9E4D8AD3-C21D-4C4B-B154-6D22C491D97C}" destId="{5644C931-9124-4738-9DF6-B9544FB502BD}" srcOrd="1" destOrd="0" presId="urn:microsoft.com/office/officeart/2005/8/layout/hierarchy1"/>
    <dgm:cxn modelId="{71F6134C-9885-409E-93DD-8691CDE5B7C6}" type="presParOf" srcId="{5644C931-9124-4738-9DF6-B9544FB502BD}" destId="{94C12C20-BF17-47B2-A7BD-4505F522DD8B}" srcOrd="0" destOrd="0" presId="urn:microsoft.com/office/officeart/2005/8/layout/hierarchy1"/>
    <dgm:cxn modelId="{00C94FBB-6A78-4E76-98B1-A3F08E93479A}" type="presParOf" srcId="{94C12C20-BF17-47B2-A7BD-4505F522DD8B}" destId="{13E5BD88-4264-488A-9F81-697ECD26AF26}" srcOrd="0" destOrd="0" presId="urn:microsoft.com/office/officeart/2005/8/layout/hierarchy1"/>
    <dgm:cxn modelId="{FCE16C7E-8A16-4FB3-86F8-7B3AF735C136}" type="presParOf" srcId="{94C12C20-BF17-47B2-A7BD-4505F522DD8B}" destId="{0CCCD1B1-211A-4CB3-BE96-C32B18ACDDA1}" srcOrd="1" destOrd="0" presId="urn:microsoft.com/office/officeart/2005/8/layout/hierarchy1"/>
    <dgm:cxn modelId="{031D02B6-696F-4E12-A425-99CC5709FEB1}" type="presParOf" srcId="{5644C931-9124-4738-9DF6-B9544FB502BD}" destId="{6995B13E-A1B1-4473-95FA-8FF31144D004}" srcOrd="1" destOrd="0" presId="urn:microsoft.com/office/officeart/2005/8/layout/hierarchy1"/>
    <dgm:cxn modelId="{E8426143-B805-44F9-9321-F126A1D4F7B7}" type="presParOf" srcId="{6995B13E-A1B1-4473-95FA-8FF31144D004}" destId="{C5E76DA1-2908-4E04-A649-72A3AD4B28D5}" srcOrd="0" destOrd="0" presId="urn:microsoft.com/office/officeart/2005/8/layout/hierarchy1"/>
    <dgm:cxn modelId="{20A5F7C4-BD43-4EA4-9239-7D3A28701F2D}" type="presParOf" srcId="{6995B13E-A1B1-4473-95FA-8FF31144D004}" destId="{5002D479-3A65-4DD5-9DEE-93ECE317582B}" srcOrd="1" destOrd="0" presId="urn:microsoft.com/office/officeart/2005/8/layout/hierarchy1"/>
    <dgm:cxn modelId="{0D62C2D7-B52A-4095-B40F-D01151133CD3}" type="presParOf" srcId="{5002D479-3A65-4DD5-9DEE-93ECE317582B}" destId="{94B6FAA8-D31A-41B1-B8DA-2559D6CB3981}" srcOrd="0" destOrd="0" presId="urn:microsoft.com/office/officeart/2005/8/layout/hierarchy1"/>
    <dgm:cxn modelId="{9A050926-5016-4423-B3A3-FC8DB57E8444}" type="presParOf" srcId="{94B6FAA8-D31A-41B1-B8DA-2559D6CB3981}" destId="{E90B6E75-343A-4D39-966B-51E971403596}" srcOrd="0" destOrd="0" presId="urn:microsoft.com/office/officeart/2005/8/layout/hierarchy1"/>
    <dgm:cxn modelId="{422B98BE-7C1B-497E-B878-2475C89F2CF5}" type="presParOf" srcId="{94B6FAA8-D31A-41B1-B8DA-2559D6CB3981}" destId="{82A6AEB9-B839-493E-8408-8B4101A9305C}" srcOrd="1" destOrd="0" presId="urn:microsoft.com/office/officeart/2005/8/layout/hierarchy1"/>
    <dgm:cxn modelId="{1C93332D-FD3B-47AB-9607-AF72D3A5F560}" type="presParOf" srcId="{5002D479-3A65-4DD5-9DEE-93ECE317582B}" destId="{CC57D3DE-33B5-452C-80CC-D704CD684800}" srcOrd="1" destOrd="0" presId="urn:microsoft.com/office/officeart/2005/8/layout/hierarchy1"/>
    <dgm:cxn modelId="{AE5BBF2A-6ACD-4E77-A3C2-755707DB5D12}" type="presParOf" srcId="{6995B13E-A1B1-4473-95FA-8FF31144D004}" destId="{2F023456-F0D8-4F3D-9B00-FE81218A3BEC}" srcOrd="2" destOrd="0" presId="urn:microsoft.com/office/officeart/2005/8/layout/hierarchy1"/>
    <dgm:cxn modelId="{9BF64058-F35C-48C2-9615-5EB25EC74C28}" type="presParOf" srcId="{6995B13E-A1B1-4473-95FA-8FF31144D004}" destId="{0A05CFBF-0697-4DFE-8B62-49EB29869FBE}" srcOrd="3" destOrd="0" presId="urn:microsoft.com/office/officeart/2005/8/layout/hierarchy1"/>
    <dgm:cxn modelId="{835ED8F9-C527-4F90-A0F3-73077F9152D0}" type="presParOf" srcId="{0A05CFBF-0697-4DFE-8B62-49EB29869FBE}" destId="{E86AB93C-6B3E-442B-A628-DA9427B82FEF}" srcOrd="0" destOrd="0" presId="urn:microsoft.com/office/officeart/2005/8/layout/hierarchy1"/>
    <dgm:cxn modelId="{91B11E06-261F-4573-8042-89DF2A911E0B}" type="presParOf" srcId="{E86AB93C-6B3E-442B-A628-DA9427B82FEF}" destId="{5B04BC43-7663-4709-B7A8-4E278CE9EE44}" srcOrd="0" destOrd="0" presId="urn:microsoft.com/office/officeart/2005/8/layout/hierarchy1"/>
    <dgm:cxn modelId="{530BC5CC-728B-4BD1-88E2-A93534C5CD57}" type="presParOf" srcId="{E86AB93C-6B3E-442B-A628-DA9427B82FEF}" destId="{8EBAFDC3-22BB-4EE6-A0B0-0E615515FB14}" srcOrd="1" destOrd="0" presId="urn:microsoft.com/office/officeart/2005/8/layout/hierarchy1"/>
    <dgm:cxn modelId="{FB51B941-8BAA-4051-B65F-FC2BFDE6AD78}" type="presParOf" srcId="{0A05CFBF-0697-4DFE-8B62-49EB29869FBE}" destId="{65DDDF0D-F589-4DCB-98F3-895D98CBC383}" srcOrd="1" destOrd="0" presId="urn:microsoft.com/office/officeart/2005/8/layout/hierarchy1"/>
    <dgm:cxn modelId="{935DFFAE-21C6-4683-8955-D43C41CE475C}" type="presParOf" srcId="{9E4D8AD3-C21D-4C4B-B154-6D22C491D97C}" destId="{D8EB592F-9959-4919-AD74-45F8EE465255}" srcOrd="2" destOrd="0" presId="urn:microsoft.com/office/officeart/2005/8/layout/hierarchy1"/>
    <dgm:cxn modelId="{6286A073-BED4-43F7-83A2-BC61217FE4FA}" type="presParOf" srcId="{9E4D8AD3-C21D-4C4B-B154-6D22C491D97C}" destId="{2EECC832-C535-4328-A7E2-5D1A89433255}" srcOrd="3" destOrd="0" presId="urn:microsoft.com/office/officeart/2005/8/layout/hierarchy1"/>
    <dgm:cxn modelId="{E7A82B53-646F-4F25-A0FB-42D69EDC81A7}" type="presParOf" srcId="{2EECC832-C535-4328-A7E2-5D1A89433255}" destId="{CC250AD2-05AB-4C2E-9E13-2DC01917BFF1}" srcOrd="0" destOrd="0" presId="urn:microsoft.com/office/officeart/2005/8/layout/hierarchy1"/>
    <dgm:cxn modelId="{35A10BA3-DDF6-4673-BFCD-478667016FAE}" type="presParOf" srcId="{CC250AD2-05AB-4C2E-9E13-2DC01917BFF1}" destId="{9B8A9B1D-1339-4035-A80A-933B88A1B8B7}" srcOrd="0" destOrd="0" presId="urn:microsoft.com/office/officeart/2005/8/layout/hierarchy1"/>
    <dgm:cxn modelId="{2707A497-28BF-48E6-B1B8-30EB13E288B9}" type="presParOf" srcId="{CC250AD2-05AB-4C2E-9E13-2DC01917BFF1}" destId="{54A0F73F-6736-4E31-ADCB-0896B9E8E10C}" srcOrd="1" destOrd="0" presId="urn:microsoft.com/office/officeart/2005/8/layout/hierarchy1"/>
    <dgm:cxn modelId="{B83C522A-37BA-47C6-94E1-AE8481ED40CE}" type="presParOf" srcId="{2EECC832-C535-4328-A7E2-5D1A89433255}" destId="{237B1DFF-99F6-4FBF-9982-A1F6FE59F8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81F499-078C-4E79-A704-659D140841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9BBB8-E583-4247-B36E-2008D16CE08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0" bIns="1280160"/>
        <a:lstStyle/>
        <a:p>
          <a:r>
            <a:rPr lang="bn-BD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বাসস্ট্যান্ড</a:t>
          </a:r>
          <a:endParaRPr lang="en-US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29F631-E315-4247-AE0A-2FE88390AAB3}" type="parTrans" cxnId="{16671AE3-849F-439A-A08F-99DBF82335C6}">
      <dgm:prSet/>
      <dgm:spPr/>
      <dgm:t>
        <a:bodyPr/>
        <a:lstStyle/>
        <a:p>
          <a:endParaRPr lang="en-US"/>
        </a:p>
      </dgm:t>
    </dgm:pt>
    <dgm:pt modelId="{D002F9D1-53B8-45B0-8055-DE8F9FEC365F}" type="sibTrans" cxnId="{16671AE3-849F-439A-A08F-99DBF82335C6}">
      <dgm:prSet/>
      <dgm:spPr/>
      <dgm:t>
        <a:bodyPr/>
        <a:lstStyle/>
        <a:p>
          <a:endParaRPr lang="en-US"/>
        </a:p>
      </dgm:t>
    </dgm:pt>
    <dgm:pt modelId="{43E9C3A5-3E34-462E-A5A9-D58B816C5C7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5760"/>
        <a:lstStyle/>
        <a:p>
          <a:r>
            <a:rPr lang="bn-BD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 কি</a:t>
          </a:r>
          <a:r>
            <a:rPr lang="en-US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2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US" sz="32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DBD270-491D-44FC-A575-DE79E00384F4}" type="parTrans" cxnId="{74B0ED01-7EE2-4467-B398-A8D1C600BD6D}">
      <dgm:prSet/>
      <dgm:spPr/>
      <dgm:t>
        <a:bodyPr/>
        <a:lstStyle/>
        <a:p>
          <a:endParaRPr lang="en-US"/>
        </a:p>
      </dgm:t>
    </dgm:pt>
    <dgm:pt modelId="{17B2100B-9995-4DF3-9D29-7DD53EF53930}" type="sibTrans" cxnId="{74B0ED01-7EE2-4467-B398-A8D1C600BD6D}">
      <dgm:prSet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37EE4D3E-BDD7-498A-B356-7168573794BC}">
      <dgm:prSet phldrT="[Text]" custT="1"/>
      <dgm:spPr>
        <a:blipFill dpi="0" rotWithShape="0">
          <a:blip xmlns:r="http://schemas.openxmlformats.org/officeDocument/2006/relationships" r:embed="rId3"/>
          <a:srcRect/>
          <a:stretch>
            <a:fillRect t="16000" r="-2000" b="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 tIns="365760" bIns="0"/>
        <a:lstStyle/>
        <a:p>
          <a:pPr algn="l"/>
          <a:r>
            <a:rPr lang="en-US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20</a:t>
          </a:r>
          <a:r>
            <a:rPr lang="bn-BD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US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4EFECF-49E0-4248-B844-1C3796B4AC3A}" type="parTrans" cxnId="{AAB086D2-E01D-4A36-B35D-E01C38F16605}">
      <dgm:prSet/>
      <dgm:spPr/>
      <dgm:t>
        <a:bodyPr/>
        <a:lstStyle/>
        <a:p>
          <a:endParaRPr lang="en-US"/>
        </a:p>
      </dgm:t>
    </dgm:pt>
    <dgm:pt modelId="{C91049B3-8971-4A8D-A375-4CB0E0625D6D}" type="sibTrans" cxnId="{AAB086D2-E01D-4A36-B35D-E01C38F16605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BF7AD942-14EB-4E9D-9CD9-2E9272C0553A}">
      <dgm:prSet phldrT="[Text]" custT="1"/>
      <dgm:spPr>
        <a:blipFill dpi="0" rotWithShape="0">
          <a:blip xmlns:r="http://schemas.openxmlformats.org/officeDocument/2006/relationships" r:embed="rId4"/>
          <a:srcRect/>
          <a:stretch>
            <a:fillRect t="14000" b="16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5760" bIns="0"/>
        <a:lstStyle/>
        <a:p>
          <a:r>
            <a:rPr lang="en-US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24</a:t>
          </a:r>
          <a:r>
            <a:rPr lang="bn-BD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40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2235EA-A803-4C7B-9136-AAE32C2ABD85}" type="parTrans" cxnId="{BA748ADE-99BE-49A0-916D-70333C3E5BDB}">
      <dgm:prSet/>
      <dgm:spPr/>
      <dgm:t>
        <a:bodyPr/>
        <a:lstStyle/>
        <a:p>
          <a:endParaRPr lang="en-US"/>
        </a:p>
      </dgm:t>
    </dgm:pt>
    <dgm:pt modelId="{24B2972A-B330-4DDF-A8DD-B8F985F17FBE}" type="sibTrans" cxnId="{BA748ADE-99BE-49A0-916D-70333C3E5BDB}">
      <dgm:prSet/>
      <dgm:spPr>
        <a:solidFill>
          <a:srgbClr val="0000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E47587DA-2038-4E7D-BCB6-0781B58BE75A}">
      <dgm:prSet phldrT="[Text]" custT="1"/>
      <dgm:spPr>
        <a:blipFill dpi="0" rotWithShape="0">
          <a:blip xmlns:r="http://schemas.openxmlformats.org/officeDocument/2006/relationships" r:embed="rId5"/>
          <a:srcRect/>
          <a:stretch>
            <a:fillRect l="18000" t="10000" r="1000" b="12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 32</a:t>
          </a:r>
          <a:r>
            <a:rPr lang="bn-BD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32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002060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1CF292-93B5-4FFF-8995-FB7A23A3B542}" type="parTrans" cxnId="{E2FDD219-F602-4401-B1EA-4A7E189451DC}">
      <dgm:prSet/>
      <dgm:spPr/>
      <dgm:t>
        <a:bodyPr/>
        <a:lstStyle/>
        <a:p>
          <a:endParaRPr lang="en-US"/>
        </a:p>
      </dgm:t>
    </dgm:pt>
    <dgm:pt modelId="{B8B494A8-50B2-4B47-A1D5-439565AAACCD}" type="sibTrans" cxnId="{E2FDD219-F602-4401-B1EA-4A7E189451DC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D0E29125-9BDF-49F6-A5AD-1D0627FAA545}" type="pres">
      <dgm:prSet presAssocID="{8F81F499-078C-4E79-A704-659D140841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F4900-F5B1-4D40-B971-24FA8E5DBD7C}" type="pres">
      <dgm:prSet presAssocID="{7E69BBB8-E583-4247-B36E-2008D16CE08F}" presName="centerShape" presStyleLbl="node0" presStyleIdx="0" presStyleCnt="1" custScaleX="159127" custScaleY="139830" custLinFactNeighborX="396" custLinFactNeighborY="-489"/>
      <dgm:spPr/>
      <dgm:t>
        <a:bodyPr/>
        <a:lstStyle/>
        <a:p>
          <a:endParaRPr lang="en-US"/>
        </a:p>
      </dgm:t>
    </dgm:pt>
    <dgm:pt modelId="{A8013159-EAD6-43BC-85FF-B721093C016F}" type="pres">
      <dgm:prSet presAssocID="{43E9C3A5-3E34-462E-A5A9-D58B816C5C7A}" presName="node" presStyleLbl="node1" presStyleIdx="0" presStyleCnt="4" custScaleX="162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8765A-3A6E-4764-B393-C56027D0B662}" type="pres">
      <dgm:prSet presAssocID="{43E9C3A5-3E34-462E-A5A9-D58B816C5C7A}" presName="dummy" presStyleCnt="0"/>
      <dgm:spPr/>
    </dgm:pt>
    <dgm:pt modelId="{39C81941-F0D2-4724-8525-223B8E522AF9}" type="pres">
      <dgm:prSet presAssocID="{17B2100B-9995-4DF3-9D29-7DD53EF53930}" presName="sibTrans" presStyleLbl="sibTrans2D1" presStyleIdx="0" presStyleCnt="4" custLinFactNeighborX="697" custLinFactNeighborY="-348"/>
      <dgm:spPr/>
      <dgm:t>
        <a:bodyPr/>
        <a:lstStyle/>
        <a:p>
          <a:endParaRPr lang="en-US"/>
        </a:p>
      </dgm:t>
    </dgm:pt>
    <dgm:pt modelId="{A54FC7A2-5EDE-48D1-825F-5B4BD2D4D993}" type="pres">
      <dgm:prSet presAssocID="{37EE4D3E-BDD7-498A-B356-7168573794BC}" presName="node" presStyleLbl="node1" presStyleIdx="1" presStyleCnt="4" custScaleX="132872" custScaleY="119263" custRadScaleRad="117448" custRadScaleInc="3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60DDE-759C-4F47-8A05-AAF020ACF63B}" type="pres">
      <dgm:prSet presAssocID="{37EE4D3E-BDD7-498A-B356-7168573794BC}" presName="dummy" presStyleCnt="0"/>
      <dgm:spPr/>
    </dgm:pt>
    <dgm:pt modelId="{769A28EB-EF06-4F16-A83A-53F3E4E5DB54}" type="pres">
      <dgm:prSet presAssocID="{C91049B3-8971-4A8D-A375-4CB0E0625D6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A1F1E86-9076-4EAE-B1EE-B1EB3815F254}" type="pres">
      <dgm:prSet presAssocID="{BF7AD942-14EB-4E9D-9CD9-2E9272C0553A}" presName="node" presStyleLbl="node1" presStyleIdx="2" presStyleCnt="4" custScaleX="169933" custScaleY="134757" custRadScaleRad="101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D1797-700D-4536-8BD3-C0E61C922F3C}" type="pres">
      <dgm:prSet presAssocID="{BF7AD942-14EB-4E9D-9CD9-2E9272C0553A}" presName="dummy" presStyleCnt="0"/>
      <dgm:spPr/>
    </dgm:pt>
    <dgm:pt modelId="{4B56FB20-AA93-4656-B234-EB778477F6B2}" type="pres">
      <dgm:prSet presAssocID="{24B2972A-B330-4DDF-A8DD-B8F985F17FBE}" presName="sibTrans" presStyleLbl="sibTrans2D1" presStyleIdx="2" presStyleCnt="4" custLinFactNeighborX="-338" custLinFactNeighborY="1013"/>
      <dgm:spPr/>
      <dgm:t>
        <a:bodyPr/>
        <a:lstStyle/>
        <a:p>
          <a:endParaRPr lang="en-US"/>
        </a:p>
      </dgm:t>
    </dgm:pt>
    <dgm:pt modelId="{5C350611-5CD5-4932-98E5-717B1431F6B4}" type="pres">
      <dgm:prSet presAssocID="{E47587DA-2038-4E7D-BCB6-0781B58BE75A}" presName="node" presStyleLbl="node1" presStyleIdx="3" presStyleCnt="4" custScaleX="172928" custScaleY="140478" custRadScaleRad="138733" custRadScaleInc="9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E7579-AC45-4D92-83C5-47E1C7FBF67F}" type="pres">
      <dgm:prSet presAssocID="{E47587DA-2038-4E7D-BCB6-0781B58BE75A}" presName="dummy" presStyleCnt="0"/>
      <dgm:spPr/>
    </dgm:pt>
    <dgm:pt modelId="{7061494D-23D2-45A4-A330-D61F2E98867B}" type="pres">
      <dgm:prSet presAssocID="{B8B494A8-50B2-4B47-A1D5-439565AAACCD}" presName="sibTrans" presStyleLbl="sibTrans2D1" presStyleIdx="3" presStyleCnt="4" custLinFactNeighborY="79"/>
      <dgm:spPr/>
      <dgm:t>
        <a:bodyPr/>
        <a:lstStyle/>
        <a:p>
          <a:endParaRPr lang="en-US"/>
        </a:p>
      </dgm:t>
    </dgm:pt>
  </dgm:ptLst>
  <dgm:cxnLst>
    <dgm:cxn modelId="{98CD568B-04B9-44C8-B121-417721A9BB79}" type="presOf" srcId="{E47587DA-2038-4E7D-BCB6-0781B58BE75A}" destId="{5C350611-5CD5-4932-98E5-717B1431F6B4}" srcOrd="0" destOrd="0" presId="urn:microsoft.com/office/officeart/2005/8/layout/radial6"/>
    <dgm:cxn modelId="{E2FDD219-F602-4401-B1EA-4A7E189451DC}" srcId="{7E69BBB8-E583-4247-B36E-2008D16CE08F}" destId="{E47587DA-2038-4E7D-BCB6-0781B58BE75A}" srcOrd="3" destOrd="0" parTransId="{7D1CF292-93B5-4FFF-8995-FB7A23A3B542}" sibTransId="{B8B494A8-50B2-4B47-A1D5-439565AAACCD}"/>
    <dgm:cxn modelId="{591D7D81-25C0-4F0A-9F9F-59A042E2D4E2}" type="presOf" srcId="{24B2972A-B330-4DDF-A8DD-B8F985F17FBE}" destId="{4B56FB20-AA93-4656-B234-EB778477F6B2}" srcOrd="0" destOrd="0" presId="urn:microsoft.com/office/officeart/2005/8/layout/radial6"/>
    <dgm:cxn modelId="{92BB3CD2-A723-462B-A97C-D862622D8859}" type="presOf" srcId="{C91049B3-8971-4A8D-A375-4CB0E0625D6D}" destId="{769A28EB-EF06-4F16-A83A-53F3E4E5DB54}" srcOrd="0" destOrd="0" presId="urn:microsoft.com/office/officeart/2005/8/layout/radial6"/>
    <dgm:cxn modelId="{AAB086D2-E01D-4A36-B35D-E01C38F16605}" srcId="{7E69BBB8-E583-4247-B36E-2008D16CE08F}" destId="{37EE4D3E-BDD7-498A-B356-7168573794BC}" srcOrd="1" destOrd="0" parTransId="{1A4EFECF-49E0-4248-B844-1C3796B4AC3A}" sibTransId="{C91049B3-8971-4A8D-A375-4CB0E0625D6D}"/>
    <dgm:cxn modelId="{33597228-C3E8-41BD-A167-CF822C2626D6}" type="presOf" srcId="{8F81F499-078C-4E79-A704-659D14084197}" destId="{D0E29125-9BDF-49F6-A5AD-1D0627FAA545}" srcOrd="0" destOrd="0" presId="urn:microsoft.com/office/officeart/2005/8/layout/radial6"/>
    <dgm:cxn modelId="{65AD2BB3-B9ED-4ECA-975E-0D880C5F8F1E}" type="presOf" srcId="{37EE4D3E-BDD7-498A-B356-7168573794BC}" destId="{A54FC7A2-5EDE-48D1-825F-5B4BD2D4D993}" srcOrd="0" destOrd="0" presId="urn:microsoft.com/office/officeart/2005/8/layout/radial6"/>
    <dgm:cxn modelId="{4185201D-65F3-4616-A220-1C7D2A8B346C}" type="presOf" srcId="{BF7AD942-14EB-4E9D-9CD9-2E9272C0553A}" destId="{DA1F1E86-9076-4EAE-B1EE-B1EB3815F254}" srcOrd="0" destOrd="0" presId="urn:microsoft.com/office/officeart/2005/8/layout/radial6"/>
    <dgm:cxn modelId="{32955858-4702-4AB2-B2E6-FE8A15AE518C}" type="presOf" srcId="{B8B494A8-50B2-4B47-A1D5-439565AAACCD}" destId="{7061494D-23D2-45A4-A330-D61F2E98867B}" srcOrd="0" destOrd="0" presId="urn:microsoft.com/office/officeart/2005/8/layout/radial6"/>
    <dgm:cxn modelId="{16671AE3-849F-439A-A08F-99DBF82335C6}" srcId="{8F81F499-078C-4E79-A704-659D14084197}" destId="{7E69BBB8-E583-4247-B36E-2008D16CE08F}" srcOrd="0" destOrd="0" parTransId="{AF29F631-E315-4247-AE0A-2FE88390AAB3}" sibTransId="{D002F9D1-53B8-45B0-8055-DE8F9FEC365F}"/>
    <dgm:cxn modelId="{3BBFEEA7-6898-441D-B2CC-9B4B0C90EEC6}" type="presOf" srcId="{7E69BBB8-E583-4247-B36E-2008D16CE08F}" destId="{340F4900-F5B1-4D40-B971-24FA8E5DBD7C}" srcOrd="0" destOrd="0" presId="urn:microsoft.com/office/officeart/2005/8/layout/radial6"/>
    <dgm:cxn modelId="{720BE00C-E494-4B41-8C92-86AEB441679D}" type="presOf" srcId="{43E9C3A5-3E34-462E-A5A9-D58B816C5C7A}" destId="{A8013159-EAD6-43BC-85FF-B721093C016F}" srcOrd="0" destOrd="0" presId="urn:microsoft.com/office/officeart/2005/8/layout/radial6"/>
    <dgm:cxn modelId="{74B0ED01-7EE2-4467-B398-A8D1C600BD6D}" srcId="{7E69BBB8-E583-4247-B36E-2008D16CE08F}" destId="{43E9C3A5-3E34-462E-A5A9-D58B816C5C7A}" srcOrd="0" destOrd="0" parTransId="{3DDBD270-491D-44FC-A575-DE79E00384F4}" sibTransId="{17B2100B-9995-4DF3-9D29-7DD53EF53930}"/>
    <dgm:cxn modelId="{4D21A39E-0F1E-4A57-B522-494E20991F84}" type="presOf" srcId="{17B2100B-9995-4DF3-9D29-7DD53EF53930}" destId="{39C81941-F0D2-4724-8525-223B8E522AF9}" srcOrd="0" destOrd="0" presId="urn:microsoft.com/office/officeart/2005/8/layout/radial6"/>
    <dgm:cxn modelId="{BA748ADE-99BE-49A0-916D-70333C3E5BDB}" srcId="{7E69BBB8-E583-4247-B36E-2008D16CE08F}" destId="{BF7AD942-14EB-4E9D-9CD9-2E9272C0553A}" srcOrd="2" destOrd="0" parTransId="{B52235EA-A803-4C7B-9136-AAE32C2ABD85}" sibTransId="{24B2972A-B330-4DDF-A8DD-B8F985F17FBE}"/>
    <dgm:cxn modelId="{52EB31B1-7D32-46FC-812F-D8338BD487C3}" type="presParOf" srcId="{D0E29125-9BDF-49F6-A5AD-1D0627FAA545}" destId="{340F4900-F5B1-4D40-B971-24FA8E5DBD7C}" srcOrd="0" destOrd="0" presId="urn:microsoft.com/office/officeart/2005/8/layout/radial6"/>
    <dgm:cxn modelId="{25F4411E-13AE-4FA4-9D96-CF7829E630FB}" type="presParOf" srcId="{D0E29125-9BDF-49F6-A5AD-1D0627FAA545}" destId="{A8013159-EAD6-43BC-85FF-B721093C016F}" srcOrd="1" destOrd="0" presId="urn:microsoft.com/office/officeart/2005/8/layout/radial6"/>
    <dgm:cxn modelId="{DD606097-DFC1-4FD9-B006-E2804E12F010}" type="presParOf" srcId="{D0E29125-9BDF-49F6-A5AD-1D0627FAA545}" destId="{3888765A-3A6E-4764-B393-C56027D0B662}" srcOrd="2" destOrd="0" presId="urn:microsoft.com/office/officeart/2005/8/layout/radial6"/>
    <dgm:cxn modelId="{D839D7C3-DBCC-4F53-9C5A-B6911B744CDE}" type="presParOf" srcId="{D0E29125-9BDF-49F6-A5AD-1D0627FAA545}" destId="{39C81941-F0D2-4724-8525-223B8E522AF9}" srcOrd="3" destOrd="0" presId="urn:microsoft.com/office/officeart/2005/8/layout/radial6"/>
    <dgm:cxn modelId="{DCCAECA5-93A1-4166-A2D1-9566DF0DFD9C}" type="presParOf" srcId="{D0E29125-9BDF-49F6-A5AD-1D0627FAA545}" destId="{A54FC7A2-5EDE-48D1-825F-5B4BD2D4D993}" srcOrd="4" destOrd="0" presId="urn:microsoft.com/office/officeart/2005/8/layout/radial6"/>
    <dgm:cxn modelId="{0E40A587-2EA1-4958-A7CB-38C1D6AA90DB}" type="presParOf" srcId="{D0E29125-9BDF-49F6-A5AD-1D0627FAA545}" destId="{F3A60DDE-759C-4F47-8A05-AAF020ACF63B}" srcOrd="5" destOrd="0" presId="urn:microsoft.com/office/officeart/2005/8/layout/radial6"/>
    <dgm:cxn modelId="{5E295A9E-8138-4E6B-8AF9-780238D09B76}" type="presParOf" srcId="{D0E29125-9BDF-49F6-A5AD-1D0627FAA545}" destId="{769A28EB-EF06-4F16-A83A-53F3E4E5DB54}" srcOrd="6" destOrd="0" presId="urn:microsoft.com/office/officeart/2005/8/layout/radial6"/>
    <dgm:cxn modelId="{7EA8636C-D4A4-45F6-BBF4-AEDA197A9339}" type="presParOf" srcId="{D0E29125-9BDF-49F6-A5AD-1D0627FAA545}" destId="{DA1F1E86-9076-4EAE-B1EE-B1EB3815F254}" srcOrd="7" destOrd="0" presId="urn:microsoft.com/office/officeart/2005/8/layout/radial6"/>
    <dgm:cxn modelId="{EE762A3F-25BA-452E-A364-206BC1FABB70}" type="presParOf" srcId="{D0E29125-9BDF-49F6-A5AD-1D0627FAA545}" destId="{641D1797-700D-4536-8BD3-C0E61C922F3C}" srcOrd="8" destOrd="0" presId="urn:microsoft.com/office/officeart/2005/8/layout/radial6"/>
    <dgm:cxn modelId="{E9150BDE-1DEF-4A7D-B626-EEAE41CFC98D}" type="presParOf" srcId="{D0E29125-9BDF-49F6-A5AD-1D0627FAA545}" destId="{4B56FB20-AA93-4656-B234-EB778477F6B2}" srcOrd="9" destOrd="0" presId="urn:microsoft.com/office/officeart/2005/8/layout/radial6"/>
    <dgm:cxn modelId="{F93C247A-3DB7-423A-ABAE-DDB3C407F543}" type="presParOf" srcId="{D0E29125-9BDF-49F6-A5AD-1D0627FAA545}" destId="{5C350611-5CD5-4932-98E5-717B1431F6B4}" srcOrd="10" destOrd="0" presId="urn:microsoft.com/office/officeart/2005/8/layout/radial6"/>
    <dgm:cxn modelId="{DBFBA793-FDFF-4219-8DFA-25E488F9588D}" type="presParOf" srcId="{D0E29125-9BDF-49F6-A5AD-1D0627FAA545}" destId="{AA0E7579-AC45-4D92-83C5-47E1C7FBF67F}" srcOrd="11" destOrd="0" presId="urn:microsoft.com/office/officeart/2005/8/layout/radial6"/>
    <dgm:cxn modelId="{B649BA43-F2EF-44B5-B6EA-663F7F7CAA65}" type="presParOf" srcId="{D0E29125-9BDF-49F6-A5AD-1D0627FAA545}" destId="{7061494D-23D2-45A4-A330-D61F2E98867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40956-A092-4C3F-8C61-FC9D1A7F14E5}">
      <dsp:nvSpPr>
        <dsp:cNvPr id="0" name=""/>
        <dsp:cNvSpPr/>
      </dsp:nvSpPr>
      <dsp:spPr>
        <a:xfrm>
          <a:off x="1931254" y="1237197"/>
          <a:ext cx="1372356" cy="1314677"/>
        </a:xfrm>
        <a:prstGeom prst="ellipse">
          <a:avLst/>
        </a:prstGeom>
        <a:solidFill>
          <a:srgbClr val="00206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8</a:t>
          </a:r>
          <a:endParaRPr lang="en-US" sz="88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32231" y="1429727"/>
        <a:ext cx="970402" cy="929617"/>
      </dsp:txXfrm>
    </dsp:sp>
    <dsp:sp modelId="{803679EE-5255-4870-A059-77CC6E11666C}">
      <dsp:nvSpPr>
        <dsp:cNvPr id="0" name=""/>
        <dsp:cNvSpPr/>
      </dsp:nvSpPr>
      <dsp:spPr>
        <a:xfrm rot="16200000">
          <a:off x="2443094" y="1049320"/>
          <a:ext cx="348676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48676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8715" y="1054141"/>
        <a:ext cx="17433" cy="17433"/>
      </dsp:txXfrm>
    </dsp:sp>
    <dsp:sp modelId="{5EF08ECA-C237-4FD8-A298-115EF21F5933}">
      <dsp:nvSpPr>
        <dsp:cNvPr id="0" name=""/>
        <dsp:cNvSpPr/>
      </dsp:nvSpPr>
      <dsp:spPr>
        <a:xfrm>
          <a:off x="2155857" y="-66182"/>
          <a:ext cx="923151" cy="9547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8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1049" y="73631"/>
        <a:ext cx="652767" cy="675077"/>
      </dsp:txXfrm>
    </dsp:sp>
    <dsp:sp modelId="{B682820F-2F2E-4964-8F13-4C8D160F01CA}">
      <dsp:nvSpPr>
        <dsp:cNvPr id="0" name=""/>
        <dsp:cNvSpPr/>
      </dsp:nvSpPr>
      <dsp:spPr>
        <a:xfrm rot="18600000">
          <a:off x="2990464" y="1246704"/>
          <a:ext cx="318406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18406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1707" y="1252283"/>
        <a:ext cx="15920" cy="15920"/>
      </dsp:txXfrm>
    </dsp:sp>
    <dsp:sp modelId="{148FF0CE-84A5-448E-ADDC-AD9A4F30B117}">
      <dsp:nvSpPr>
        <dsp:cNvPr id="0" name=""/>
        <dsp:cNvSpPr/>
      </dsp:nvSpPr>
      <dsp:spPr>
        <a:xfrm>
          <a:off x="3041955" y="281809"/>
          <a:ext cx="1057933" cy="9528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16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96886" y="421343"/>
        <a:ext cx="748071" cy="673733"/>
      </dsp:txXfrm>
    </dsp:sp>
    <dsp:sp modelId="{0390FF25-C17E-42C4-A292-77EBF6830D36}">
      <dsp:nvSpPr>
        <dsp:cNvPr id="0" name=""/>
        <dsp:cNvSpPr/>
      </dsp:nvSpPr>
      <dsp:spPr>
        <a:xfrm rot="21000000">
          <a:off x="3289836" y="1734130"/>
          <a:ext cx="321039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21039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2329" y="1739643"/>
        <a:ext cx="16051" cy="16051"/>
      </dsp:txXfrm>
    </dsp:sp>
    <dsp:sp modelId="{8B7CE058-D641-44C5-BD61-88C6D4154AB4}">
      <dsp:nvSpPr>
        <dsp:cNvPr id="0" name=""/>
        <dsp:cNvSpPr/>
      </dsp:nvSpPr>
      <dsp:spPr>
        <a:xfrm>
          <a:off x="3599763" y="1199874"/>
          <a:ext cx="957002" cy="874154"/>
        </a:xfrm>
        <a:prstGeom prst="ellipse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24</a:t>
          </a:r>
          <a:endParaRPr lang="en-US" sz="40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39913" y="1327891"/>
        <a:ext cx="676702" cy="618120"/>
      </dsp:txXfrm>
    </dsp:sp>
    <dsp:sp modelId="{C9D6533F-E25E-4900-84F3-0267434CB6E6}">
      <dsp:nvSpPr>
        <dsp:cNvPr id="0" name=""/>
        <dsp:cNvSpPr/>
      </dsp:nvSpPr>
      <dsp:spPr>
        <a:xfrm rot="1800000">
          <a:off x="3181450" y="2308676"/>
          <a:ext cx="353485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53485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49356" y="2313377"/>
        <a:ext cx="17674" cy="17674"/>
      </dsp:txXfrm>
    </dsp:sp>
    <dsp:sp modelId="{E70A23EC-3AE1-4DC3-949B-4A47764A94C3}">
      <dsp:nvSpPr>
        <dsp:cNvPr id="0" name=""/>
        <dsp:cNvSpPr/>
      </dsp:nvSpPr>
      <dsp:spPr>
        <a:xfrm>
          <a:off x="3444166" y="2203245"/>
          <a:ext cx="915800" cy="8659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32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8282" y="2330060"/>
        <a:ext cx="647568" cy="612317"/>
      </dsp:txXfrm>
    </dsp:sp>
    <dsp:sp modelId="{70B0A06C-934E-47E4-9ACA-65D70DA4B281}">
      <dsp:nvSpPr>
        <dsp:cNvPr id="0" name=""/>
        <dsp:cNvSpPr/>
      </dsp:nvSpPr>
      <dsp:spPr>
        <a:xfrm rot="4200000">
          <a:off x="2725669" y="2669748"/>
          <a:ext cx="357691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57691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95572" y="2674344"/>
        <a:ext cx="17884" cy="17884"/>
      </dsp:txXfrm>
    </dsp:sp>
    <dsp:sp modelId="{D3784D62-8435-4A9E-8C63-2F6CB97A7FC3}">
      <dsp:nvSpPr>
        <dsp:cNvPr id="0" name=""/>
        <dsp:cNvSpPr/>
      </dsp:nvSpPr>
      <dsp:spPr>
        <a:xfrm>
          <a:off x="2650653" y="2824445"/>
          <a:ext cx="948241" cy="9279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4</a:t>
          </a:r>
          <a:r>
            <a:rPr lang="bn-BD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89520" y="2960347"/>
        <a:ext cx="670507" cy="656195"/>
      </dsp:txXfrm>
    </dsp:sp>
    <dsp:sp modelId="{DB129DF6-B830-4C3F-9B85-5757804E2C2B}">
      <dsp:nvSpPr>
        <dsp:cNvPr id="0" name=""/>
        <dsp:cNvSpPr/>
      </dsp:nvSpPr>
      <dsp:spPr>
        <a:xfrm rot="6600000">
          <a:off x="2151505" y="2669748"/>
          <a:ext cx="357691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57691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321408" y="2674344"/>
        <a:ext cx="17884" cy="17884"/>
      </dsp:txXfrm>
    </dsp:sp>
    <dsp:sp modelId="{20AB6E6F-7279-4443-A2EB-4DA6BCCBB882}">
      <dsp:nvSpPr>
        <dsp:cNvPr id="0" name=""/>
        <dsp:cNvSpPr/>
      </dsp:nvSpPr>
      <dsp:spPr>
        <a:xfrm>
          <a:off x="1635970" y="2824445"/>
          <a:ext cx="948241" cy="927999"/>
        </a:xfrm>
        <a:prstGeom prst="ellipse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r>
            <a:rPr lang="en-US" sz="44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8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74837" y="2960347"/>
        <a:ext cx="670507" cy="656195"/>
      </dsp:txXfrm>
    </dsp:sp>
    <dsp:sp modelId="{8B08A638-A2FC-45E7-96BF-30E46BAC5720}">
      <dsp:nvSpPr>
        <dsp:cNvPr id="0" name=""/>
        <dsp:cNvSpPr/>
      </dsp:nvSpPr>
      <dsp:spPr>
        <a:xfrm rot="9000000">
          <a:off x="1786720" y="2285420"/>
          <a:ext cx="260462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260462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910440" y="2292447"/>
        <a:ext cx="13023" cy="13023"/>
      </dsp:txXfrm>
    </dsp:sp>
    <dsp:sp modelId="{B5790094-0FD3-40BB-B7A2-700AEBB9880B}">
      <dsp:nvSpPr>
        <dsp:cNvPr id="0" name=""/>
        <dsp:cNvSpPr/>
      </dsp:nvSpPr>
      <dsp:spPr>
        <a:xfrm>
          <a:off x="762221" y="2153251"/>
          <a:ext cx="1141156" cy="9659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56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9339" y="2294709"/>
        <a:ext cx="806920" cy="683019"/>
      </dsp:txXfrm>
    </dsp:sp>
    <dsp:sp modelId="{F845A128-533A-4D6E-8D95-EA0465FD0AC6}">
      <dsp:nvSpPr>
        <dsp:cNvPr id="0" name=""/>
        <dsp:cNvSpPr/>
      </dsp:nvSpPr>
      <dsp:spPr>
        <a:xfrm rot="11400000">
          <a:off x="1677917" y="1738848"/>
          <a:ext cx="266699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266699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804599" y="1745719"/>
        <a:ext cx="13334" cy="13334"/>
      </dsp:txXfrm>
    </dsp:sp>
    <dsp:sp modelId="{C618A2DF-68AC-4C35-92DC-5A127327736B}">
      <dsp:nvSpPr>
        <dsp:cNvPr id="0" name=""/>
        <dsp:cNvSpPr/>
      </dsp:nvSpPr>
      <dsp:spPr>
        <a:xfrm>
          <a:off x="624832" y="1116555"/>
          <a:ext cx="1063538" cy="10407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64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0584" y="1268976"/>
        <a:ext cx="752034" cy="735951"/>
      </dsp:txXfrm>
    </dsp:sp>
    <dsp:sp modelId="{C8691641-CC6F-4F4D-B779-26C9454B314D}">
      <dsp:nvSpPr>
        <dsp:cNvPr id="0" name=""/>
        <dsp:cNvSpPr/>
      </dsp:nvSpPr>
      <dsp:spPr>
        <a:xfrm rot="13800000">
          <a:off x="1932193" y="1249595"/>
          <a:ext cx="310860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10860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079851" y="1255361"/>
        <a:ext cx="15543" cy="15543"/>
      </dsp:txXfrm>
    </dsp:sp>
    <dsp:sp modelId="{DFE7C2D5-CF2F-420A-990F-F774E27F2EE1}">
      <dsp:nvSpPr>
        <dsp:cNvPr id="0" name=""/>
        <dsp:cNvSpPr/>
      </dsp:nvSpPr>
      <dsp:spPr>
        <a:xfrm>
          <a:off x="1108170" y="283477"/>
          <a:ext cx="1111544" cy="949465"/>
        </a:xfrm>
        <a:prstGeom prst="ellipse">
          <a:avLst/>
        </a:prstGeom>
        <a:solidFill>
          <a:srgbClr val="80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72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0952" y="422523"/>
        <a:ext cx="785980" cy="671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40956-A092-4C3F-8C61-FC9D1A7F14E5}">
      <dsp:nvSpPr>
        <dsp:cNvPr id="0" name=""/>
        <dsp:cNvSpPr/>
      </dsp:nvSpPr>
      <dsp:spPr>
        <a:xfrm>
          <a:off x="1931254" y="1237197"/>
          <a:ext cx="1372356" cy="1314677"/>
        </a:xfrm>
        <a:prstGeom prst="ellipse">
          <a:avLst/>
        </a:prstGeom>
        <a:solidFill>
          <a:srgbClr val="00206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8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88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32231" y="1429727"/>
        <a:ext cx="970402" cy="929617"/>
      </dsp:txXfrm>
    </dsp:sp>
    <dsp:sp modelId="{803679EE-5255-4870-A059-77CC6E11666C}">
      <dsp:nvSpPr>
        <dsp:cNvPr id="0" name=""/>
        <dsp:cNvSpPr/>
      </dsp:nvSpPr>
      <dsp:spPr>
        <a:xfrm rot="16200000">
          <a:off x="2443094" y="1049320"/>
          <a:ext cx="348676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48676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8715" y="1054141"/>
        <a:ext cx="17433" cy="17433"/>
      </dsp:txXfrm>
    </dsp:sp>
    <dsp:sp modelId="{5EF08ECA-C237-4FD8-A298-115EF21F5933}">
      <dsp:nvSpPr>
        <dsp:cNvPr id="0" name=""/>
        <dsp:cNvSpPr/>
      </dsp:nvSpPr>
      <dsp:spPr>
        <a:xfrm>
          <a:off x="2155857" y="-66182"/>
          <a:ext cx="923151" cy="9547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1049" y="73631"/>
        <a:ext cx="652767" cy="675077"/>
      </dsp:txXfrm>
    </dsp:sp>
    <dsp:sp modelId="{B682820F-2F2E-4964-8F13-4C8D160F01CA}">
      <dsp:nvSpPr>
        <dsp:cNvPr id="0" name=""/>
        <dsp:cNvSpPr/>
      </dsp:nvSpPr>
      <dsp:spPr>
        <a:xfrm rot="18600000">
          <a:off x="2990464" y="1246704"/>
          <a:ext cx="318406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18406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1707" y="1252283"/>
        <a:ext cx="15920" cy="15920"/>
      </dsp:txXfrm>
    </dsp:sp>
    <dsp:sp modelId="{148FF0CE-84A5-448E-ADDC-AD9A4F30B117}">
      <dsp:nvSpPr>
        <dsp:cNvPr id="0" name=""/>
        <dsp:cNvSpPr/>
      </dsp:nvSpPr>
      <dsp:spPr>
        <a:xfrm>
          <a:off x="3041955" y="281809"/>
          <a:ext cx="1057933" cy="9528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1</a:t>
          </a:r>
          <a:r>
            <a:rPr lang="bn-IN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96886" y="421343"/>
        <a:ext cx="748071" cy="673733"/>
      </dsp:txXfrm>
    </dsp:sp>
    <dsp:sp modelId="{0390FF25-C17E-42C4-A292-77EBF6830D36}">
      <dsp:nvSpPr>
        <dsp:cNvPr id="0" name=""/>
        <dsp:cNvSpPr/>
      </dsp:nvSpPr>
      <dsp:spPr>
        <a:xfrm rot="21000000">
          <a:off x="3289836" y="1734130"/>
          <a:ext cx="321039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21039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2329" y="1739643"/>
        <a:ext cx="16051" cy="16051"/>
      </dsp:txXfrm>
    </dsp:sp>
    <dsp:sp modelId="{8B7CE058-D641-44C5-BD61-88C6D4154AB4}">
      <dsp:nvSpPr>
        <dsp:cNvPr id="0" name=""/>
        <dsp:cNvSpPr/>
      </dsp:nvSpPr>
      <dsp:spPr>
        <a:xfrm>
          <a:off x="3599763" y="1199874"/>
          <a:ext cx="957002" cy="874154"/>
        </a:xfrm>
        <a:prstGeom prst="ellipse">
          <a:avLst/>
        </a:prstGeom>
        <a:solidFill>
          <a:srgbClr val="80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40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39913" y="1327891"/>
        <a:ext cx="676702" cy="618120"/>
      </dsp:txXfrm>
    </dsp:sp>
    <dsp:sp modelId="{C9D6533F-E25E-4900-84F3-0267434CB6E6}">
      <dsp:nvSpPr>
        <dsp:cNvPr id="0" name=""/>
        <dsp:cNvSpPr/>
      </dsp:nvSpPr>
      <dsp:spPr>
        <a:xfrm rot="1800000">
          <a:off x="3181450" y="2308676"/>
          <a:ext cx="353485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53485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49356" y="2313377"/>
        <a:ext cx="17674" cy="17674"/>
      </dsp:txXfrm>
    </dsp:sp>
    <dsp:sp modelId="{E70A23EC-3AE1-4DC3-949B-4A47764A94C3}">
      <dsp:nvSpPr>
        <dsp:cNvPr id="0" name=""/>
        <dsp:cNvSpPr/>
      </dsp:nvSpPr>
      <dsp:spPr>
        <a:xfrm>
          <a:off x="3444166" y="2203245"/>
          <a:ext cx="915800" cy="865947"/>
        </a:xfrm>
        <a:prstGeom prst="ellipse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8282" y="2330060"/>
        <a:ext cx="647568" cy="612317"/>
      </dsp:txXfrm>
    </dsp:sp>
    <dsp:sp modelId="{70B0A06C-934E-47E4-9ACA-65D70DA4B281}">
      <dsp:nvSpPr>
        <dsp:cNvPr id="0" name=""/>
        <dsp:cNvSpPr/>
      </dsp:nvSpPr>
      <dsp:spPr>
        <a:xfrm rot="4200000">
          <a:off x="2725669" y="2669748"/>
          <a:ext cx="357691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57691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95572" y="2674344"/>
        <a:ext cx="17884" cy="17884"/>
      </dsp:txXfrm>
    </dsp:sp>
    <dsp:sp modelId="{D3784D62-8435-4A9E-8C63-2F6CB97A7FC3}">
      <dsp:nvSpPr>
        <dsp:cNvPr id="0" name=""/>
        <dsp:cNvSpPr/>
      </dsp:nvSpPr>
      <dsp:spPr>
        <a:xfrm>
          <a:off x="2650653" y="2824445"/>
          <a:ext cx="948241" cy="9279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bn-BD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89520" y="2960347"/>
        <a:ext cx="670507" cy="656195"/>
      </dsp:txXfrm>
    </dsp:sp>
    <dsp:sp modelId="{DB129DF6-B830-4C3F-9B85-5757804E2C2B}">
      <dsp:nvSpPr>
        <dsp:cNvPr id="0" name=""/>
        <dsp:cNvSpPr/>
      </dsp:nvSpPr>
      <dsp:spPr>
        <a:xfrm rot="6600000">
          <a:off x="2151505" y="2669748"/>
          <a:ext cx="357691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57691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321408" y="2674344"/>
        <a:ext cx="17884" cy="17884"/>
      </dsp:txXfrm>
    </dsp:sp>
    <dsp:sp modelId="{20AB6E6F-7279-4443-A2EB-4DA6BCCBB882}">
      <dsp:nvSpPr>
        <dsp:cNvPr id="0" name=""/>
        <dsp:cNvSpPr/>
      </dsp:nvSpPr>
      <dsp:spPr>
        <a:xfrm>
          <a:off x="1635970" y="2824445"/>
          <a:ext cx="948241" cy="927999"/>
        </a:xfrm>
        <a:prstGeom prst="ellipse">
          <a:avLst/>
        </a:prstGeom>
        <a:solidFill>
          <a:srgbClr val="80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74837" y="2960347"/>
        <a:ext cx="670507" cy="656195"/>
      </dsp:txXfrm>
    </dsp:sp>
    <dsp:sp modelId="{8B08A638-A2FC-45E7-96BF-30E46BAC5720}">
      <dsp:nvSpPr>
        <dsp:cNvPr id="0" name=""/>
        <dsp:cNvSpPr/>
      </dsp:nvSpPr>
      <dsp:spPr>
        <a:xfrm rot="9000000">
          <a:off x="1786720" y="2285420"/>
          <a:ext cx="260462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260462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910440" y="2292447"/>
        <a:ext cx="13023" cy="13023"/>
      </dsp:txXfrm>
    </dsp:sp>
    <dsp:sp modelId="{B5790094-0FD3-40BB-B7A2-700AEBB9880B}">
      <dsp:nvSpPr>
        <dsp:cNvPr id="0" name=""/>
        <dsp:cNvSpPr/>
      </dsp:nvSpPr>
      <dsp:spPr>
        <a:xfrm>
          <a:off x="762221" y="2153251"/>
          <a:ext cx="1141156" cy="9659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৪২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9339" y="2294709"/>
        <a:ext cx="806920" cy="683019"/>
      </dsp:txXfrm>
    </dsp:sp>
    <dsp:sp modelId="{F845A128-533A-4D6E-8D95-EA0465FD0AC6}">
      <dsp:nvSpPr>
        <dsp:cNvPr id="0" name=""/>
        <dsp:cNvSpPr/>
      </dsp:nvSpPr>
      <dsp:spPr>
        <a:xfrm rot="11400000">
          <a:off x="1677917" y="1738848"/>
          <a:ext cx="266699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266699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804599" y="1745719"/>
        <a:ext cx="13334" cy="13334"/>
      </dsp:txXfrm>
    </dsp:sp>
    <dsp:sp modelId="{C618A2DF-68AC-4C35-92DC-5A127327736B}">
      <dsp:nvSpPr>
        <dsp:cNvPr id="0" name=""/>
        <dsp:cNvSpPr/>
      </dsp:nvSpPr>
      <dsp:spPr>
        <a:xfrm>
          <a:off x="624832" y="1116555"/>
          <a:ext cx="1063538" cy="1040793"/>
        </a:xfrm>
        <a:prstGeom prst="ellipse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4</a:t>
          </a:r>
          <a:r>
            <a:rPr lang="bn-IN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0584" y="1268976"/>
        <a:ext cx="752034" cy="735951"/>
      </dsp:txXfrm>
    </dsp:sp>
    <dsp:sp modelId="{C8691641-CC6F-4F4D-B779-26C9454B314D}">
      <dsp:nvSpPr>
        <dsp:cNvPr id="0" name=""/>
        <dsp:cNvSpPr/>
      </dsp:nvSpPr>
      <dsp:spPr>
        <a:xfrm rot="13800000">
          <a:off x="1932193" y="1249595"/>
          <a:ext cx="310860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10860" y="135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079851" y="1255361"/>
        <a:ext cx="15543" cy="15543"/>
      </dsp:txXfrm>
    </dsp:sp>
    <dsp:sp modelId="{DFE7C2D5-CF2F-420A-990F-F774E27F2EE1}">
      <dsp:nvSpPr>
        <dsp:cNvPr id="0" name=""/>
        <dsp:cNvSpPr/>
      </dsp:nvSpPr>
      <dsp:spPr>
        <a:xfrm>
          <a:off x="1108170" y="283477"/>
          <a:ext cx="1111544" cy="949465"/>
        </a:xfrm>
        <a:prstGeom prst="ellipse">
          <a:avLst/>
        </a:prstGeom>
        <a:solidFill>
          <a:srgbClr val="80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৫৪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0952" y="422523"/>
        <a:ext cx="785980" cy="671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C93E7-4365-4C53-B23B-C2AD0B559079}">
      <dsp:nvSpPr>
        <dsp:cNvPr id="0" name=""/>
        <dsp:cNvSpPr/>
      </dsp:nvSpPr>
      <dsp:spPr>
        <a:xfrm>
          <a:off x="2042134" y="791461"/>
          <a:ext cx="961420" cy="36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579"/>
              </a:lnTo>
              <a:lnTo>
                <a:pt x="961420" y="247579"/>
              </a:lnTo>
              <a:lnTo>
                <a:pt x="961420" y="36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F8773-928B-47B8-AB67-705CFE2E506A}">
      <dsp:nvSpPr>
        <dsp:cNvPr id="0" name=""/>
        <dsp:cNvSpPr/>
      </dsp:nvSpPr>
      <dsp:spPr>
        <a:xfrm>
          <a:off x="1281217" y="791461"/>
          <a:ext cx="760916" cy="362127"/>
        </a:xfrm>
        <a:custGeom>
          <a:avLst/>
          <a:gdLst/>
          <a:ahLst/>
          <a:cxnLst/>
          <a:rect l="0" t="0" r="0" b="0"/>
          <a:pathLst>
            <a:path>
              <a:moveTo>
                <a:pt x="760916" y="0"/>
              </a:moveTo>
              <a:lnTo>
                <a:pt x="760916" y="246779"/>
              </a:lnTo>
              <a:lnTo>
                <a:pt x="0" y="246779"/>
              </a:lnTo>
              <a:lnTo>
                <a:pt x="0" y="362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57B4D-3B4E-4056-B02C-49584134FF37}">
      <dsp:nvSpPr>
        <dsp:cNvPr id="0" name=""/>
        <dsp:cNvSpPr/>
      </dsp:nvSpPr>
      <dsp:spPr>
        <a:xfrm>
          <a:off x="1419566" y="800"/>
          <a:ext cx="1245135" cy="790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A10F52-2DD6-4914-B238-A073F7F34B04}">
      <dsp:nvSpPr>
        <dsp:cNvPr id="0" name=""/>
        <dsp:cNvSpPr/>
      </dsp:nvSpPr>
      <dsp:spPr>
        <a:xfrm>
          <a:off x="1557914" y="132231"/>
          <a:ext cx="1245135" cy="790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1072" y="155389"/>
        <a:ext cx="1198819" cy="744345"/>
      </dsp:txXfrm>
    </dsp:sp>
    <dsp:sp modelId="{77F54292-55AF-4171-B3FB-870712578C65}">
      <dsp:nvSpPr>
        <dsp:cNvPr id="0" name=""/>
        <dsp:cNvSpPr/>
      </dsp:nvSpPr>
      <dsp:spPr>
        <a:xfrm>
          <a:off x="658649" y="1153588"/>
          <a:ext cx="1245135" cy="790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B839B7-405D-4927-8DF0-D1838397BC09}">
      <dsp:nvSpPr>
        <dsp:cNvPr id="0" name=""/>
        <dsp:cNvSpPr/>
      </dsp:nvSpPr>
      <dsp:spPr>
        <a:xfrm>
          <a:off x="796998" y="1285019"/>
          <a:ext cx="1245135" cy="79066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0156" y="1308177"/>
        <a:ext cx="1198819" cy="744345"/>
      </dsp:txXfrm>
    </dsp:sp>
    <dsp:sp modelId="{D22C9A52-D4E2-4174-A16A-D741BCB32544}">
      <dsp:nvSpPr>
        <dsp:cNvPr id="0" name=""/>
        <dsp:cNvSpPr/>
      </dsp:nvSpPr>
      <dsp:spPr>
        <a:xfrm>
          <a:off x="2380986" y="1154388"/>
          <a:ext cx="1245135" cy="790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A933FA-574A-4A2C-A8E9-1A20464A13CC}">
      <dsp:nvSpPr>
        <dsp:cNvPr id="0" name=""/>
        <dsp:cNvSpPr/>
      </dsp:nvSpPr>
      <dsp:spPr>
        <a:xfrm>
          <a:off x="2519335" y="1285819"/>
          <a:ext cx="1245135" cy="79066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42493" y="1308977"/>
        <a:ext cx="1198819" cy="744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43750-94F3-4B83-A1A4-55EBB87D20A7}">
      <dsp:nvSpPr>
        <dsp:cNvPr id="0" name=""/>
        <dsp:cNvSpPr/>
      </dsp:nvSpPr>
      <dsp:spPr>
        <a:xfrm>
          <a:off x="1927350" y="793577"/>
          <a:ext cx="762497" cy="362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91"/>
              </a:lnTo>
              <a:lnTo>
                <a:pt x="762497" y="247291"/>
              </a:lnTo>
              <a:lnTo>
                <a:pt x="762497" y="3628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53ED6-2816-4A9F-9751-99D6E8C4DA67}">
      <dsp:nvSpPr>
        <dsp:cNvPr id="0" name=""/>
        <dsp:cNvSpPr/>
      </dsp:nvSpPr>
      <dsp:spPr>
        <a:xfrm>
          <a:off x="1164852" y="793577"/>
          <a:ext cx="762497" cy="362879"/>
        </a:xfrm>
        <a:custGeom>
          <a:avLst/>
          <a:gdLst/>
          <a:ahLst/>
          <a:cxnLst/>
          <a:rect l="0" t="0" r="0" b="0"/>
          <a:pathLst>
            <a:path>
              <a:moveTo>
                <a:pt x="762497" y="0"/>
              </a:moveTo>
              <a:lnTo>
                <a:pt x="762497" y="247291"/>
              </a:lnTo>
              <a:lnTo>
                <a:pt x="0" y="247291"/>
              </a:lnTo>
              <a:lnTo>
                <a:pt x="0" y="3628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AD1C4-3C23-4FF1-A4E3-D25D9CE254D0}">
      <dsp:nvSpPr>
        <dsp:cNvPr id="0" name=""/>
        <dsp:cNvSpPr/>
      </dsp:nvSpPr>
      <dsp:spPr>
        <a:xfrm>
          <a:off x="1303488" y="1274"/>
          <a:ext cx="1247722" cy="792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20572D-ACC9-4BE3-BA6E-63E4E1B30D81}">
      <dsp:nvSpPr>
        <dsp:cNvPr id="0" name=""/>
        <dsp:cNvSpPr/>
      </dsp:nvSpPr>
      <dsp:spPr>
        <a:xfrm>
          <a:off x="1442124" y="132978"/>
          <a:ext cx="1247722" cy="792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5330" y="156184"/>
        <a:ext cx="1201310" cy="745891"/>
      </dsp:txXfrm>
    </dsp:sp>
    <dsp:sp modelId="{5D01ED97-7AEB-4C29-A927-659FD9E61F50}">
      <dsp:nvSpPr>
        <dsp:cNvPr id="0" name=""/>
        <dsp:cNvSpPr/>
      </dsp:nvSpPr>
      <dsp:spPr>
        <a:xfrm>
          <a:off x="540991" y="1156457"/>
          <a:ext cx="1247722" cy="792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34C9F2-4BDC-4A16-A48A-FD1D2FF77BDB}">
      <dsp:nvSpPr>
        <dsp:cNvPr id="0" name=""/>
        <dsp:cNvSpPr/>
      </dsp:nvSpPr>
      <dsp:spPr>
        <a:xfrm>
          <a:off x="679627" y="1288161"/>
          <a:ext cx="1247722" cy="79230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2833" y="1311367"/>
        <a:ext cx="1201310" cy="745891"/>
      </dsp:txXfrm>
    </dsp:sp>
    <dsp:sp modelId="{5D858F69-C91C-40F5-B47C-09696012E063}">
      <dsp:nvSpPr>
        <dsp:cNvPr id="0" name=""/>
        <dsp:cNvSpPr/>
      </dsp:nvSpPr>
      <dsp:spPr>
        <a:xfrm>
          <a:off x="2065985" y="1156457"/>
          <a:ext cx="1247722" cy="792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CF860C-569E-48EC-B58B-CAE38355FE69}">
      <dsp:nvSpPr>
        <dsp:cNvPr id="0" name=""/>
        <dsp:cNvSpPr/>
      </dsp:nvSpPr>
      <dsp:spPr>
        <a:xfrm>
          <a:off x="2204621" y="1288161"/>
          <a:ext cx="1247722" cy="79230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27827" y="1311367"/>
        <a:ext cx="1201310" cy="7458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B592F-9959-4919-AD74-45F8EE465255}">
      <dsp:nvSpPr>
        <dsp:cNvPr id="0" name=""/>
        <dsp:cNvSpPr/>
      </dsp:nvSpPr>
      <dsp:spPr>
        <a:xfrm>
          <a:off x="2847751" y="916868"/>
          <a:ext cx="881649" cy="419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34"/>
              </a:lnTo>
              <a:lnTo>
                <a:pt x="881649" y="285934"/>
              </a:lnTo>
              <a:lnTo>
                <a:pt x="881649" y="419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23456-F0D8-4F3D-9B00-FE81218A3BEC}">
      <dsp:nvSpPr>
        <dsp:cNvPr id="0" name=""/>
        <dsp:cNvSpPr/>
      </dsp:nvSpPr>
      <dsp:spPr>
        <a:xfrm>
          <a:off x="1966102" y="2252567"/>
          <a:ext cx="881649" cy="419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34"/>
              </a:lnTo>
              <a:lnTo>
                <a:pt x="881649" y="285934"/>
              </a:lnTo>
              <a:lnTo>
                <a:pt x="881649" y="4195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76DA1-2908-4E04-A649-72A3AD4B28D5}">
      <dsp:nvSpPr>
        <dsp:cNvPr id="0" name=""/>
        <dsp:cNvSpPr/>
      </dsp:nvSpPr>
      <dsp:spPr>
        <a:xfrm>
          <a:off x="1084453" y="2252567"/>
          <a:ext cx="881649" cy="419584"/>
        </a:xfrm>
        <a:custGeom>
          <a:avLst/>
          <a:gdLst/>
          <a:ahLst/>
          <a:cxnLst/>
          <a:rect l="0" t="0" r="0" b="0"/>
          <a:pathLst>
            <a:path>
              <a:moveTo>
                <a:pt x="881649" y="0"/>
              </a:moveTo>
              <a:lnTo>
                <a:pt x="881649" y="285934"/>
              </a:lnTo>
              <a:lnTo>
                <a:pt x="0" y="285934"/>
              </a:lnTo>
              <a:lnTo>
                <a:pt x="0" y="4195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586F2-104F-48D3-BB5E-78448D3F73A0}">
      <dsp:nvSpPr>
        <dsp:cNvPr id="0" name=""/>
        <dsp:cNvSpPr/>
      </dsp:nvSpPr>
      <dsp:spPr>
        <a:xfrm>
          <a:off x="1966102" y="916868"/>
          <a:ext cx="881649" cy="419584"/>
        </a:xfrm>
        <a:custGeom>
          <a:avLst/>
          <a:gdLst/>
          <a:ahLst/>
          <a:cxnLst/>
          <a:rect l="0" t="0" r="0" b="0"/>
          <a:pathLst>
            <a:path>
              <a:moveTo>
                <a:pt x="881649" y="0"/>
              </a:moveTo>
              <a:lnTo>
                <a:pt x="881649" y="285934"/>
              </a:lnTo>
              <a:lnTo>
                <a:pt x="0" y="285934"/>
              </a:lnTo>
              <a:lnTo>
                <a:pt x="0" y="419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E608C-47C5-435B-AD65-A4CA9164D9F3}">
      <dsp:nvSpPr>
        <dsp:cNvPr id="0" name=""/>
        <dsp:cNvSpPr/>
      </dsp:nvSpPr>
      <dsp:spPr>
        <a:xfrm>
          <a:off x="2126402" y="754"/>
          <a:ext cx="1442698" cy="916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B7D3CB-6484-49DF-A12B-D9E563765FE4}">
      <dsp:nvSpPr>
        <dsp:cNvPr id="0" name=""/>
        <dsp:cNvSpPr/>
      </dsp:nvSpPr>
      <dsp:spPr>
        <a:xfrm>
          <a:off x="2286702" y="153039"/>
          <a:ext cx="1442698" cy="916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3534" y="179871"/>
        <a:ext cx="1389034" cy="862449"/>
      </dsp:txXfrm>
    </dsp:sp>
    <dsp:sp modelId="{13E5BD88-4264-488A-9F81-697ECD26AF26}">
      <dsp:nvSpPr>
        <dsp:cNvPr id="0" name=""/>
        <dsp:cNvSpPr/>
      </dsp:nvSpPr>
      <dsp:spPr>
        <a:xfrm>
          <a:off x="1244752" y="1336453"/>
          <a:ext cx="1442698" cy="916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CCD1B1-211A-4CB3-BE96-C32B18ACDDA1}">
      <dsp:nvSpPr>
        <dsp:cNvPr id="0" name=""/>
        <dsp:cNvSpPr/>
      </dsp:nvSpPr>
      <dsp:spPr>
        <a:xfrm>
          <a:off x="1405052" y="1488738"/>
          <a:ext cx="1442698" cy="916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31884" y="1515570"/>
        <a:ext cx="1389034" cy="862449"/>
      </dsp:txXfrm>
    </dsp:sp>
    <dsp:sp modelId="{E90B6E75-343A-4D39-966B-51E971403596}">
      <dsp:nvSpPr>
        <dsp:cNvPr id="0" name=""/>
        <dsp:cNvSpPr/>
      </dsp:nvSpPr>
      <dsp:spPr>
        <a:xfrm>
          <a:off x="363103" y="2672152"/>
          <a:ext cx="1442698" cy="916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A6AEB9-B839-493E-8408-8B4101A9305C}">
      <dsp:nvSpPr>
        <dsp:cNvPr id="0" name=""/>
        <dsp:cNvSpPr/>
      </dsp:nvSpPr>
      <dsp:spPr>
        <a:xfrm>
          <a:off x="523403" y="2824437"/>
          <a:ext cx="1442698" cy="91611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0235" y="2851269"/>
        <a:ext cx="1389034" cy="862449"/>
      </dsp:txXfrm>
    </dsp:sp>
    <dsp:sp modelId="{5B04BC43-7663-4709-B7A8-4E278CE9EE44}">
      <dsp:nvSpPr>
        <dsp:cNvPr id="0" name=""/>
        <dsp:cNvSpPr/>
      </dsp:nvSpPr>
      <dsp:spPr>
        <a:xfrm>
          <a:off x="2126402" y="2672152"/>
          <a:ext cx="1442698" cy="916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BAFDC3-22BB-4EE6-A0B0-0E615515FB14}">
      <dsp:nvSpPr>
        <dsp:cNvPr id="0" name=""/>
        <dsp:cNvSpPr/>
      </dsp:nvSpPr>
      <dsp:spPr>
        <a:xfrm>
          <a:off x="2286702" y="2824437"/>
          <a:ext cx="1442698" cy="91611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3534" y="2851269"/>
        <a:ext cx="1389034" cy="862449"/>
      </dsp:txXfrm>
    </dsp:sp>
    <dsp:sp modelId="{9B8A9B1D-1339-4035-A80A-933B88A1B8B7}">
      <dsp:nvSpPr>
        <dsp:cNvPr id="0" name=""/>
        <dsp:cNvSpPr/>
      </dsp:nvSpPr>
      <dsp:spPr>
        <a:xfrm>
          <a:off x="3008051" y="1336453"/>
          <a:ext cx="1442698" cy="916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A0F73F-6736-4E31-ADCB-0896B9E8E10C}">
      <dsp:nvSpPr>
        <dsp:cNvPr id="0" name=""/>
        <dsp:cNvSpPr/>
      </dsp:nvSpPr>
      <dsp:spPr>
        <a:xfrm>
          <a:off x="3168351" y="1488738"/>
          <a:ext cx="1442698" cy="91611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95183" y="1515570"/>
        <a:ext cx="1389034" cy="862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1494D-23D2-45A4-A330-D61F2E98867B}">
      <dsp:nvSpPr>
        <dsp:cNvPr id="0" name=""/>
        <dsp:cNvSpPr/>
      </dsp:nvSpPr>
      <dsp:spPr>
        <a:xfrm>
          <a:off x="3349260" y="332978"/>
          <a:ext cx="3926197" cy="3926197"/>
        </a:xfrm>
        <a:prstGeom prst="blockArc">
          <a:avLst>
            <a:gd name="adj1" fmla="val 10765077"/>
            <a:gd name="adj2" fmla="val 17561423"/>
            <a:gd name="adj3" fmla="val 4642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6FB20-AA93-4656-B234-EB778477F6B2}">
      <dsp:nvSpPr>
        <dsp:cNvPr id="0" name=""/>
        <dsp:cNvSpPr/>
      </dsp:nvSpPr>
      <dsp:spPr>
        <a:xfrm>
          <a:off x="3314572" y="675579"/>
          <a:ext cx="3926197" cy="3926197"/>
        </a:xfrm>
        <a:prstGeom prst="blockArc">
          <a:avLst>
            <a:gd name="adj1" fmla="val 3996851"/>
            <a:gd name="adj2" fmla="val 11315480"/>
            <a:gd name="adj3" fmla="val 4642"/>
          </a:avLst>
        </a:prstGeom>
        <a:solidFill>
          <a:srgbClr val="000099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A28EB-EF06-4F16-A83A-53F3E4E5DB54}">
      <dsp:nvSpPr>
        <dsp:cNvPr id="0" name=""/>
        <dsp:cNvSpPr/>
      </dsp:nvSpPr>
      <dsp:spPr>
        <a:xfrm>
          <a:off x="4423123" y="507630"/>
          <a:ext cx="3926197" cy="3926197"/>
        </a:xfrm>
        <a:prstGeom prst="blockArc">
          <a:avLst>
            <a:gd name="adj1" fmla="val 30006"/>
            <a:gd name="adj2" fmla="val 6002179"/>
            <a:gd name="adj3" fmla="val 4642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81941-F0D2-4724-8525-223B8E522AF9}">
      <dsp:nvSpPr>
        <dsp:cNvPr id="0" name=""/>
        <dsp:cNvSpPr/>
      </dsp:nvSpPr>
      <dsp:spPr>
        <a:xfrm>
          <a:off x="4451909" y="435029"/>
          <a:ext cx="3926197" cy="3926197"/>
        </a:xfrm>
        <a:prstGeom prst="blockArc">
          <a:avLst>
            <a:gd name="adj1" fmla="val 15595235"/>
            <a:gd name="adj2" fmla="val 135705"/>
            <a:gd name="adj3" fmla="val 4642"/>
          </a:avLst>
        </a:prstGeom>
        <a:solidFill>
          <a:srgbClr val="C0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F4900-F5B1-4D40-B971-24FA8E5DBD7C}">
      <dsp:nvSpPr>
        <dsp:cNvPr id="0" name=""/>
        <dsp:cNvSpPr/>
      </dsp:nvSpPr>
      <dsp:spPr>
        <a:xfrm>
          <a:off x="4628524" y="1158390"/>
          <a:ext cx="2877424" cy="25284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45720" bIns="1280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বাসস্ট্যান্ড</a:t>
          </a:r>
          <a:endParaRPr lang="en-US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9913" y="1528678"/>
        <a:ext cx="2034646" cy="1787908"/>
      </dsp:txXfrm>
    </dsp:sp>
    <dsp:sp modelId="{A8013159-EAD6-43BC-85FF-B721093C016F}">
      <dsp:nvSpPr>
        <dsp:cNvPr id="0" name=""/>
        <dsp:cNvSpPr/>
      </dsp:nvSpPr>
      <dsp:spPr>
        <a:xfrm>
          <a:off x="5023534" y="-109033"/>
          <a:ext cx="2057030" cy="12657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6576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 কি</a:t>
          </a:r>
          <a:r>
            <a:rPr lang="en-US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2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US" sz="32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24779" y="76336"/>
        <a:ext cx="1454540" cy="895041"/>
      </dsp:txXfrm>
    </dsp:sp>
    <dsp:sp modelId="{A54FC7A2-5EDE-48D1-825F-5B4BD2D4D993}">
      <dsp:nvSpPr>
        <dsp:cNvPr id="0" name=""/>
        <dsp:cNvSpPr/>
      </dsp:nvSpPr>
      <dsp:spPr>
        <a:xfrm>
          <a:off x="7462746" y="1732663"/>
          <a:ext cx="1681866" cy="1509606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t="16000" r="-2000" b="5000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6576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20</a:t>
          </a:r>
          <a:r>
            <a:rPr lang="bn-BD" sz="28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8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US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09050" y="1953740"/>
        <a:ext cx="1189258" cy="1067452"/>
      </dsp:txXfrm>
    </dsp:sp>
    <dsp:sp modelId="{DA1F1E86-9076-4EAE-B1EE-B1EB3815F254}">
      <dsp:nvSpPr>
        <dsp:cNvPr id="0" name=""/>
        <dsp:cNvSpPr/>
      </dsp:nvSpPr>
      <dsp:spPr>
        <a:xfrm>
          <a:off x="4976561" y="3506054"/>
          <a:ext cx="2150977" cy="1705726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t="14000" b="16000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6576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24</a:t>
          </a:r>
          <a:r>
            <a:rPr lang="bn-BD" sz="40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40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40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1564" y="3755852"/>
        <a:ext cx="1520971" cy="1206130"/>
      </dsp:txXfrm>
    </dsp:sp>
    <dsp:sp modelId="{5C350611-5CD5-4932-98E5-717B1431F6B4}">
      <dsp:nvSpPr>
        <dsp:cNvPr id="0" name=""/>
        <dsp:cNvSpPr/>
      </dsp:nvSpPr>
      <dsp:spPr>
        <a:xfrm>
          <a:off x="2300484" y="1423383"/>
          <a:ext cx="2188887" cy="1778141"/>
        </a:xfrm>
        <a:prstGeom prst="ellipse">
          <a:avLst/>
        </a:prstGeom>
        <a:blipFill dpi="0" rotWithShape="0">
          <a:blip xmlns:r="http://schemas.openxmlformats.org/officeDocument/2006/relationships" r:embed="rId5"/>
          <a:srcRect/>
          <a:stretch>
            <a:fillRect l="18000" t="10000" r="1000" b="12000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 32</a:t>
          </a:r>
          <a:r>
            <a:rPr lang="bn-BD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32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002060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21039" y="1683786"/>
        <a:ext cx="1547777" cy="1257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8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B05F-42E0-454E-89F7-AA2E7BA5F75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048785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8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8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BA0D1-01ED-48D3-8223-16A590B8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104860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104868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10486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7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104872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10487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7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104873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7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104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bn-BD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486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4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10486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104863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104864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10486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10486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10486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bn-BD" dirty="0" smtClean="0"/>
              <a:t>  </a:t>
            </a:r>
            <a:endParaRPr lang="en-US" dirty="0" smtClean="0"/>
          </a:p>
        </p:txBody>
      </p:sp>
      <p:sp>
        <p:nvSpPr>
          <p:cNvPr id="104867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104867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60120" y="1197188"/>
            <a:ext cx="10881360" cy="2546773"/>
          </a:xfrm>
        </p:spPr>
        <p:txBody>
          <a:bodyPr anchor="b"/>
          <a:lstStyle>
            <a:lvl1pPr algn="ctr">
              <a:defRPr sz="7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600200" y="3842174"/>
            <a:ext cx="9601200" cy="1766146"/>
          </a:xfrm>
        </p:spPr>
        <p:txBody>
          <a:bodyPr/>
          <a:lstStyle>
            <a:lvl1pPr marL="0" indent="0" algn="ctr">
              <a:buNone/>
              <a:defRPr sz="3200"/>
            </a:lvl1pPr>
            <a:lvl2pPr marL="600852" indent="0" algn="ctr">
              <a:buNone/>
              <a:defRPr sz="2600"/>
            </a:lvl2pPr>
            <a:lvl3pPr marL="1201704" indent="0" algn="ctr">
              <a:buNone/>
              <a:defRPr sz="2400"/>
            </a:lvl3pPr>
            <a:lvl4pPr marL="1802557" indent="0" algn="ctr">
              <a:buNone/>
              <a:defRPr sz="2100"/>
            </a:lvl4pPr>
            <a:lvl5pPr marL="2403409" indent="0" algn="ctr">
              <a:buNone/>
              <a:defRPr sz="2100"/>
            </a:lvl5pPr>
            <a:lvl6pPr marL="3004261" indent="0" algn="ctr">
              <a:buNone/>
              <a:defRPr sz="2100"/>
            </a:lvl6pPr>
            <a:lvl7pPr marL="3605113" indent="0" algn="ctr">
              <a:buNone/>
              <a:defRPr sz="2100"/>
            </a:lvl7pPr>
            <a:lvl8pPr marL="4205966" indent="0" algn="ctr">
              <a:buNone/>
              <a:defRPr sz="2100"/>
            </a:lvl8pPr>
            <a:lvl9pPr marL="4806818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5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0487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Vertical Title 1"/>
          <p:cNvSpPr>
            <a:spLocks noGrp="1"/>
          </p:cNvSpPr>
          <p:nvPr>
            <p:ph type="title" orient="vert"/>
          </p:nvPr>
        </p:nvSpPr>
        <p:spPr>
          <a:xfrm>
            <a:off x="9161147" y="389467"/>
            <a:ext cx="2760345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4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2" y="389467"/>
            <a:ext cx="8121015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0487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0487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Title 1"/>
          <p:cNvSpPr>
            <a:spLocks noGrp="1"/>
          </p:cNvSpPr>
          <p:nvPr>
            <p:ph type="title"/>
          </p:nvPr>
        </p:nvSpPr>
        <p:spPr>
          <a:xfrm>
            <a:off x="873443" y="1823723"/>
            <a:ext cx="11041380" cy="3042919"/>
          </a:xfrm>
        </p:spPr>
        <p:txBody>
          <a:bodyPr anchor="b"/>
          <a:lstStyle>
            <a:lvl1pPr>
              <a:defRPr sz="7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59" name="Text Placeholder 2"/>
          <p:cNvSpPr>
            <a:spLocks noGrp="1"/>
          </p:cNvSpPr>
          <p:nvPr>
            <p:ph type="body" idx="1"/>
          </p:nvPr>
        </p:nvSpPr>
        <p:spPr>
          <a:xfrm>
            <a:off x="873443" y="4895429"/>
            <a:ext cx="11041380" cy="16001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085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0487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64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65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0487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Title 1"/>
          <p:cNvSpPr>
            <a:spLocks noGrp="1"/>
          </p:cNvSpPr>
          <p:nvPr>
            <p:ph type="title"/>
          </p:nvPr>
        </p:nvSpPr>
        <p:spPr>
          <a:xfrm>
            <a:off x="881777" y="389469"/>
            <a:ext cx="1104138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70" name="Text Placeholder 2"/>
          <p:cNvSpPr>
            <a:spLocks noGrp="1"/>
          </p:cNvSpPr>
          <p:nvPr>
            <p:ph type="body" idx="1"/>
          </p:nvPr>
        </p:nvSpPr>
        <p:spPr>
          <a:xfrm>
            <a:off x="881779" y="1793241"/>
            <a:ext cx="5415676" cy="87883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1" name="Content Placeholder 3"/>
          <p:cNvSpPr>
            <a:spLocks noGrp="1"/>
          </p:cNvSpPr>
          <p:nvPr>
            <p:ph sz="half" idx="2"/>
          </p:nvPr>
        </p:nvSpPr>
        <p:spPr>
          <a:xfrm>
            <a:off x="881779" y="2672080"/>
            <a:ext cx="5415676" cy="393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7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2" y="1793241"/>
            <a:ext cx="5442347" cy="87883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3" name="Content Placeholder 5"/>
          <p:cNvSpPr>
            <a:spLocks noGrp="1"/>
          </p:cNvSpPr>
          <p:nvPr>
            <p:ph sz="quarter" idx="4"/>
          </p:nvPr>
        </p:nvSpPr>
        <p:spPr>
          <a:xfrm>
            <a:off x="6480812" y="2672080"/>
            <a:ext cx="5442347" cy="393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7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04877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9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04859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"/>
          <p:cNvSpPr>
            <a:spLocks noGrp="1"/>
          </p:cNvSpPr>
          <p:nvPr>
            <p:ph type="title"/>
          </p:nvPr>
        </p:nvSpPr>
        <p:spPr>
          <a:xfrm>
            <a:off x="881779" y="487680"/>
            <a:ext cx="4128849" cy="170688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78" name="Content Placeholder 2"/>
          <p:cNvSpPr>
            <a:spLocks noGrp="1"/>
          </p:cNvSpPr>
          <p:nvPr>
            <p:ph idx="1"/>
          </p:nvPr>
        </p:nvSpPr>
        <p:spPr>
          <a:xfrm>
            <a:off x="5442347" y="1053255"/>
            <a:ext cx="6480810" cy="5198533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79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194560"/>
            <a:ext cx="4128849" cy="4065694"/>
          </a:xfrm>
        </p:spPr>
        <p:txBody>
          <a:bodyPr/>
          <a:lstStyle>
            <a:lvl1pPr marL="0" indent="0">
              <a:buNone/>
              <a:defRPr sz="2100"/>
            </a:lvl1pPr>
            <a:lvl2pPr marL="600852" indent="0">
              <a:buNone/>
              <a:defRPr sz="1800"/>
            </a:lvl2pPr>
            <a:lvl3pPr marL="1201704" indent="0">
              <a:buNone/>
              <a:defRPr sz="1600"/>
            </a:lvl3pPr>
            <a:lvl4pPr marL="1802557" indent="0">
              <a:buNone/>
              <a:defRPr sz="1300"/>
            </a:lvl4pPr>
            <a:lvl5pPr marL="2403409" indent="0">
              <a:buNone/>
              <a:defRPr sz="1300"/>
            </a:lvl5pPr>
            <a:lvl6pPr marL="3004261" indent="0">
              <a:buNone/>
              <a:defRPr sz="1300"/>
            </a:lvl6pPr>
            <a:lvl7pPr marL="3605113" indent="0">
              <a:buNone/>
              <a:defRPr sz="1300"/>
            </a:lvl7pPr>
            <a:lvl8pPr marL="4205966" indent="0">
              <a:buNone/>
              <a:defRPr sz="1300"/>
            </a:lvl8pPr>
            <a:lvl9pPr marL="480681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0487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1"/>
          <p:cNvSpPr>
            <a:spLocks noGrp="1"/>
          </p:cNvSpPr>
          <p:nvPr>
            <p:ph type="title"/>
          </p:nvPr>
        </p:nvSpPr>
        <p:spPr>
          <a:xfrm>
            <a:off x="881779" y="487680"/>
            <a:ext cx="4128849" cy="170688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4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53255"/>
            <a:ext cx="6480810" cy="5198533"/>
          </a:xfrm>
        </p:spPr>
        <p:txBody>
          <a:bodyPr anchor="t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48749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194560"/>
            <a:ext cx="4128849" cy="4065694"/>
          </a:xfrm>
        </p:spPr>
        <p:txBody>
          <a:bodyPr/>
          <a:lstStyle>
            <a:lvl1pPr marL="0" indent="0">
              <a:buNone/>
              <a:defRPr sz="2100"/>
            </a:lvl1pPr>
            <a:lvl2pPr marL="600852" indent="0">
              <a:buNone/>
              <a:defRPr sz="1800"/>
            </a:lvl2pPr>
            <a:lvl3pPr marL="1201704" indent="0">
              <a:buNone/>
              <a:defRPr sz="1600"/>
            </a:lvl3pPr>
            <a:lvl4pPr marL="1802557" indent="0">
              <a:buNone/>
              <a:defRPr sz="1300"/>
            </a:lvl4pPr>
            <a:lvl5pPr marL="2403409" indent="0">
              <a:buNone/>
              <a:defRPr sz="1300"/>
            </a:lvl5pPr>
            <a:lvl6pPr marL="3004261" indent="0">
              <a:buNone/>
              <a:defRPr sz="1300"/>
            </a:lvl6pPr>
            <a:lvl7pPr marL="3605113" indent="0">
              <a:buNone/>
              <a:defRPr sz="1300"/>
            </a:lvl7pPr>
            <a:lvl8pPr marL="4205966" indent="0">
              <a:buNone/>
              <a:defRPr sz="1300"/>
            </a:lvl8pPr>
            <a:lvl9pPr marL="480681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0487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80110" y="389469"/>
            <a:ext cx="11041380" cy="1413934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8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8"/>
            <a:ext cx="2880360" cy="389467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0364-1DA7-49E3-A5DA-235DB435427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8"/>
            <a:ext cx="4320540" cy="389467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8"/>
            <a:ext cx="2880360" cy="389467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201704" rtl="0" eaLnBrk="1" latinLnBrk="0" hangingPunct="1">
        <a:lnSpc>
          <a:spcPct val="90000"/>
        </a:lnSpc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426" indent="-300426" algn="l" defTabSz="1201704" rtl="0" eaLnBrk="1" latinLnBrk="0" hangingPunct="1">
        <a:lnSpc>
          <a:spcPct val="90000"/>
        </a:lnSpc>
        <a:spcBef>
          <a:spcPts val="1314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1278" indent="-300426" algn="l" defTabSz="1201704" rtl="0" eaLnBrk="1" latinLnBrk="0" hangingPunct="1">
        <a:lnSpc>
          <a:spcPct val="90000"/>
        </a:lnSpc>
        <a:spcBef>
          <a:spcPts val="65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lnSpc>
          <a:spcPct val="90000"/>
        </a:lnSpc>
        <a:spcBef>
          <a:spcPts val="657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lnSpc>
          <a:spcPct val="90000"/>
        </a:lnSpc>
        <a:spcBef>
          <a:spcPts val="65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lnSpc>
          <a:spcPct val="90000"/>
        </a:lnSpc>
        <a:spcBef>
          <a:spcPts val="65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lnSpc>
          <a:spcPct val="90000"/>
        </a:lnSpc>
        <a:spcBef>
          <a:spcPts val="65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lnSpc>
          <a:spcPct val="90000"/>
        </a:lnSpc>
        <a:spcBef>
          <a:spcPts val="65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lnSpc>
          <a:spcPct val="90000"/>
        </a:lnSpc>
        <a:spcBef>
          <a:spcPts val="65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lnSpc>
          <a:spcPct val="90000"/>
        </a:lnSpc>
        <a:spcBef>
          <a:spcPts val="65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9.jpeg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01000" y="6725920"/>
            <a:ext cx="4053840" cy="508000"/>
          </a:xfrm>
        </p:spPr>
        <p:txBody>
          <a:bodyPr/>
          <a:lstStyle/>
          <a:p>
            <a:r>
              <a:rPr lang="en-AU" smtClean="0"/>
              <a:t>Shahjahanxp@yahoo.com</a:t>
            </a:r>
            <a:endParaRPr lang="en-A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-90016" y="6986694"/>
            <a:ext cx="2027878" cy="389467"/>
          </a:xfrm>
        </p:spPr>
        <p:txBody>
          <a:bodyPr/>
          <a:lstStyle/>
          <a:p>
            <a:pPr algn="ctr"/>
            <a:fld id="{D97B01B4-DD83-48D5-857C-4DCB127DD015}" type="datetime5"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16-Mar-22</a:t>
            </a:fld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108" y="6231467"/>
            <a:ext cx="2998312" cy="3251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864108" y="6231467"/>
            <a:ext cx="2998312" cy="325120"/>
          </a:xfrm>
          <a:prstGeom prst="rect">
            <a:avLst/>
          </a:prstGeom>
          <a:noFill/>
        </p:spPr>
        <p:txBody>
          <a:bodyPr vert="horz" lIns="96561" tIns="48280" rIns="96561" bIns="9656" rtlCol="0" anchor="b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820B5C-19D5-41D5-BF1F-59B386CF212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251036" y="7001934"/>
            <a:ext cx="1987719" cy="389467"/>
          </a:xfrm>
          <a:prstGeom prst="rect">
            <a:avLst/>
          </a:prstGeom>
        </p:spPr>
        <p:txBody>
          <a:bodyPr vert="horz" lIns="96561" tIns="48280" rIns="96561" bIns="48280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23CEA4FD-429F-4795-956B-5FBA8F643338}" type="slidenum"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</a:t>
            </a:fld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4822" y="1262652"/>
            <a:ext cx="2749818" cy="3463513"/>
          </a:xfrm>
          <a:prstGeom prst="rect">
            <a:avLst/>
          </a:prstGeom>
        </p:spPr>
        <p:txBody>
          <a:bodyPr wrap="square" lIns="96561" tIns="48280" rIns="96561" bIns="48280">
            <a:spAutoFit/>
          </a:bodyPr>
          <a:lstStyle/>
          <a:p>
            <a:r>
              <a:rPr lang="bn-BD" sz="21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7625" y="1339105"/>
            <a:ext cx="2500783" cy="3463513"/>
          </a:xfrm>
          <a:prstGeom prst="rect">
            <a:avLst/>
          </a:prstGeom>
        </p:spPr>
        <p:txBody>
          <a:bodyPr wrap="square" lIns="96561" tIns="48280" rIns="96561" bIns="48280">
            <a:spAutoFit/>
          </a:bodyPr>
          <a:lstStyle/>
          <a:p>
            <a:r>
              <a:rPr lang="bn-BD" sz="21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1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8678" y="1344939"/>
            <a:ext cx="2056618" cy="3463513"/>
          </a:xfrm>
          <a:prstGeom prst="rect">
            <a:avLst/>
          </a:prstGeom>
        </p:spPr>
        <p:txBody>
          <a:bodyPr wrap="square" lIns="96561" tIns="48280" rIns="96561" bIns="48280">
            <a:spAutoFit/>
          </a:bodyPr>
          <a:lstStyle/>
          <a:p>
            <a:r>
              <a:rPr lang="bn-BD" sz="216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1600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5750" y="1329218"/>
            <a:ext cx="2671764" cy="3463513"/>
          </a:xfrm>
          <a:prstGeom prst="rect">
            <a:avLst/>
          </a:prstGeom>
        </p:spPr>
        <p:txBody>
          <a:bodyPr wrap="square" lIns="96561" tIns="48280" rIns="96561" bIns="48280">
            <a:spAutoFit/>
          </a:bodyPr>
          <a:lstStyle/>
          <a:p>
            <a:r>
              <a:rPr lang="bn-BD" sz="21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1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4" y="1960125"/>
            <a:ext cx="12245230" cy="5577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407" flipH="1">
            <a:off x="9523474" y="290313"/>
            <a:ext cx="3422089" cy="31922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407">
            <a:off x="-7112" y="214974"/>
            <a:ext cx="3462128" cy="31922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94" y="198453"/>
            <a:ext cx="6156681" cy="68738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1" y="300449"/>
            <a:ext cx="6278904" cy="6758064"/>
          </a:xfrm>
          <a:prstGeom prst="rect">
            <a:avLst/>
          </a:prstGeom>
        </p:spPr>
      </p:pic>
      <p:sp>
        <p:nvSpPr>
          <p:cNvPr id="18" name="Frame 17"/>
          <p:cNvSpPr/>
          <p:nvPr/>
        </p:nvSpPr>
        <p:spPr>
          <a:xfrm>
            <a:off x="-36275" y="1"/>
            <a:ext cx="12849906" cy="7358961"/>
          </a:xfrm>
          <a:prstGeom prst="frame">
            <a:avLst>
              <a:gd name="adj1" fmla="val 407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ate Placeholder 20"/>
          <p:cNvSpPr>
            <a:spLocks noGrp="1"/>
          </p:cNvSpPr>
          <p:nvPr/>
        </p:nvSpPr>
        <p:spPr>
          <a:xfrm>
            <a:off x="1385092" y="6780107"/>
            <a:ext cx="2031790" cy="355421"/>
          </a:xfrm>
          <a:prstGeom prst="rect">
            <a:avLst/>
          </a:prstGeom>
          <a:noFill/>
        </p:spPr>
        <p:txBody>
          <a:bodyPr vert="horz" lIns="96561" tIns="48280" rIns="96561" bIns="48280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2100" b="1">
                <a:solidFill>
                  <a:schemeClr val="bg1"/>
                </a:solidFill>
              </a:rPr>
              <a:pPr/>
              <a:t>3/16/2022</a:t>
            </a:fld>
            <a:endParaRPr lang="en-US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extBox 1"/>
          <p:cNvSpPr txBox="1"/>
          <p:nvPr/>
        </p:nvSpPr>
        <p:spPr>
          <a:xfrm>
            <a:off x="101600" y="273386"/>
            <a:ext cx="12511314" cy="96584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ইউক্লিডীয় প্রক্রিয়ায় ৪,৬, ৮ ও ১২ এর ল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5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4" name="TextBox 3"/>
          <p:cNvSpPr txBox="1"/>
          <p:nvPr/>
        </p:nvSpPr>
        <p:spPr>
          <a:xfrm>
            <a:off x="3918485" y="2498749"/>
            <a:ext cx="4245475" cy="10908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, ৬ , ৮ ,১২   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4" name="Group 27"/>
          <p:cNvGrpSpPr/>
          <p:nvPr/>
        </p:nvGrpSpPr>
        <p:grpSpPr>
          <a:xfrm>
            <a:off x="2517847" y="2823134"/>
            <a:ext cx="5937789" cy="603554"/>
            <a:chOff x="5332723" y="2191836"/>
            <a:chExt cx="2812178" cy="565832"/>
          </a:xfrm>
        </p:grpSpPr>
        <p:cxnSp>
          <p:nvCxnSpPr>
            <p:cNvPr id="3145731" name="Straight Connector 5"/>
            <p:cNvCxnSpPr>
              <a:cxnSpLocks/>
            </p:cNvCxnSpPr>
            <p:nvPr/>
          </p:nvCxnSpPr>
          <p:spPr>
            <a:xfrm>
              <a:off x="5332723" y="2742818"/>
              <a:ext cx="2812178" cy="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Straight Connector 7"/>
            <p:cNvCxnSpPr>
              <a:cxnSpLocks/>
            </p:cNvCxnSpPr>
            <p:nvPr/>
          </p:nvCxnSpPr>
          <p:spPr>
            <a:xfrm>
              <a:off x="5996934" y="2191836"/>
              <a:ext cx="1" cy="56583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55" name="TextBox 18"/>
          <p:cNvSpPr txBox="1"/>
          <p:nvPr/>
        </p:nvSpPr>
        <p:spPr>
          <a:xfrm>
            <a:off x="3703635" y="3151751"/>
            <a:ext cx="4735588" cy="10908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 , ৩ , ৪ , ৬    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5" name="Group 19"/>
          <p:cNvGrpSpPr/>
          <p:nvPr/>
        </p:nvGrpSpPr>
        <p:grpSpPr>
          <a:xfrm>
            <a:off x="2501435" y="3410848"/>
            <a:ext cx="6003437" cy="635404"/>
            <a:chOff x="1707980" y="1729618"/>
            <a:chExt cx="2063862" cy="710344"/>
          </a:xfrm>
        </p:grpSpPr>
        <p:cxnSp>
          <p:nvCxnSpPr>
            <p:cNvPr id="3145733" name="Straight Connector 20"/>
            <p:cNvCxnSpPr>
              <a:cxnSpLocks/>
            </p:cNvCxnSpPr>
            <p:nvPr/>
          </p:nvCxnSpPr>
          <p:spPr>
            <a:xfrm>
              <a:off x="1707980" y="2439962"/>
              <a:ext cx="206386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4" name="Straight Connector 21"/>
            <p:cNvCxnSpPr>
              <a:cxnSpLocks/>
            </p:cNvCxnSpPr>
            <p:nvPr/>
          </p:nvCxnSpPr>
          <p:spPr>
            <a:xfrm>
              <a:off x="2195445" y="1729618"/>
              <a:ext cx="0" cy="71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56" name="TextBox 22"/>
          <p:cNvSpPr txBox="1"/>
          <p:nvPr/>
        </p:nvSpPr>
        <p:spPr>
          <a:xfrm>
            <a:off x="3978943" y="3773357"/>
            <a:ext cx="4525927" cy="10908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, ৩ , ২ , ৩    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7" name="TextBox 23"/>
          <p:cNvSpPr txBox="1"/>
          <p:nvPr/>
        </p:nvSpPr>
        <p:spPr>
          <a:xfrm>
            <a:off x="327264" y="6156431"/>
            <a:ext cx="7303355" cy="63816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/>
            </a:prstTxWarp>
            <a:spAutoFit/>
          </a:bodyPr>
          <a:lstStyle/>
          <a:p>
            <a:r>
              <a:rPr lang="en-US" sz="5800" dirty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5800" dirty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, ৬ ও ৮ এর ল</a:t>
            </a:r>
            <a:r>
              <a:rPr lang="en-US" sz="5800" dirty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800" dirty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5800" dirty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800" dirty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    </a:t>
            </a:r>
            <a:endParaRPr lang="en-US" sz="5800" dirty="0">
              <a:ln w="0"/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8" name="TextBox 28"/>
          <p:cNvSpPr txBox="1"/>
          <p:nvPr/>
        </p:nvSpPr>
        <p:spPr>
          <a:xfrm>
            <a:off x="2793558" y="2550130"/>
            <a:ext cx="910076" cy="10908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9" name="TextBox 13"/>
          <p:cNvSpPr txBox="1"/>
          <p:nvPr/>
        </p:nvSpPr>
        <p:spPr>
          <a:xfrm>
            <a:off x="2892005" y="3325756"/>
            <a:ext cx="910076" cy="10908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6" name="Group 14"/>
          <p:cNvGrpSpPr/>
          <p:nvPr/>
        </p:nvGrpSpPr>
        <p:grpSpPr>
          <a:xfrm>
            <a:off x="2501435" y="4026950"/>
            <a:ext cx="6003437" cy="635404"/>
            <a:chOff x="1707980" y="1729618"/>
            <a:chExt cx="2063862" cy="710344"/>
          </a:xfrm>
        </p:grpSpPr>
        <p:cxnSp>
          <p:nvCxnSpPr>
            <p:cNvPr id="3145735" name="Straight Connector 15"/>
            <p:cNvCxnSpPr>
              <a:cxnSpLocks/>
            </p:cNvCxnSpPr>
            <p:nvPr/>
          </p:nvCxnSpPr>
          <p:spPr>
            <a:xfrm>
              <a:off x="1707980" y="2439962"/>
              <a:ext cx="206386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6" name="Straight Connector 16"/>
            <p:cNvCxnSpPr>
              <a:cxnSpLocks/>
            </p:cNvCxnSpPr>
            <p:nvPr/>
          </p:nvCxnSpPr>
          <p:spPr>
            <a:xfrm>
              <a:off x="2195445" y="1729618"/>
              <a:ext cx="0" cy="71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60" name="TextBox 17"/>
          <p:cNvSpPr txBox="1"/>
          <p:nvPr/>
        </p:nvSpPr>
        <p:spPr>
          <a:xfrm>
            <a:off x="2941228" y="3911104"/>
            <a:ext cx="910076" cy="10908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    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1" name="TextBox 24"/>
          <p:cNvSpPr txBox="1"/>
          <p:nvPr/>
        </p:nvSpPr>
        <p:spPr>
          <a:xfrm>
            <a:off x="3978942" y="4591911"/>
            <a:ext cx="4525927" cy="10908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, ১ ,  ২ , ১    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2" name="TextBox 25"/>
          <p:cNvSpPr txBox="1"/>
          <p:nvPr/>
        </p:nvSpPr>
        <p:spPr>
          <a:xfrm>
            <a:off x="2792653" y="2539240"/>
            <a:ext cx="910076" cy="10908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3" name="TextBox 26"/>
          <p:cNvSpPr txBox="1"/>
          <p:nvPr/>
        </p:nvSpPr>
        <p:spPr>
          <a:xfrm>
            <a:off x="2890673" y="3309022"/>
            <a:ext cx="910076" cy="10908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4" name="TextBox 29"/>
          <p:cNvSpPr txBox="1"/>
          <p:nvPr/>
        </p:nvSpPr>
        <p:spPr>
          <a:xfrm>
            <a:off x="5926287" y="4595127"/>
            <a:ext cx="910076" cy="10908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5" name="TextBox 30"/>
          <p:cNvSpPr txBox="1"/>
          <p:nvPr/>
        </p:nvSpPr>
        <p:spPr>
          <a:xfrm>
            <a:off x="2930637" y="3911102"/>
            <a:ext cx="910076" cy="10908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    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6" name="TextBox 8"/>
          <p:cNvSpPr txBox="1"/>
          <p:nvPr/>
        </p:nvSpPr>
        <p:spPr>
          <a:xfrm>
            <a:off x="8125745" y="6023964"/>
            <a:ext cx="529665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3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</a:t>
            </a:r>
            <a:endParaRPr lang="en-US" sz="53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67" name="TextBox 31"/>
          <p:cNvSpPr txBox="1"/>
          <p:nvPr/>
        </p:nvSpPr>
        <p:spPr>
          <a:xfrm>
            <a:off x="9031579" y="6039517"/>
            <a:ext cx="529665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3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</a:t>
            </a:r>
            <a:endParaRPr lang="en-US" sz="53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68" name="TextBox 32"/>
          <p:cNvSpPr txBox="1"/>
          <p:nvPr/>
        </p:nvSpPr>
        <p:spPr>
          <a:xfrm>
            <a:off x="10861242" y="6192793"/>
            <a:ext cx="1751672" cy="9523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=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 ২৪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69" name="TextBox 33"/>
          <p:cNvSpPr txBox="1"/>
          <p:nvPr/>
        </p:nvSpPr>
        <p:spPr>
          <a:xfrm>
            <a:off x="10025136" y="6007776"/>
            <a:ext cx="529665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3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</a:t>
            </a:r>
            <a:endParaRPr lang="en-US" sz="53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6388 0.4659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42899 0.364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51458 0.2863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648 L 0.34167 0.1990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963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/>
      <p:bldP spid="1048655" grpId="0"/>
      <p:bldP spid="1048656" grpId="0"/>
      <p:bldP spid="1048657" grpId="0"/>
      <p:bldP spid="1048658" grpId="0"/>
      <p:bldP spid="1048659" grpId="0"/>
      <p:bldP spid="1048660" grpId="0"/>
      <p:bldP spid="1048661" grpId="0"/>
      <p:bldP spid="1048662" grpId="0"/>
      <p:bldP spid="1048662" grpId="1"/>
      <p:bldP spid="1048663" grpId="0"/>
      <p:bldP spid="1048663" grpId="1"/>
      <p:bldP spid="1048664" grpId="0"/>
      <p:bldP spid="1048664" grpId="1"/>
      <p:bldP spid="1048665" grpId="0"/>
      <p:bldP spid="1048665" grpId="1"/>
      <p:bldP spid="1048666" grpId="0"/>
      <p:bldP spid="1048667" grpId="0"/>
      <p:bldP spid="1048668" grpId="0"/>
      <p:bldP spid="10486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1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492664"/>
              </p:ext>
            </p:extLst>
          </p:nvPr>
        </p:nvGraphicFramePr>
        <p:xfrm>
          <a:off x="2670629" y="1"/>
          <a:ext cx="11850589" cy="510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48673" name="TextBox 5"/>
          <p:cNvSpPr txBox="1"/>
          <p:nvPr/>
        </p:nvSpPr>
        <p:spPr>
          <a:xfrm>
            <a:off x="223207" y="5102748"/>
            <a:ext cx="12244563" cy="1871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20170" tIns="60085" rIns="120170" bIns="60085" rtlCol="0">
            <a:prstTxWarp prst="textPlain">
              <a:avLst>
                <a:gd name="adj" fmla="val 52443"/>
              </a:avLst>
            </a:prstTxWarp>
            <a:spAutoFit/>
          </a:bodyPr>
          <a:lstStyle/>
          <a:p>
            <a:r>
              <a:rPr lang="bn-BD" sz="8000" b="1" i="1" dirty="0">
                <a:ln w="0">
                  <a:solidFill>
                    <a:srgbClr val="000099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বাসস্ট্যান্ড থেকে কিছু সময় পর পর গাড়ির  গায়ে লেখা বেগে একই দিকে বৃত্তাকারে  চলতে  থাকলে , কমপক্ষে কতদূর পথ অতিক্রম করার পর বাস চারটি একত্রে মিলিত হবে ।</a:t>
            </a:r>
            <a:r>
              <a:rPr lang="bn-BD" sz="4700" i="1" dirty="0">
                <a:ln w="0">
                  <a:solidFill>
                    <a:srgbClr val="000099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700" i="1" dirty="0">
              <a:ln w="0">
                <a:solidFill>
                  <a:srgbClr val="000099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74" name="TextBox 3"/>
          <p:cNvSpPr txBox="1"/>
          <p:nvPr/>
        </p:nvSpPr>
        <p:spPr>
          <a:xfrm>
            <a:off x="179671" y="105792"/>
            <a:ext cx="5349924" cy="131759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4700" u="sng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4700" u="sng" dirty="0">
              <a:ln w="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86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86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0486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4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04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3"/>
          <p:cNvSpPr/>
          <p:nvPr/>
        </p:nvSpPr>
        <p:spPr>
          <a:xfrm>
            <a:off x="290804" y="96995"/>
            <a:ext cx="11899376" cy="5702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>
            <a:prstTxWarp prst="textPlain">
              <a:avLst/>
            </a:prstTxWarp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ও ল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–এর মধ্যে সম্পর্ক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79" name="Rectangle 4"/>
          <p:cNvSpPr/>
          <p:nvPr/>
        </p:nvSpPr>
        <p:spPr>
          <a:xfrm>
            <a:off x="312483" y="6104677"/>
            <a:ext cx="12033125" cy="613436"/>
          </a:xfrm>
          <a:prstGeom prst="rect">
            <a:avLst/>
          </a:prstGeom>
        </p:spPr>
        <p:txBody>
          <a:bodyPr wrap="square" lIns="120170" tIns="60085" rIns="120170" bIns="60085">
            <a:prstTxWarp prst="textPlain">
              <a:avLst/>
            </a:prstTxWarp>
            <a:spAutoFit/>
          </a:bodyPr>
          <a:lstStyle/>
          <a:p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ল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 ২ 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35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80" name="Rectangle 5"/>
          <p:cNvSpPr/>
          <p:nvPr/>
        </p:nvSpPr>
        <p:spPr>
          <a:xfrm>
            <a:off x="467909" y="5207496"/>
            <a:ext cx="11722270" cy="570210"/>
          </a:xfrm>
          <a:prstGeom prst="rect">
            <a:avLst/>
          </a:prstGeom>
        </p:spPr>
        <p:txBody>
          <a:bodyPr wrap="square" lIns="120170" tIns="60085" rIns="120170" bIns="60085">
            <a:prstTxWarp prst="textPlain">
              <a:avLst/>
            </a:prstTxWarp>
            <a:spAutoFit/>
          </a:bodyPr>
          <a:lstStyle/>
          <a:p>
            <a:r>
              <a:rPr lang="en-US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 ২ </a:t>
            </a:r>
            <a:r>
              <a:rPr lang="en-US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3</a:t>
            </a:r>
            <a:r>
              <a:rPr lang="bn-BD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300" dirty="0">
              <a:solidFill>
                <a:srgbClr val="800000"/>
              </a:solidFill>
            </a:endParaRPr>
          </a:p>
        </p:txBody>
      </p:sp>
      <p:sp>
        <p:nvSpPr>
          <p:cNvPr id="1048681" name="Rectangle 7"/>
          <p:cNvSpPr/>
          <p:nvPr/>
        </p:nvSpPr>
        <p:spPr>
          <a:xfrm>
            <a:off x="290804" y="4539153"/>
            <a:ext cx="12023102" cy="523782"/>
          </a:xfrm>
          <a:prstGeom prst="rect">
            <a:avLst/>
          </a:prstGeom>
        </p:spPr>
        <p:txBody>
          <a:bodyPr wrap="square" lIns="120170" tIns="60085" rIns="120170" bIns="60085">
            <a:prstTxWarp prst="textPlain">
              <a:avLst/>
            </a:prstTxWarp>
            <a:spAutoFit/>
          </a:bodyPr>
          <a:lstStyle/>
          <a:p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১২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৩০</a:t>
            </a:r>
          </a:p>
        </p:txBody>
      </p:sp>
      <p:sp>
        <p:nvSpPr>
          <p:cNvPr id="1048682" name="Rectangle 8"/>
          <p:cNvSpPr/>
          <p:nvPr/>
        </p:nvSpPr>
        <p:spPr>
          <a:xfrm>
            <a:off x="8315234" y="5207496"/>
            <a:ext cx="3017224" cy="314924"/>
          </a:xfrm>
          <a:prstGeom prst="rect">
            <a:avLst/>
          </a:prstGeom>
        </p:spPr>
        <p:txBody>
          <a:bodyPr wrap="square" lIns="120170" tIns="60085" rIns="120170" bIns="60085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83" name="Rectangle 9"/>
          <p:cNvSpPr/>
          <p:nvPr/>
        </p:nvSpPr>
        <p:spPr>
          <a:xfrm>
            <a:off x="8495258" y="5666981"/>
            <a:ext cx="3454272" cy="394778"/>
          </a:xfrm>
          <a:prstGeom prst="rect">
            <a:avLst/>
          </a:prstGeom>
        </p:spPr>
        <p:txBody>
          <a:bodyPr wrap="square" lIns="120170" tIns="60085" rIns="120170" bIns="60085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৬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84" name="Rectangle 10"/>
          <p:cNvSpPr/>
          <p:nvPr/>
        </p:nvSpPr>
        <p:spPr>
          <a:xfrm>
            <a:off x="7062906" y="6237190"/>
            <a:ext cx="5521880" cy="626336"/>
          </a:xfrm>
          <a:prstGeom prst="rect">
            <a:avLst/>
          </a:prstGeom>
        </p:spPr>
        <p:txBody>
          <a:bodyPr wrap="square" lIns="120170" tIns="60085" rIns="120170" bIns="60085">
            <a:prstTxWarp prst="textPlain">
              <a:avLst/>
            </a:prstTxWarp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=গ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ল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85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1750" y="5610961"/>
            <a:ext cx="11674293" cy="1691109"/>
          </a:xfrm>
          <a:prstGeom prst="rect">
            <a:avLst/>
          </a:prstGeom>
          <a:blipFill rotWithShape="0">
            <a:blip r:embed="rId5"/>
            <a:stretch>
              <a:fillRect l="-365" t="-1916" r="-657" b="-3065"/>
            </a:stretch>
          </a:blipFill>
        </p:spPr>
        <p:txBody>
          <a:bodyPr lIns="120170" tIns="60085" rIns="120170" bIns="60085"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86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1750" y="5610960"/>
            <a:ext cx="11674293" cy="1691110"/>
          </a:xfrm>
          <a:prstGeom prst="rect">
            <a:avLst/>
          </a:prstGeom>
          <a:blipFill rotWithShape="0">
            <a:blip r:embed="rId6"/>
            <a:stretch>
              <a:fillRect l="-219" t="-1527" r="-584" b="-3053"/>
            </a:stretch>
          </a:blipFill>
        </p:spPr>
        <p:txBody>
          <a:bodyPr lIns="120170" tIns="60085" rIns="120170" bIns="60085"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2097159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7892" y="778441"/>
            <a:ext cx="9064318" cy="3732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9" grpId="0"/>
      <p:bldP spid="1048679" grpId="1"/>
      <p:bldP spid="1048680" grpId="0"/>
      <p:bldP spid="1048680" grpId="1"/>
      <p:bldP spid="1048681" grpId="0"/>
      <p:bldP spid="1048681" grpId="1"/>
      <p:bldP spid="1048682" grpId="0"/>
      <p:bldP spid="1048682" grpId="1"/>
      <p:bldP spid="1048683" grpId="0"/>
      <p:bldP spid="1048683" grpId="1"/>
      <p:bldP spid="1048684" grpId="0"/>
      <p:bldP spid="1048684" grpId="1"/>
      <p:bldP spid="1048685" grpId="0" animBg="1"/>
      <p:bldP spid="1048685" grpId="1" animBg="1"/>
      <p:bldP spid="10486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8" y="744431"/>
            <a:ext cx="2235200" cy="308430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97161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 l="17398" r="10942" b="5328"/>
          <a:stretch/>
        </p:blipFill>
        <p:spPr>
          <a:xfrm>
            <a:off x="0" y="1209469"/>
            <a:ext cx="3338286" cy="2522108"/>
          </a:xfrm>
          <a:prstGeom prst="rect">
            <a:avLst/>
          </a:prstGeom>
        </p:spPr>
      </p:pic>
      <p:sp>
        <p:nvSpPr>
          <p:cNvPr id="1048690" name="Multiply 3"/>
          <p:cNvSpPr/>
          <p:nvPr/>
        </p:nvSpPr>
        <p:spPr>
          <a:xfrm>
            <a:off x="3127980" y="2048983"/>
            <a:ext cx="1567413" cy="1645010"/>
          </a:xfrm>
          <a:prstGeom prst="mathMultiply">
            <a:avLst>
              <a:gd name="adj1" fmla="val 16558"/>
            </a:avLst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48691" name="Equal 4"/>
          <p:cNvSpPr/>
          <p:nvPr/>
        </p:nvSpPr>
        <p:spPr>
          <a:xfrm>
            <a:off x="8020872" y="2696798"/>
            <a:ext cx="1337480" cy="698764"/>
          </a:xfrm>
          <a:prstGeom prst="mathEqual">
            <a:avLst>
              <a:gd name="adj1" fmla="val 23520"/>
              <a:gd name="adj2" fmla="val 36760"/>
            </a:avLst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6" name="Group 10"/>
          <p:cNvGrpSpPr/>
          <p:nvPr/>
        </p:nvGrpSpPr>
        <p:grpSpPr>
          <a:xfrm>
            <a:off x="1518779" y="3707641"/>
            <a:ext cx="5130411" cy="1809700"/>
            <a:chOff x="1084841" y="3475913"/>
            <a:chExt cx="3664579" cy="1696593"/>
          </a:xfrm>
        </p:grpSpPr>
        <p:sp>
          <p:nvSpPr>
            <p:cNvPr id="1048692" name="TextBox 6"/>
            <p:cNvSpPr txBox="1"/>
            <p:nvPr/>
          </p:nvSpPr>
          <p:spPr>
            <a:xfrm>
              <a:off x="1084841" y="4418464"/>
              <a:ext cx="3664579" cy="754042"/>
            </a:xfrm>
            <a:prstGeom prst="rect">
              <a:avLst/>
            </a:prstGeom>
            <a:noFill/>
            <a:ln w="79375" cmpd="thinThick"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63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63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63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63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63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</a:t>
              </a:r>
              <a:r>
                <a:rPr lang="en-US" sz="63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63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25 </a:t>
              </a:r>
              <a:endPara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93" name="Up Arrow 8"/>
            <p:cNvSpPr/>
            <p:nvPr/>
          </p:nvSpPr>
          <p:spPr>
            <a:xfrm rot="10800000">
              <a:off x="1084841" y="3501503"/>
              <a:ext cx="382137" cy="904166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94" name="Up Arrow 9"/>
            <p:cNvSpPr/>
            <p:nvPr/>
          </p:nvSpPr>
          <p:spPr>
            <a:xfrm rot="10800000">
              <a:off x="4367283" y="3475913"/>
              <a:ext cx="382137" cy="904166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8695" name="TextBox 12"/>
          <p:cNvSpPr txBox="1"/>
          <p:nvPr/>
        </p:nvSpPr>
        <p:spPr>
          <a:xfrm>
            <a:off x="9715624" y="2696798"/>
            <a:ext cx="2503432" cy="804311"/>
          </a:xfrm>
          <a:prstGeom prst="rect">
            <a:avLst/>
          </a:prstGeom>
          <a:noFill/>
          <a:ln w="79375" cmpd="thinThick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 rtlCol="0">
            <a:prstTxWarp prst="textPlain">
              <a:avLst/>
            </a:prstTxWarp>
            <a:spAutoFit/>
          </a:bodyPr>
          <a:lstStyle/>
          <a:p>
            <a:r>
              <a:rPr lang="en-US" sz="6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400 </a:t>
            </a:r>
            <a:endParaRPr lang="en-US" sz="6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6" name="TextBox 13"/>
          <p:cNvSpPr txBox="1"/>
          <p:nvPr/>
        </p:nvSpPr>
        <p:spPr>
          <a:xfrm>
            <a:off x="952514" y="6134220"/>
            <a:ext cx="11393348" cy="80431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9375" cmpd="thinThick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 rtlCol="0">
            <a:prstTxWarp prst="textPlain">
              <a:avLst/>
            </a:prstTxWarp>
            <a:spAutoFit/>
          </a:bodyPr>
          <a:lstStyle/>
          <a:p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ও লিচুর সংখ্যার </a:t>
            </a:r>
            <a:r>
              <a:rPr lang="bn-IN" sz="6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?  </a:t>
            </a:r>
            <a:r>
              <a:rPr lang="en-US" sz="6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48697" name="TextBox 11"/>
          <p:cNvSpPr txBox="1"/>
          <p:nvPr/>
        </p:nvSpPr>
        <p:spPr>
          <a:xfrm>
            <a:off x="147310" y="67967"/>
            <a:ext cx="5961340" cy="108344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47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BD" sz="4700" u="sng" dirty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47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 কাজ  </a:t>
            </a:r>
            <a:endParaRPr lang="en-US" sz="47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extBox 1"/>
          <p:cNvSpPr txBox="1"/>
          <p:nvPr/>
        </p:nvSpPr>
        <p:spPr>
          <a:xfrm>
            <a:off x="45071" y="159248"/>
            <a:ext cx="4787021" cy="154298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1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95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9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2" name="TextBox 4"/>
          <p:cNvSpPr txBox="1"/>
          <p:nvPr/>
        </p:nvSpPr>
        <p:spPr>
          <a:xfrm>
            <a:off x="5819693" y="209266"/>
            <a:ext cx="2271833" cy="29067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18100" b="1" spc="66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Wingdings" panose="05000000000000000000" pitchFamily="2" charset="2"/>
              </a:rPr>
              <a:t></a:t>
            </a:r>
            <a:endParaRPr lang="en-US" sz="18100" b="1" spc="66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48703" name="TextBox 5"/>
          <p:cNvSpPr txBox="1"/>
          <p:nvPr/>
        </p:nvSpPr>
        <p:spPr>
          <a:xfrm>
            <a:off x="5708204" y="-150123"/>
            <a:ext cx="2271833" cy="3476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1800" b="1" spc="66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Wingdings" panose="05000000000000000000" pitchFamily="2" charset="2"/>
              </a:rPr>
              <a:t></a:t>
            </a:r>
            <a:endParaRPr lang="en-US" sz="21800" b="1" spc="66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48704" name="TextBox 3"/>
          <p:cNvSpPr txBox="1"/>
          <p:nvPr/>
        </p:nvSpPr>
        <p:spPr>
          <a:xfrm>
            <a:off x="216977" y="2513465"/>
            <a:ext cx="12198974" cy="77950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/>
            </a:prstTxWarp>
            <a:spAutoFit/>
          </a:bodyPr>
          <a:lstStyle/>
          <a:p>
            <a:r>
              <a:rPr lang="bn-BD" sz="47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7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7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7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47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47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, ৮ ও ১২ </a:t>
            </a:r>
            <a:r>
              <a:rPr lang="en-US" sz="47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7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47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048705" name="Flowchart: Alternate Process 6"/>
          <p:cNvSpPr/>
          <p:nvPr/>
        </p:nvSpPr>
        <p:spPr>
          <a:xfrm>
            <a:off x="2119118" y="3907923"/>
            <a:ext cx="3377772" cy="1010614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5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6" name="Flowchart: Alternate Process 7"/>
          <p:cNvSpPr/>
          <p:nvPr/>
        </p:nvSpPr>
        <p:spPr>
          <a:xfrm>
            <a:off x="7507631" y="5557607"/>
            <a:ext cx="3377772" cy="1010614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(ঘ) ৭২ 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7" name="Flowchart: Alternate Process 8"/>
          <p:cNvSpPr/>
          <p:nvPr/>
        </p:nvSpPr>
        <p:spPr>
          <a:xfrm>
            <a:off x="2119118" y="5523124"/>
            <a:ext cx="3377772" cy="1010614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5800" dirty="0"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8" name="Flowchart: Alternate Process 9"/>
          <p:cNvSpPr/>
          <p:nvPr/>
        </p:nvSpPr>
        <p:spPr>
          <a:xfrm>
            <a:off x="7615067" y="3906894"/>
            <a:ext cx="3377772" cy="1010614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(খ) ২৪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9" name="TextBox 25"/>
          <p:cNvSpPr txBox="1"/>
          <p:nvPr/>
        </p:nvSpPr>
        <p:spPr>
          <a:xfrm>
            <a:off x="412121" y="2468377"/>
            <a:ext cx="12030661" cy="6894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prstTxWarp prst="textPlain">
              <a:avLst/>
            </a:prstTxWarp>
            <a:spAutoFit/>
          </a:bodyPr>
          <a:lstStyle/>
          <a:p>
            <a:r>
              <a:rPr lang="bn-BD" sz="47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	</a:t>
            </a:r>
            <a:r>
              <a:rPr lang="en-US" sz="47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, 12 ও 16 </a:t>
            </a:r>
            <a:r>
              <a:rPr lang="en-US" sz="4700" dirty="0" err="1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7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7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 গুণিতক</a:t>
            </a:r>
            <a:r>
              <a:rPr lang="en-US" sz="47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7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7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048710" name="Flowchart: Alternate Process 26"/>
          <p:cNvSpPr/>
          <p:nvPr/>
        </p:nvSpPr>
        <p:spPr>
          <a:xfrm>
            <a:off x="7507631" y="5549825"/>
            <a:ext cx="3377772" cy="1010614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(ঘ) ৪৮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1" name="Flowchart: Alternate Process 27"/>
          <p:cNvSpPr/>
          <p:nvPr/>
        </p:nvSpPr>
        <p:spPr>
          <a:xfrm>
            <a:off x="7615067" y="3910785"/>
            <a:ext cx="3377772" cy="1010614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(খ) ১৬ 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2" name="Flowchart: Alternate Process 28"/>
          <p:cNvSpPr/>
          <p:nvPr/>
        </p:nvSpPr>
        <p:spPr>
          <a:xfrm>
            <a:off x="2119118" y="5511858"/>
            <a:ext cx="3377772" cy="1010614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(গ) ২ ৪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3" name="Flowchart: Alternate Process 29"/>
          <p:cNvSpPr/>
          <p:nvPr/>
        </p:nvSpPr>
        <p:spPr>
          <a:xfrm>
            <a:off x="2083130" y="3877471"/>
            <a:ext cx="3377772" cy="1010614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4" name="TextBox 30"/>
          <p:cNvSpPr txBox="1"/>
          <p:nvPr/>
        </p:nvSpPr>
        <p:spPr>
          <a:xfrm>
            <a:off x="216977" y="2422216"/>
            <a:ext cx="12225804" cy="786884"/>
          </a:xfrm>
          <a:prstGeom prst="rect">
            <a:avLst/>
          </a:prstGeom>
          <a:solidFill>
            <a:schemeClr val="bg1"/>
          </a:solidFill>
        </p:spPr>
        <p:txBody>
          <a:bodyPr wrap="square" lIns="120170" tIns="60085" rIns="120170" bIns="60085" rtlCol="0">
            <a:prstTxWarp prst="textPlain">
              <a:avLst/>
            </a:prstTxWarp>
            <a:spAutoFit/>
          </a:bodyPr>
          <a:lstStyle/>
          <a:p>
            <a:r>
              <a:rPr lang="bn-BD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৩।  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, 12 ও </a:t>
            </a:r>
            <a:r>
              <a:rPr lang="bn-BD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5" name="Flowchart: Alternate Process 31"/>
          <p:cNvSpPr/>
          <p:nvPr/>
        </p:nvSpPr>
        <p:spPr>
          <a:xfrm>
            <a:off x="7507631" y="5565389"/>
            <a:ext cx="3377772" cy="1010614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5800" dirty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6" name="Flowchart: Alternate Process 32"/>
          <p:cNvSpPr/>
          <p:nvPr/>
        </p:nvSpPr>
        <p:spPr>
          <a:xfrm>
            <a:off x="7615067" y="3903003"/>
            <a:ext cx="3377772" cy="1010614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(খ) ৮  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7" name="Flowchart: Alternate Process 33"/>
          <p:cNvSpPr/>
          <p:nvPr/>
        </p:nvSpPr>
        <p:spPr>
          <a:xfrm>
            <a:off x="2083659" y="5500593"/>
            <a:ext cx="3377772" cy="1010614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(গ) ১২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8" name="Flowchart: Alternate Process 34"/>
          <p:cNvSpPr/>
          <p:nvPr/>
        </p:nvSpPr>
        <p:spPr>
          <a:xfrm>
            <a:off x="2097644" y="3892920"/>
            <a:ext cx="3406800" cy="1010614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9" name="Rounded Rectangle 2"/>
          <p:cNvSpPr/>
          <p:nvPr/>
        </p:nvSpPr>
        <p:spPr>
          <a:xfrm>
            <a:off x="5325892" y="385764"/>
            <a:ext cx="3259435" cy="1638753"/>
          </a:xfrm>
          <a:prstGeom prst="roundRect">
            <a:avLst>
              <a:gd name="adj" fmla="val 50000"/>
            </a:avLst>
          </a:prstGeom>
          <a:solidFill>
            <a:schemeClr val="accent1">
              <a:alpha val="36000"/>
            </a:schemeClr>
          </a:solidFill>
          <a:ln w="1936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48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48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48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8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48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48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48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48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48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48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48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48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048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8"/>
                  </p:tgtEl>
                </p:cond>
              </p:nextCondLst>
            </p:seq>
          </p:childTnLst>
        </p:cTn>
      </p:par>
    </p:tnLst>
    <p:bldLst>
      <p:bldP spid="1048702" grpId="0"/>
      <p:bldP spid="1048702" grpId="1"/>
      <p:bldP spid="1048702" grpId="2"/>
      <p:bldP spid="1048702" grpId="3"/>
      <p:bldP spid="1048703" grpId="0"/>
      <p:bldP spid="1048703" grpId="1"/>
      <p:bldP spid="1048703" grpId="2"/>
      <p:bldP spid="1048703" grpId="3"/>
      <p:bldP spid="1048703" grpId="4"/>
      <p:bldP spid="1048703" grpId="5"/>
      <p:bldP spid="1048703" grpId="6"/>
      <p:bldP spid="1048703" grpId="7"/>
      <p:bldP spid="1048703" grpId="8"/>
      <p:bldP spid="1048704" grpId="0"/>
      <p:bldP spid="1048705" grpId="0" animBg="1"/>
      <p:bldP spid="1048706" grpId="0" animBg="1"/>
      <p:bldP spid="1048707" grpId="0" animBg="1"/>
      <p:bldP spid="1048708" grpId="0" animBg="1"/>
      <p:bldP spid="1048709" grpId="0" animBg="1"/>
      <p:bldP spid="1048710" grpId="0" animBg="1"/>
      <p:bldP spid="1048711" grpId="0" animBg="1"/>
      <p:bldP spid="1048712" grpId="0" animBg="1"/>
      <p:bldP spid="1048713" grpId="0" animBg="1"/>
      <p:bldP spid="1048714" grpId="0" animBg="1"/>
      <p:bldP spid="1048715" grpId="0" animBg="1"/>
      <p:bldP spid="1048716" grpId="0" animBg="1"/>
      <p:bldP spid="1048717" grpId="0" animBg="1"/>
      <p:bldP spid="10487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4"/>
          <p:cNvGrpSpPr/>
          <p:nvPr/>
        </p:nvGrpSpPr>
        <p:grpSpPr>
          <a:xfrm>
            <a:off x="4034972" y="864253"/>
            <a:ext cx="8287657" cy="3880878"/>
            <a:chOff x="1820474" y="183050"/>
            <a:chExt cx="5297713" cy="3638323"/>
          </a:xfrm>
        </p:grpSpPr>
        <p:pic>
          <p:nvPicPr>
            <p:cNvPr id="209716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474" y="183050"/>
              <a:ext cx="5297713" cy="2987401"/>
            </a:xfrm>
            <a:prstGeom prst="round2DiagRect">
              <a:avLst>
                <a:gd name="adj1" fmla="val 42521"/>
                <a:gd name="adj2" fmla="val 39832"/>
              </a:avLst>
            </a:prstGeom>
            <a:ln w="174625" cap="sq" cmpd="thinThick">
              <a:solidFill>
                <a:srgbClr val="000099"/>
              </a:solidFill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048723" name="TextBox 2"/>
            <p:cNvSpPr txBox="1"/>
            <p:nvPr/>
          </p:nvSpPr>
          <p:spPr>
            <a:xfrm>
              <a:off x="4053384" y="3347872"/>
              <a:ext cx="1091821" cy="47350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700" dirty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 </a:t>
              </a:r>
              <a:endPara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48724" name="TextBox 3"/>
          <p:cNvSpPr txBox="1"/>
          <p:nvPr/>
        </p:nvSpPr>
        <p:spPr>
          <a:xfrm>
            <a:off x="-4945" y="4978702"/>
            <a:ext cx="12806545" cy="1979836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57150" prstMaterial="matte">
            <a:bevelT w="184150" h="133350"/>
            <a:bevelB w="69850" h="120650"/>
          </a:sp3d>
        </p:spPr>
        <p:txBody>
          <a:bodyPr wrap="square" lIns="120170" tIns="60085" rIns="120170" bIns="60085" rtlCol="0">
            <a:prstTxWarp prst="textPlain">
              <a:avLst>
                <a:gd name="adj" fmla="val 46956"/>
              </a:avLst>
            </a:prstTxWarp>
            <a:spAutoFit/>
          </a:bodyPr>
          <a:lstStyle/>
          <a:p>
            <a:r>
              <a:rPr lang="bn-BD" sz="47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7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bn-BD" sz="47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গুল</a:t>
            </a:r>
            <a:r>
              <a:rPr lang="bn-IN" sz="47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7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BD" sz="4700" dirty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৮, ১২, ১৮ ও ২৪ টি করে ভাগ করলে প্রত্যেক বার ৫ টি করে অবশিষ্ট থাকে । বক্সে কমপক্ষে  কতগুলো আম আছে ? </a:t>
            </a:r>
            <a:endParaRPr lang="en-US" sz="47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25" name="TextBox 5"/>
          <p:cNvSpPr txBox="1"/>
          <p:nvPr/>
        </p:nvSpPr>
        <p:spPr>
          <a:xfrm rot="21077898">
            <a:off x="-80450" y="223"/>
            <a:ext cx="4770742" cy="16672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0170" tIns="60085" rIns="120170" bIns="60085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7900" b="1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79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7900" b="1" u="sng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7900" b="1" u="sng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900" b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7900" b="1" u="sng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900" b="1" u="sng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34" name="Title 1"/>
          <p:cNvSpPr>
            <a:spLocks noGrp="1"/>
          </p:cNvSpPr>
          <p:nvPr>
            <p:ph type="title"/>
          </p:nvPr>
        </p:nvSpPr>
        <p:spPr>
          <a:xfrm>
            <a:off x="421903" y="0"/>
            <a:ext cx="12118439" cy="2165446"/>
          </a:xfrm>
        </p:spPr>
        <p:txBody>
          <a:bodyPr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/>
          <a:p>
            <a:r>
              <a:rPr lang="en-US" sz="18100" b="1" u="sng" spc="66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8100" b="1" u="sng" spc="66" dirty="0" err="1" smtClean="0">
                <a:ln w="0">
                  <a:solidFill>
                    <a:srgbClr val="000099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8100" b="1" u="sng" spc="66" dirty="0" err="1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8100" b="1" u="sng" spc="66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8100" b="1" u="sng" spc="66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100" b="1" u="sng" spc="66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250" fill="hold"/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250" tmFilter="0,0; .5, 1; 1, 1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Straight Connector 4"/>
          <p:cNvCxnSpPr>
            <a:cxnSpLocks/>
          </p:cNvCxnSpPr>
          <p:nvPr/>
        </p:nvCxnSpPr>
        <p:spPr>
          <a:xfrm>
            <a:off x="6488329" y="1754386"/>
            <a:ext cx="0" cy="4019665"/>
          </a:xfrm>
          <a:prstGeom prst="line">
            <a:avLst/>
          </a:prstGeom>
          <a:ln w="82550" cmpd="thickThin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5"/>
          <p:cNvCxnSpPr>
            <a:cxnSpLocks/>
          </p:cNvCxnSpPr>
          <p:nvPr/>
        </p:nvCxnSpPr>
        <p:spPr>
          <a:xfrm>
            <a:off x="6706031" y="2271072"/>
            <a:ext cx="0" cy="2660073"/>
          </a:xfrm>
          <a:prstGeom prst="line">
            <a:avLst/>
          </a:prstGeom>
          <a:ln w="82550" cmpd="thickThin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6"/>
          <p:cNvCxnSpPr>
            <a:cxnSpLocks/>
          </p:cNvCxnSpPr>
          <p:nvPr/>
        </p:nvCxnSpPr>
        <p:spPr>
          <a:xfrm flipH="1" flipV="1">
            <a:off x="6183424" y="2271073"/>
            <a:ext cx="38791" cy="2660073"/>
          </a:xfrm>
          <a:prstGeom prst="line">
            <a:avLst/>
          </a:prstGeom>
          <a:ln w="82550" cmpd="thickThin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3" name="TextBox 11"/>
          <p:cNvSpPr txBox="1"/>
          <p:nvPr/>
        </p:nvSpPr>
        <p:spPr>
          <a:xfrm>
            <a:off x="7231997" y="3194718"/>
            <a:ext cx="4763860" cy="219008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>
                <a:gd name="adj" fmla="val 49041"/>
              </a:avLst>
            </a:prstTxWarp>
            <a:spAutoFit/>
          </a:bodyPr>
          <a:lstStyle/>
          <a:p>
            <a:pPr algn="ctr"/>
            <a:r>
              <a:rPr lang="en-US" sz="8000" dirty="0" err="1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800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8000" dirty="0" err="1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80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80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800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80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80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80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80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507" y="1262867"/>
            <a:ext cx="2182072" cy="1811664"/>
          </a:xfrm>
          <a:prstGeom prst="roundRect">
            <a:avLst>
              <a:gd name="adj" fmla="val 201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97166" name="Picture 2097165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0" t="27100" r="15994" b="19344"/>
          <a:stretch/>
        </p:blipFill>
        <p:spPr>
          <a:xfrm>
            <a:off x="448574" y="1712809"/>
            <a:ext cx="4043679" cy="3970018"/>
          </a:xfrm>
          <a:prstGeom prst="rect">
            <a:avLst/>
          </a:prstGeom>
        </p:spPr>
      </p:pic>
      <p:sp>
        <p:nvSpPr>
          <p:cNvPr id="1048789" name="TextBox 1048788"/>
          <p:cNvSpPr txBox="1"/>
          <p:nvPr/>
        </p:nvSpPr>
        <p:spPr>
          <a:xfrm>
            <a:off x="448574" y="5876545"/>
            <a:ext cx="11547283" cy="1583282"/>
          </a:xfrm>
          <a:prstGeom prst="rect">
            <a:avLst/>
          </a:prstGeom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altLang="en-US" sz="5800" dirty="0" err="1">
                <a:solidFill>
                  <a:srgbClr val="FF0000"/>
                </a:solidFill>
              </a:rPr>
              <a:t>মোঃ</a:t>
            </a:r>
            <a:r>
              <a:rPr lang="en-US" altLang="en-US" sz="5800" dirty="0">
                <a:solidFill>
                  <a:srgbClr val="FF0000"/>
                </a:solidFill>
              </a:rPr>
              <a:t> </a:t>
            </a:r>
            <a:r>
              <a:rPr lang="bn-IN" altLang="en-US" sz="5800" dirty="0">
                <a:solidFill>
                  <a:srgbClr val="FF0000"/>
                </a:solidFill>
              </a:rPr>
              <a:t>সাজ্জাদ হোসেন</a:t>
            </a:r>
            <a:r>
              <a:rPr lang="en-US" altLang="en-US" sz="5800" dirty="0">
                <a:solidFill>
                  <a:srgbClr val="FF0000"/>
                </a:solidFill>
              </a:rPr>
              <a:t>,</a:t>
            </a:r>
            <a:endParaRPr lang="en-US" sz="5800" dirty="0">
              <a:solidFill>
                <a:srgbClr val="FF0000"/>
              </a:solidFill>
            </a:endParaRPr>
          </a:p>
          <a:p>
            <a:r>
              <a:rPr lang="bn-IN" altLang="en-US" sz="3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পারজোয়ার কালিন্দী বহুমুখী উচ্চ </a:t>
            </a:r>
            <a:r>
              <a:rPr lang="en-US" altLang="en-US" sz="37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বিদ্যালয়</a:t>
            </a:r>
            <a:r>
              <a:rPr lang="en-US" altLang="en-US" sz="3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।</a:t>
            </a:r>
            <a:endParaRPr lang="en-US" sz="37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3062514" y="232230"/>
            <a:ext cx="6596029" cy="1418670"/>
          </a:xfrm>
          <a:prstGeom prst="wav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1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600000">
              <a:rot lat="21126128" lon="20031556" rev="965825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20"/>
          <p:cNvSpPr>
            <a:spLocks noGrp="1"/>
          </p:cNvSpPr>
          <p:nvPr/>
        </p:nvSpPr>
        <p:spPr>
          <a:xfrm>
            <a:off x="10749579" y="6957817"/>
            <a:ext cx="2031790" cy="355421"/>
          </a:xfrm>
          <a:prstGeom prst="rect">
            <a:avLst/>
          </a:prstGeom>
          <a:noFill/>
        </p:spPr>
        <p:txBody>
          <a:bodyPr vert="horz" lIns="96561" tIns="48280" rIns="96561" bIns="48280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2100" b="1">
                <a:solidFill>
                  <a:schemeClr val="bg1"/>
                </a:solidFill>
              </a:rPr>
              <a:pPr/>
              <a:t>3/16/2022</a:t>
            </a:fld>
            <a:endParaRPr lang="en-US" sz="2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  <p:bldP spid="10487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1"/>
          <p:cNvSpPr txBox="1"/>
          <p:nvPr/>
        </p:nvSpPr>
        <p:spPr>
          <a:xfrm>
            <a:off x="985724" y="2724582"/>
            <a:ext cx="10966704" cy="1044673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ল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বলতে পারবে ।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9" name="TextBox 3"/>
          <p:cNvSpPr txBox="1"/>
          <p:nvPr/>
        </p:nvSpPr>
        <p:spPr>
          <a:xfrm>
            <a:off x="956639" y="3586799"/>
            <a:ext cx="11446151" cy="184489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marL="685800" indent="-685800">
              <a:buFont typeface="Wingdings 2"/>
              <a:buChar char="õ"/>
            </a:pPr>
            <a:r>
              <a:rPr lang="bn-BD" sz="5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54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ণি</a:t>
            </a:r>
            <a:r>
              <a:rPr lang="bn-BD" sz="5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তক , মৌলিক গুণনীয়ক ও ইউক্লিডীয় </a:t>
            </a:r>
            <a:r>
              <a:rPr lang="bn-BD" sz="5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পদ্ধতিতে </a:t>
            </a:r>
            <a:r>
              <a:rPr lang="bn-IN" sz="5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5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</a:p>
          <a:p>
            <a:r>
              <a:rPr lang="bn-IN" sz="5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5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</a:t>
            </a:r>
            <a:r>
              <a:rPr lang="bn-BD" sz="5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</a:t>
            </a:r>
            <a:r>
              <a:rPr lang="en-US" sz="5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5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5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5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 ।</a:t>
            </a:r>
            <a:endParaRPr lang="en-US" sz="5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0" name="TextBox 4"/>
          <p:cNvSpPr txBox="1"/>
          <p:nvPr/>
        </p:nvSpPr>
        <p:spPr>
          <a:xfrm>
            <a:off x="878309" y="5392422"/>
            <a:ext cx="11923291" cy="193722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marL="857250" indent="-857250">
              <a:buFont typeface="Wingdings 2"/>
              <a:buChar char="õ"/>
            </a:pPr>
            <a:r>
              <a:rPr lang="bn-BD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ও ল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এর মধ্যে সম্পর্ক </a:t>
            </a:r>
            <a:r>
              <a:rPr lang="bn-BD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তৈরি</a:t>
            </a:r>
            <a:r>
              <a:rPr lang="bn-IN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 </a:t>
            </a:r>
            <a:endParaRPr lang="bn-IN" sz="5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bn-IN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</a:t>
            </a:r>
            <a:r>
              <a:rPr lang="bn-BD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 </a:t>
            </a:r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1" name="TextBox 7"/>
          <p:cNvSpPr txBox="1"/>
          <p:nvPr/>
        </p:nvSpPr>
        <p:spPr>
          <a:xfrm>
            <a:off x="878309" y="1554590"/>
            <a:ext cx="5783858" cy="116338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700" b="1" u="sng" dirty="0" err="1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470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u="sng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70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1048602" name="Title 6"/>
          <p:cNvSpPr txBox="1"/>
          <p:nvPr/>
        </p:nvSpPr>
        <p:spPr>
          <a:xfrm>
            <a:off x="1094497" y="49872"/>
            <a:ext cx="10223213" cy="1295860"/>
          </a:xfrm>
          <a:prstGeom prst="rect">
            <a:avLst/>
          </a:prstGeom>
        </p:spPr>
        <p:txBody>
          <a:bodyPr lIns="120170" tIns="60085" rIns="120170" bIns="60085" numCol="1">
            <a:prstTxWarp prst="textCascadeUp">
              <a:avLst>
                <a:gd name="adj" fmla="val 50679"/>
              </a:avLst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600" u="sng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8700" u="sng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8700" u="sng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20"/>
          <p:cNvSpPr>
            <a:spLocks noGrp="1"/>
          </p:cNvSpPr>
          <p:nvPr/>
        </p:nvSpPr>
        <p:spPr>
          <a:xfrm>
            <a:off x="10545169" y="6782043"/>
            <a:ext cx="2031790" cy="355421"/>
          </a:xfrm>
          <a:prstGeom prst="rect">
            <a:avLst/>
          </a:prstGeom>
          <a:noFill/>
        </p:spPr>
        <p:txBody>
          <a:bodyPr vert="horz" lIns="96561" tIns="48280" rIns="96561" bIns="48280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2100" b="1">
                <a:solidFill>
                  <a:schemeClr val="bg1"/>
                </a:solidFill>
              </a:rPr>
              <a:pPr/>
              <a:t>3/16/2022</a:t>
            </a:fld>
            <a:endParaRPr lang="en-US" sz="2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/>
      <p:bldP spid="1048599" grpId="0"/>
      <p:bldP spid="10486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566203"/>
              </p:ext>
            </p:extLst>
          </p:nvPr>
        </p:nvGraphicFramePr>
        <p:xfrm>
          <a:off x="2" y="2650476"/>
          <a:ext cx="5181598" cy="368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19430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591649"/>
              </p:ext>
            </p:extLst>
          </p:nvPr>
        </p:nvGraphicFramePr>
        <p:xfrm>
          <a:off x="4742095" y="2215635"/>
          <a:ext cx="3586848" cy="238046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00940"/>
                <a:gridCol w="2385908"/>
              </a:tblGrid>
              <a:tr h="793487">
                <a:tc>
                  <a:txBody>
                    <a:bodyPr/>
                    <a:lstStyle/>
                    <a:p>
                      <a:pPr algn="ctr"/>
                      <a:r>
                        <a:rPr lang="bn-BD" sz="43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IN" sz="43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3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8016" marR="128016" marT="48768" marB="48768">
                    <a:cell3D prstMaterial="dkEdge">
                      <a:bevel prst="ribl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3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bn-BD" sz="43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ঘিষ্ঠ</a:t>
                      </a:r>
                      <a:r>
                        <a:rPr lang="bn-BD" sz="43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3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8016" marR="128016" marT="48768" marB="48768">
                    <a:cell3D prstMaterial="dkEdge">
                      <a:bevel prst="riblet"/>
                      <a:lightRig rig="flood" dir="t"/>
                    </a:cell3D>
                    <a:blipFill>
                      <a:blip r:embed="rId9">
                        <a:alphaModFix amt="95000"/>
                      </a:blip>
                      <a:tile tx="0" ty="0" sx="100000" sy="100000" flip="none" algn="tl"/>
                    </a:blipFill>
                  </a:tcPr>
                </a:tc>
              </a:tr>
              <a:tr h="793487">
                <a:tc>
                  <a:txBody>
                    <a:bodyPr/>
                    <a:lstStyle/>
                    <a:p>
                      <a:pPr algn="ctr"/>
                      <a:r>
                        <a:rPr lang="bn-BD" sz="43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IN" sz="43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3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8016" marR="128016" marT="48768" marB="48768">
                    <a:cell3D prstMaterial="dkEdge">
                      <a:bevel prst="ribl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3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</a:t>
                      </a:r>
                      <a:r>
                        <a:rPr lang="bn-BD" sz="43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</a:t>
                      </a:r>
                      <a:endParaRPr lang="en-US" sz="43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8016" marR="128016" marT="48768" marB="48768">
                    <a:cell3D prstMaterial="dkEdge">
                      <a:bevel prst="riblet"/>
                      <a:lightRig rig="flood" dir="t"/>
                    </a:cell3D>
                    <a:blipFill>
                      <a:blip r:embed="rId9">
                        <a:alphaModFix amt="95000"/>
                      </a:blip>
                      <a:tile tx="0" ty="0" sx="100000" sy="100000" flip="none" algn="tl"/>
                    </a:blipFill>
                  </a:tcPr>
                </a:tc>
              </a:tr>
              <a:tr h="793487">
                <a:tc>
                  <a:txBody>
                    <a:bodyPr/>
                    <a:lstStyle/>
                    <a:p>
                      <a:pPr algn="ctr"/>
                      <a:r>
                        <a:rPr lang="bn-BD" sz="43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IN" sz="43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3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8016" marR="128016" marT="48768" marB="48768">
                    <a:cell3D prstMaterial="dkEdge">
                      <a:bevel prst="ribl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300" b="1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</a:t>
                      </a:r>
                      <a:r>
                        <a:rPr lang="bn-BD" sz="4300" b="1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ণিতক</a:t>
                      </a:r>
                      <a:r>
                        <a:rPr lang="bn-BD" sz="4300" b="1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300" b="1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8016" marR="128016" marT="48768" marB="48768"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9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48606" name="Rectangle 6"/>
          <p:cNvSpPr/>
          <p:nvPr/>
        </p:nvSpPr>
        <p:spPr>
          <a:xfrm>
            <a:off x="4740042" y="2222784"/>
            <a:ext cx="3587609" cy="2408297"/>
          </a:xfrm>
          <a:prstGeom prst="rect">
            <a:avLst/>
          </a:prstGeom>
          <a:blipFill>
            <a:blip r:embed="rId10">
              <a:alphaModFix amt="95000"/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>
            <a:prstTxWarp prst="textWave4">
              <a:avLst/>
            </a:prstTxWarp>
          </a:bodyPr>
          <a:lstStyle/>
          <a:p>
            <a:pPr algn="ctr"/>
            <a:r>
              <a:rPr lang="bn-BD" sz="5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 নিয়ে খেলা </a:t>
            </a:r>
            <a:endParaRPr lang="en-US" sz="53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TextBox 1"/>
          <p:cNvSpPr txBox="1"/>
          <p:nvPr/>
        </p:nvSpPr>
        <p:spPr>
          <a:xfrm>
            <a:off x="1017960" y="6336738"/>
            <a:ext cx="3300654" cy="8446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7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</a:t>
            </a:r>
            <a:r>
              <a:rPr lang="en-US" sz="4700" dirty="0" err="1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7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7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48608" name="TextBox 7"/>
          <p:cNvSpPr txBox="1"/>
          <p:nvPr/>
        </p:nvSpPr>
        <p:spPr>
          <a:xfrm>
            <a:off x="8837732" y="3845593"/>
            <a:ext cx="3300654" cy="8446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7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7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7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7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Date Placeholder 20"/>
          <p:cNvSpPr>
            <a:spLocks noGrp="1"/>
          </p:cNvSpPr>
          <p:nvPr/>
        </p:nvSpPr>
        <p:spPr>
          <a:xfrm>
            <a:off x="10601664" y="6754437"/>
            <a:ext cx="2031790" cy="355421"/>
          </a:xfrm>
          <a:prstGeom prst="rect">
            <a:avLst/>
          </a:prstGeom>
          <a:noFill/>
        </p:spPr>
        <p:txBody>
          <a:bodyPr vert="horz" lIns="96561" tIns="48280" rIns="96561" bIns="48280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2100" b="1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3/16/2022</a:t>
            </a:fld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919029"/>
              </p:ext>
            </p:extLst>
          </p:nvPr>
        </p:nvGraphicFramePr>
        <p:xfrm>
          <a:off x="7757888" y="87084"/>
          <a:ext cx="5181598" cy="368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  <p:bldP spid="1048607" grpId="0" animBg="1"/>
      <p:bldP spid="10486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599" cy="7315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Date Placeholder 20"/>
          <p:cNvSpPr>
            <a:spLocks noGrp="1"/>
          </p:cNvSpPr>
          <p:nvPr/>
        </p:nvSpPr>
        <p:spPr>
          <a:xfrm>
            <a:off x="1385092" y="6780107"/>
            <a:ext cx="2031790" cy="355421"/>
          </a:xfrm>
          <a:prstGeom prst="rect">
            <a:avLst/>
          </a:prstGeom>
          <a:noFill/>
        </p:spPr>
        <p:txBody>
          <a:bodyPr vert="horz" lIns="96561" tIns="48280" rIns="96561" bIns="48280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2100" b="1">
                <a:solidFill>
                  <a:schemeClr val="bg1"/>
                </a:solidFill>
              </a:rPr>
              <a:pPr/>
              <a:t>3/16/2022</a:t>
            </a:fld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4"/>
          <a:srcRect l="-53125" t="-61540" r="-47566" b="-60949"/>
          <a:stretch>
            <a:fillRect/>
          </a:stretch>
        </p:blipFill>
        <p:spPr>
          <a:xfrm>
            <a:off x="1611084" y="420914"/>
            <a:ext cx="9579429" cy="3837246"/>
          </a:xfrm>
          <a:prstGeom prst="star32">
            <a:avLst>
              <a:gd name="adj" fmla="val 2889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705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extBox 1"/>
          <p:cNvSpPr txBox="1"/>
          <p:nvPr/>
        </p:nvSpPr>
        <p:spPr>
          <a:xfrm>
            <a:off x="630527" y="679168"/>
            <a:ext cx="11636082" cy="95128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>
                <a:gd name="adj" fmla="val 48231"/>
              </a:avLst>
            </a:prstTxWarp>
            <a:spAutoFit/>
          </a:bodyPr>
          <a:lstStyle/>
          <a:p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গুণিতকের সাহায্যে ৪,৬ও ৮ এর ল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47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0" name="TextBox 2"/>
          <p:cNvSpPr txBox="1"/>
          <p:nvPr/>
        </p:nvSpPr>
        <p:spPr>
          <a:xfrm>
            <a:off x="4012350" y="2600104"/>
            <a:ext cx="9037640" cy="61742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/>
            </a:prstTxWarp>
            <a:spAutoFit/>
          </a:bodyPr>
          <a:lstStyle/>
          <a:p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4,8,12,16,20,24,28,36,40,44,48 …</a:t>
            </a:r>
          </a:p>
        </p:txBody>
      </p:sp>
      <p:sp>
        <p:nvSpPr>
          <p:cNvPr id="1048621" name="TextBox 3"/>
          <p:cNvSpPr txBox="1"/>
          <p:nvPr/>
        </p:nvSpPr>
        <p:spPr>
          <a:xfrm>
            <a:off x="4042883" y="3370630"/>
            <a:ext cx="9006868" cy="72006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/>
            </a:prstTxWarp>
            <a:spAutoFit/>
          </a:bodyPr>
          <a:lstStyle/>
          <a:p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6, 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12, 18, 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24,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30,36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42, 48 …</a:t>
            </a:r>
          </a:p>
        </p:txBody>
      </p:sp>
      <p:sp>
        <p:nvSpPr>
          <p:cNvPr id="1048622" name="TextBox 4"/>
          <p:cNvSpPr txBox="1"/>
          <p:nvPr/>
        </p:nvSpPr>
        <p:spPr>
          <a:xfrm>
            <a:off x="4042883" y="4298718"/>
            <a:ext cx="9006868" cy="68942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/>
            </a:prstTxWarp>
            <a:spAutoFit/>
          </a:bodyPr>
          <a:lstStyle/>
          <a:p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,     16  ,     24 , 32 ,  40,    48 …</a:t>
            </a:r>
          </a:p>
        </p:txBody>
      </p:sp>
      <p:sp>
        <p:nvSpPr>
          <p:cNvPr id="1048623" name="Rounded Rectangle 6"/>
          <p:cNvSpPr/>
          <p:nvPr/>
        </p:nvSpPr>
        <p:spPr>
          <a:xfrm>
            <a:off x="7390805" y="2445680"/>
            <a:ext cx="884674" cy="2524756"/>
          </a:xfrm>
          <a:prstGeom prst="roundRect">
            <a:avLst>
              <a:gd name="adj" fmla="val 469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1048624" name="Rounded Rectangle 7"/>
          <p:cNvSpPr/>
          <p:nvPr/>
        </p:nvSpPr>
        <p:spPr>
          <a:xfrm>
            <a:off x="11442626" y="2445680"/>
            <a:ext cx="840703" cy="2560161"/>
          </a:xfrm>
          <a:prstGeom prst="roundRect">
            <a:avLst>
              <a:gd name="adj" fmla="val 469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1048625" name="Up Arrow Callout 9"/>
          <p:cNvSpPr/>
          <p:nvPr/>
        </p:nvSpPr>
        <p:spPr>
          <a:xfrm>
            <a:off x="4201214" y="5041246"/>
            <a:ext cx="7183015" cy="1512225"/>
          </a:xfrm>
          <a:prstGeom prst="upArrowCallout">
            <a:avLst>
              <a:gd name="adj1" fmla="val 16715"/>
              <a:gd name="adj2" fmla="val 16715"/>
              <a:gd name="adj3" fmla="val 13400"/>
              <a:gd name="adj4" fmla="val 57351"/>
            </a:avLst>
          </a:prstGeom>
          <a:noFill/>
          <a:ln w="44450" cap="rnd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5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5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5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=২৪ </a:t>
            </a:r>
            <a:r>
              <a:rPr lang="en-US" sz="58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048626" name="Rectangle 5"/>
          <p:cNvSpPr/>
          <p:nvPr/>
        </p:nvSpPr>
        <p:spPr>
          <a:xfrm>
            <a:off x="177254" y="2445681"/>
            <a:ext cx="3510283" cy="771846"/>
          </a:xfrm>
          <a:prstGeom prst="rect">
            <a:avLst/>
          </a:prstGeom>
        </p:spPr>
        <p:txBody>
          <a:bodyPr wrap="square" lIns="120170" tIns="60085" rIns="120170" bIns="60085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গুণিতকগুলো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dirty="0"/>
          </a:p>
        </p:txBody>
      </p:sp>
      <p:sp>
        <p:nvSpPr>
          <p:cNvPr id="1048627" name="Rectangle 8"/>
          <p:cNvSpPr/>
          <p:nvPr/>
        </p:nvSpPr>
        <p:spPr>
          <a:xfrm>
            <a:off x="168419" y="3244923"/>
            <a:ext cx="3578698" cy="771846"/>
          </a:xfrm>
          <a:prstGeom prst="rect">
            <a:avLst/>
          </a:prstGeom>
        </p:spPr>
        <p:txBody>
          <a:bodyPr wrap="square" lIns="120170" tIns="60085" rIns="120170" bIns="60085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গুণিতকগুলো </a:t>
            </a:r>
            <a:r>
              <a:rPr lang="en-US" sz="3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dirty="0"/>
          </a:p>
        </p:txBody>
      </p:sp>
      <p:sp>
        <p:nvSpPr>
          <p:cNvPr id="1048628" name="Rectangle 10"/>
          <p:cNvSpPr/>
          <p:nvPr/>
        </p:nvSpPr>
        <p:spPr>
          <a:xfrm>
            <a:off x="154431" y="4180294"/>
            <a:ext cx="3687018" cy="771846"/>
          </a:xfrm>
          <a:prstGeom prst="rect">
            <a:avLst/>
          </a:prstGeom>
        </p:spPr>
        <p:txBody>
          <a:bodyPr wrap="square" lIns="120170" tIns="60085" rIns="120170" bIns="60085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গুণিতকগুলো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3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30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  <p:bldP spid="1048621" grpId="0"/>
      <p:bldP spid="1048622" grpId="0"/>
      <p:bldP spid="1048623" grpId="0" animBg="1"/>
      <p:bldP spid="1048623" grpId="1" animBg="1"/>
      <p:bldP spid="1048624" grpId="0" animBg="1"/>
      <p:bldP spid="1048624" grpId="1" animBg="1"/>
      <p:bldP spid="1048625" grpId="0" animBg="1"/>
      <p:bldP spid="1048626" grpId="0"/>
      <p:bldP spid="1048627" grpId="0"/>
      <p:bldP spid="10486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1"/>
          <p:cNvSpPr txBox="1"/>
          <p:nvPr/>
        </p:nvSpPr>
        <p:spPr>
          <a:xfrm>
            <a:off x="459544" y="2296557"/>
            <a:ext cx="11839890" cy="796378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গুণিতকের সাহায্যে ল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47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3" name="TextBox 2"/>
          <p:cNvSpPr txBox="1"/>
          <p:nvPr/>
        </p:nvSpPr>
        <p:spPr>
          <a:xfrm>
            <a:off x="4119489" y="3611501"/>
            <a:ext cx="5383238" cy="60880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৫ , ৯ ও ১৫   </a:t>
            </a:r>
            <a:endParaRPr lang="en-US" sz="47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4" name="TextBox 3"/>
          <p:cNvSpPr txBox="1"/>
          <p:nvPr/>
        </p:nvSpPr>
        <p:spPr>
          <a:xfrm>
            <a:off x="4119489" y="4738876"/>
            <a:ext cx="5383238" cy="60880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৪ , ৮ ও ১২   </a:t>
            </a:r>
            <a:endParaRPr lang="en-US" sz="47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5" name="TextBox 4"/>
          <p:cNvSpPr txBox="1"/>
          <p:nvPr/>
        </p:nvSpPr>
        <p:spPr>
          <a:xfrm>
            <a:off x="2867257" y="473408"/>
            <a:ext cx="6635471" cy="1229743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4700" u="sng" dirty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4700" u="sng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extBox 1"/>
          <p:cNvSpPr txBox="1"/>
          <p:nvPr/>
        </p:nvSpPr>
        <p:spPr>
          <a:xfrm>
            <a:off x="195268" y="215394"/>
            <a:ext cx="12311655" cy="96584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8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গুণনীয়কের সাহায্যে ৪,৬ও ৮ এর ল</a:t>
            </a:r>
            <a:r>
              <a:rPr lang="en-US" sz="8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8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8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8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</a:t>
            </a:r>
            <a:r>
              <a:rPr lang="bn-BD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194308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392751"/>
              </p:ext>
            </p:extLst>
          </p:nvPr>
        </p:nvGraphicFramePr>
        <p:xfrm>
          <a:off x="2" y="1396620"/>
          <a:ext cx="4222617" cy="207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194309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679287"/>
              </p:ext>
            </p:extLst>
          </p:nvPr>
        </p:nvGraphicFramePr>
        <p:xfrm>
          <a:off x="4318152" y="1405920"/>
          <a:ext cx="3993336" cy="2081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194310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210063"/>
              </p:ext>
            </p:extLst>
          </p:nvPr>
        </p:nvGraphicFramePr>
        <p:xfrm>
          <a:off x="7532769" y="1224291"/>
          <a:ext cx="4974154" cy="374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48640" name="Rectangle 5"/>
          <p:cNvSpPr/>
          <p:nvPr/>
        </p:nvSpPr>
        <p:spPr>
          <a:xfrm>
            <a:off x="0" y="5411637"/>
            <a:ext cx="6434814" cy="822879"/>
          </a:xfrm>
          <a:prstGeom prst="rect">
            <a:avLst/>
          </a:prstGeom>
        </p:spPr>
        <p:txBody>
          <a:bodyPr wrap="square" lIns="120170" tIns="60085" rIns="120170" bIns="60085">
            <a:prstTxWarp prst="textPlain">
              <a:avLst/>
            </a:prstTxWarp>
            <a:spAutoFit/>
          </a:bodyPr>
          <a:lstStyle/>
          <a:p>
            <a:r>
              <a:rPr lang="bn-BD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3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</a:t>
            </a:r>
            <a:endParaRPr lang="en-US" sz="6300" dirty="0">
              <a:solidFill>
                <a:srgbClr val="800000"/>
              </a:solidFill>
            </a:endParaRPr>
          </a:p>
        </p:txBody>
      </p:sp>
      <p:sp>
        <p:nvSpPr>
          <p:cNvPr id="1048641" name="Rectangle 6"/>
          <p:cNvSpPr/>
          <p:nvPr/>
        </p:nvSpPr>
        <p:spPr>
          <a:xfrm>
            <a:off x="6550925" y="5427247"/>
            <a:ext cx="4173324" cy="706907"/>
          </a:xfrm>
          <a:prstGeom prst="rect">
            <a:avLst/>
          </a:prstGeom>
        </p:spPr>
        <p:txBody>
          <a:bodyPr wrap="square" lIns="120170" tIns="60085" rIns="120170" bIns="60085">
            <a:prstTxWarp prst="textPlain">
              <a:avLst/>
            </a:prstTxWarp>
            <a:spAutoFit/>
          </a:bodyPr>
          <a:lstStyle/>
          <a:p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dirty="0">
              <a:ln w="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48642" name="Rectangle 7"/>
          <p:cNvSpPr/>
          <p:nvPr/>
        </p:nvSpPr>
        <p:spPr>
          <a:xfrm>
            <a:off x="10886605" y="5427246"/>
            <a:ext cx="1736428" cy="706907"/>
          </a:xfrm>
          <a:prstGeom prst="rect">
            <a:avLst/>
          </a:prstGeom>
        </p:spPr>
        <p:txBody>
          <a:bodyPr wrap="square" lIns="120170" tIns="60085" rIns="120170" bIns="60085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8" grpId="0">
        <p:bldAsOne/>
      </p:bldGraphic>
      <p:bldGraphic spid="4194309" grpId="0">
        <p:bldAsOne/>
      </p:bldGraphic>
      <p:bldGraphic spid="4194310" grpId="0">
        <p:bldAsOne/>
      </p:bldGraphic>
      <p:bldP spid="1048640" grpId="0"/>
      <p:bldP spid="1048641" grpId="0"/>
      <p:bldP spid="10486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extBox 1"/>
          <p:cNvSpPr txBox="1"/>
          <p:nvPr/>
        </p:nvSpPr>
        <p:spPr>
          <a:xfrm>
            <a:off x="459544" y="2296557"/>
            <a:ext cx="11839890" cy="796378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 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7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গুণনীয়কের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ল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47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7" name="TextBox 2"/>
          <p:cNvSpPr txBox="1"/>
          <p:nvPr/>
        </p:nvSpPr>
        <p:spPr>
          <a:xfrm>
            <a:off x="4119489" y="3611501"/>
            <a:ext cx="5383238" cy="60880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7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8" name="TextBox 3"/>
          <p:cNvSpPr txBox="1"/>
          <p:nvPr/>
        </p:nvSpPr>
        <p:spPr>
          <a:xfrm>
            <a:off x="4119489" y="4738876"/>
            <a:ext cx="5383238" cy="60880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৪ , 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BD" sz="47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7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9" name="TextBox 5"/>
          <p:cNvSpPr txBox="1"/>
          <p:nvPr/>
        </p:nvSpPr>
        <p:spPr>
          <a:xfrm>
            <a:off x="2867256" y="327450"/>
            <a:ext cx="6635471" cy="1229743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4700" u="sng" dirty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4700" u="sng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659</Words>
  <Application>Microsoft Office PowerPoint</Application>
  <PresentationFormat>Custom</PresentationFormat>
  <Paragraphs>163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Sazzad Hossen</cp:lastModifiedBy>
  <cp:revision>33</cp:revision>
  <dcterms:created xsi:type="dcterms:W3CDTF">2014-09-19T01:41:27Z</dcterms:created>
  <dcterms:modified xsi:type="dcterms:W3CDTF">2022-03-15T18:17:07Z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df13e82fb6b544f294a4f9baf8213846</vt:lpwstr>
  </property>
</Properties>
</file>