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306" r:id="rId3"/>
    <p:sldId id="337" r:id="rId4"/>
    <p:sldId id="267" r:id="rId5"/>
    <p:sldId id="319" r:id="rId6"/>
    <p:sldId id="334" r:id="rId7"/>
    <p:sldId id="339" r:id="rId8"/>
    <p:sldId id="338" r:id="rId9"/>
    <p:sldId id="340" r:id="rId10"/>
    <p:sldId id="342" r:id="rId11"/>
    <p:sldId id="341" r:id="rId12"/>
    <p:sldId id="333" r:id="rId13"/>
    <p:sldId id="331" r:id="rId14"/>
    <p:sldId id="335" r:id="rId15"/>
    <p:sldId id="336" r:id="rId16"/>
    <p:sldId id="259" r:id="rId17"/>
    <p:sldId id="286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D2FAC"/>
    <a:srgbClr val="DD5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7F4AB-B772-4E6B-AFC1-0B5DAF98E49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7F61B-19BC-476F-89BD-B64D5388B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01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AAE69-C8F0-4336-93C7-18C1051538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92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6302-F83E-4CDB-ADED-9CD60385C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FFD7-E621-4E26-AE4D-AA147231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647B9-3F92-4DA2-836A-4C489AF1B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F98157-C6C5-4E42-8845-079326F1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0198A-7AA9-4A20-AC94-8D228F6EB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96C23-0EEE-4458-A414-26001E5A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69382-1AE1-4B39-9B2B-DAC83FC81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C6238-BFB3-4A69-BF14-B533F6C9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A41D-203E-4E1E-BC4C-73EEC0F9D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94DA-B84E-4407-B9F8-61AF224D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6C0B5-6C23-4726-A443-1CAACC052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F76ED-C60A-4E01-8969-A6C35DE35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85F715-A16B-4B49-9B67-79ADD38F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6AA1A-8D1F-47CA-B474-704D1E7CA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19378-BA64-4829-A95C-651DD2D46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3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5327-9213-43C6-B58C-FCE1C78B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5D124-421D-4AC5-8419-0CE426823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97BF8-7FEA-4AEF-BAFF-A933DCF61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24B9-9752-4F7D-9C32-976787991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1C6-E9E6-493B-8386-3372F6E2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6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9F2BE-7981-4945-9412-0433FEB2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ABE66-58DA-4404-B198-0DABBE2BE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0BF43-4FF9-4729-8DCD-6424DA38D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0842-19A4-4180-AFFE-1B7E7EC0E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622E8-CA38-413E-A27C-B2C4A544B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0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D756-DFCE-47F2-846C-37255B2A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3D4F0-0249-4F14-B003-54C9314E3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15909-5D43-4D54-A624-EDFCE8190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EABF6-2BA7-4561-87E8-0F9C2663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0A09B1-D931-4D15-8ACF-91BC9706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BF035-5C1D-484D-8F1D-021E7CCF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9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87F1-EDFC-469E-A51C-8C46A8F4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395E1-ECBA-4F96-A142-6500E53D1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941321-6430-4363-A6D2-2E0AA6E6B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9892DD-9030-4910-8012-FBF8756583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942CF-FD1C-497C-8D1F-9B46FA189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1F974-C395-404C-8A2B-CC3856F1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9ECF7-9DB5-43EA-819C-DC5443DF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14534-533E-4487-B0BF-C41685FBB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D4DE-18C7-4E81-94B5-207BC090D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90E297-D075-4E4A-9407-6E244136E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3AB9B8-9650-47A1-ADD1-A292C256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66F80-0AD3-4A84-8659-8D3F79EFF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1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8DD4D-FA7A-4EE3-9560-42F04B49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5C8B7-EA4F-489E-AA98-7CE4F77F8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E1A06-25FD-443C-85B5-F95B18642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2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6DEA6-0B94-4E98-AF58-5CF95896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CEE9A-A1EF-4D91-ABF3-62DCBD348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0BD9D-7D76-4CE3-94D2-4867702C7B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42E4A-9F05-4533-A77D-9E74FF40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0ADB1-44BB-45B2-A355-0D6E41904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0CE9A3-9BB6-48A4-BDE5-ABE4F5B9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7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36752-EF30-4B60-A008-E5CB9494C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ABDB86-91BB-4688-88E7-05B57BB2F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6BEFB-B93C-400A-84C2-35EFE4A38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519F5-04C3-4496-978E-6BC3D2205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E68EE2-6D94-43C5-A536-B97C83CC2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5DAB5-F171-417A-8EF1-263BC104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4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655CF-F3E4-42A0-A5AB-12378F40C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D61B1-EFFF-4A47-A9CE-F08DB9E3D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7383C-76C4-41CB-A59E-916E50F74F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E2224-D359-4E64-AC51-4079FA703A55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EA1AF-B091-4EC6-9977-BD1BFAAE52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20588-EFC1-41C5-81E6-3104576AC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01C12-45CB-4FEE-98E2-E8A1155F9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39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67503&amp;picture=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pixabay.com/ko/%EA%B3%A8%EB%93%9C-%EC%95%A1%EC%9E%90-%EB%9D%BC%EC%9A%B4%EB%93%9C-%EA%B2%BD%EA%B3%84-%EC%9E%A5%EC%8B%9D-%EC%9E%A5%EC%8B%9D%EC%9D%98-%ED%99%94%EB%A0%A4%ED%95%9C-%EA%B3%A0%EB%8C%80%EC%9D%98-%EB%A6%AC%EA%B0%88-3136305/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www.pngall.com/teacher-png/download/40885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81B38BF-9561-4AEA-B673-A21C605DF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-3230" r="-111" b="45167"/>
          <a:stretch/>
        </p:blipFill>
        <p:spPr>
          <a:xfrm>
            <a:off x="0" y="-841817"/>
            <a:ext cx="12248271" cy="427081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435155B-CB19-4AF2-8BA0-48EED3C07911}"/>
              </a:ext>
            </a:extLst>
          </p:cNvPr>
          <p:cNvSpPr/>
          <p:nvPr/>
        </p:nvSpPr>
        <p:spPr>
          <a:xfrm>
            <a:off x="8421858" y="3657599"/>
            <a:ext cx="2897945" cy="2897945"/>
          </a:xfrm>
          <a:prstGeom prst="ellipse">
            <a:avLst/>
          </a:prstGeom>
          <a:gradFill>
            <a:gsLst>
              <a:gs pos="4000">
                <a:schemeClr val="bg1"/>
              </a:gs>
              <a:gs pos="23000">
                <a:srgbClr val="FFFF56"/>
              </a:gs>
              <a:gs pos="51000">
                <a:srgbClr val="FFC000"/>
              </a:gs>
              <a:gs pos="37000">
                <a:srgbClr val="FFFF00"/>
              </a:gs>
              <a:gs pos="72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EB7453-EF42-455B-A26D-96457B041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t="58775" r="387" b="-2134"/>
          <a:stretch/>
        </p:blipFill>
        <p:spPr>
          <a:xfrm>
            <a:off x="-56271" y="3375788"/>
            <a:ext cx="12304542" cy="3710074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92087F0D-AB48-4CBA-BBC3-16A05B9CA59D}"/>
              </a:ext>
            </a:extLst>
          </p:cNvPr>
          <p:cNvSpPr/>
          <p:nvPr/>
        </p:nvSpPr>
        <p:spPr>
          <a:xfrm>
            <a:off x="55788" y="-613954"/>
            <a:ext cx="12192000" cy="7471953"/>
          </a:xfrm>
          <a:prstGeom prst="frame">
            <a:avLst>
              <a:gd name="adj1" fmla="val 1504"/>
            </a:avLst>
          </a:prstGeom>
          <a:noFill/>
          <a:ln w="76200">
            <a:solidFill>
              <a:srgbClr val="BE5EA9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BB916A-C41C-4BC4-9708-2DF7F39DEC54}"/>
              </a:ext>
            </a:extLst>
          </p:cNvPr>
          <p:cNvSpPr/>
          <p:nvPr/>
        </p:nvSpPr>
        <p:spPr>
          <a:xfrm>
            <a:off x="886265" y="294513"/>
            <a:ext cx="10619626" cy="1871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>
                <a:gd name="adj" fmla="val 5015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rgbClr val="FF66FF"/>
                </a:solidFill>
              </a:rPr>
              <a:t>Welcome to my new English class</a:t>
            </a:r>
          </a:p>
        </p:txBody>
      </p:sp>
    </p:spTree>
    <p:extLst>
      <p:ext uri="{BB962C8B-B14F-4D97-AF65-F5344CB8AC3E}">
        <p14:creationId xmlns:p14="http://schemas.microsoft.com/office/powerpoint/2010/main" val="36225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9 0.09213 L -0.02435 -0.532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43FC63-8CC9-45E0-8B26-09C18A6DD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52643" r="16050" b="7737"/>
          <a:stretch/>
        </p:blipFill>
        <p:spPr>
          <a:xfrm>
            <a:off x="2925939" y="3429000"/>
            <a:ext cx="8516119" cy="291918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7AD64C0-4B2B-4415-ABAB-3FF59A8550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98CB2-BE64-42F8-8602-75BA4107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77" y="-62218"/>
            <a:ext cx="1562381" cy="148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FC040-CBD8-4F5C-9E31-08A4CF4A5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7" y="5875252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85DD9-43EA-4D5C-A9D6-7D7A76EEBE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8478" r="14489" b="8118"/>
          <a:stretch/>
        </p:blipFill>
        <p:spPr>
          <a:xfrm>
            <a:off x="577903" y="1471852"/>
            <a:ext cx="7663691" cy="20458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EFB310-4AB6-4C2B-9A56-916F5C3F57C5}"/>
              </a:ext>
            </a:extLst>
          </p:cNvPr>
          <p:cNvSpPr/>
          <p:nvPr/>
        </p:nvSpPr>
        <p:spPr>
          <a:xfrm>
            <a:off x="1562381" y="192184"/>
            <a:ext cx="9503487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Act the story with your friends……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EDACAF-8FB9-4D5B-B9B6-61EC822BF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275" y="192183"/>
            <a:ext cx="1939438" cy="2045802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977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7AD64C0-4B2B-4415-ABAB-3FF59A8550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98CB2-BE64-42F8-8602-75BA41070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62" y="-218378"/>
            <a:ext cx="1562381" cy="148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FC040-CBD8-4F5C-9E31-08A4CF4A5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55" y="6011123"/>
            <a:ext cx="1562381" cy="1487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B9D5F72-70C5-495C-900B-F6B4DAB1E8B1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 enjoy a game…….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F74752-A215-4946-A66A-AF7257B11E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127" y="288028"/>
            <a:ext cx="1092455" cy="1074230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0B9589-5029-4A27-B2CC-1156A145F189}"/>
              </a:ext>
            </a:extLst>
          </p:cNvPr>
          <p:cNvSpPr/>
          <p:nvPr/>
        </p:nvSpPr>
        <p:spPr>
          <a:xfrm>
            <a:off x="1989524" y="3261764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know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F73AC8-662C-4D97-A540-A7968CB3DD43}"/>
              </a:ext>
            </a:extLst>
          </p:cNvPr>
          <p:cNvSpPr/>
          <p:nvPr/>
        </p:nvSpPr>
        <p:spPr>
          <a:xfrm>
            <a:off x="3953360" y="4517442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part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C23D72-BAF1-433F-A6B5-FB938B602B3A}"/>
              </a:ext>
            </a:extLst>
          </p:cNvPr>
          <p:cNvSpPr/>
          <p:nvPr/>
        </p:nvSpPr>
        <p:spPr>
          <a:xfrm>
            <a:off x="1703566" y="576773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plant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AC159-EF48-462F-BD0C-5C8399630E01}"/>
              </a:ext>
            </a:extLst>
          </p:cNvPr>
          <p:cNvSpPr/>
          <p:nvPr/>
        </p:nvSpPr>
        <p:spPr>
          <a:xfrm>
            <a:off x="8255389" y="4319017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mine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075742-8518-4214-9AB4-BFF6F32621CC}"/>
              </a:ext>
            </a:extLst>
          </p:cNvPr>
          <p:cNvSpPr/>
          <p:nvPr/>
        </p:nvSpPr>
        <p:spPr>
          <a:xfrm>
            <a:off x="21219" y="4493616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smell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5285D6-0753-492F-A1FD-EFD44EC7A797}"/>
              </a:ext>
            </a:extLst>
          </p:cNvPr>
          <p:cNvSpPr/>
          <p:nvPr/>
        </p:nvSpPr>
        <p:spPr>
          <a:xfrm>
            <a:off x="4219489" y="1879903"/>
            <a:ext cx="3855996" cy="53411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laugh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F30B9D-B8CC-4BCB-AEDC-4EECD37AB001}"/>
              </a:ext>
            </a:extLst>
          </p:cNvPr>
          <p:cNvSpPr/>
          <p:nvPr/>
        </p:nvSpPr>
        <p:spPr>
          <a:xfrm>
            <a:off x="6797516" y="316621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work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A5E65F9-11CF-4B93-87B8-7D23F036F283}"/>
              </a:ext>
            </a:extLst>
          </p:cNvPr>
          <p:cNvSpPr/>
          <p:nvPr/>
        </p:nvSpPr>
        <p:spPr>
          <a:xfrm>
            <a:off x="6797515" y="5737808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stand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9430345-CB60-48AF-80AD-CE415C4751AB}"/>
              </a:ext>
            </a:extLst>
          </p:cNvPr>
          <p:cNvSpPr/>
          <p:nvPr/>
        </p:nvSpPr>
        <p:spPr>
          <a:xfrm>
            <a:off x="21219" y="1879903"/>
            <a:ext cx="3885337" cy="524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Hard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DF883CD-44E7-420B-AA1C-C53D8E6A80F0}"/>
              </a:ext>
            </a:extLst>
          </p:cNvPr>
          <p:cNvSpPr/>
          <p:nvPr/>
        </p:nvSpPr>
        <p:spPr>
          <a:xfrm>
            <a:off x="7889971" y="1974386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done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0CE08-B6DD-4750-8E3E-DB9FD1EFD465}"/>
              </a:ext>
            </a:extLst>
          </p:cNvPr>
          <p:cNvSpPr/>
          <p:nvPr/>
        </p:nvSpPr>
        <p:spPr>
          <a:xfrm>
            <a:off x="2940004" y="946780"/>
            <a:ext cx="6797516" cy="47796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Say the missing word………</a:t>
            </a:r>
          </a:p>
        </p:txBody>
      </p:sp>
    </p:spTree>
    <p:extLst>
      <p:ext uri="{BB962C8B-B14F-4D97-AF65-F5344CB8AC3E}">
        <p14:creationId xmlns:p14="http://schemas.microsoft.com/office/powerpoint/2010/main" val="355023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603DA0E-A16E-461B-8D7A-B3CE8FB0EA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995BD-265A-4CDD-87BE-01919C17C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835" y="-227959"/>
            <a:ext cx="1562381" cy="148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35B5D1-4B79-439E-BF88-D6B0EFDC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95" y="5675560"/>
            <a:ext cx="1562381" cy="1487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EFF9275-BAA2-46D4-A101-6E3C6777F36E}"/>
              </a:ext>
            </a:extLst>
          </p:cNvPr>
          <p:cNvSpPr/>
          <p:nvPr/>
        </p:nvSpPr>
        <p:spPr>
          <a:xfrm>
            <a:off x="721182" y="432302"/>
            <a:ext cx="1139679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6000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457E7A-61CA-4A31-9BDE-E103F7C35235}"/>
              </a:ext>
            </a:extLst>
          </p:cNvPr>
          <p:cNvSpPr/>
          <p:nvPr/>
        </p:nvSpPr>
        <p:spPr>
          <a:xfrm>
            <a:off x="-559835" y="116439"/>
            <a:ext cx="12802742" cy="766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Rearrange the word to make sentence.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78EA9-3DCD-4CB0-8606-43F2748325EF}"/>
              </a:ext>
            </a:extLst>
          </p:cNvPr>
          <p:cNvSpPr/>
          <p:nvPr/>
        </p:nvSpPr>
        <p:spPr>
          <a:xfrm>
            <a:off x="1002546" y="973084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1. hard, this, is, work!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DF173C-2A50-43BF-B65C-4AC6CAFB5358}"/>
              </a:ext>
            </a:extLst>
          </p:cNvPr>
          <p:cNvSpPr/>
          <p:nvPr/>
        </p:nvSpPr>
        <p:spPr>
          <a:xfrm>
            <a:off x="998806" y="1814732"/>
            <a:ext cx="9257930" cy="813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Ans: This work is hard!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2CA4B4-C2D0-4D2D-9263-9920BA5E9369}"/>
              </a:ext>
            </a:extLst>
          </p:cNvPr>
          <p:cNvSpPr/>
          <p:nvPr/>
        </p:nvSpPr>
        <p:spPr>
          <a:xfrm>
            <a:off x="998806" y="2769212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2. fine, so, it, smells!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723B72-8454-4DAF-94C5-8560F597664D}"/>
              </a:ext>
            </a:extLst>
          </p:cNvPr>
          <p:cNvSpPr/>
          <p:nvPr/>
        </p:nvSpPr>
        <p:spPr>
          <a:xfrm>
            <a:off x="1097944" y="3596609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Ans: It smell so fine !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E6CB55-EA3A-4F44-9D4C-5D522004A259}"/>
              </a:ext>
            </a:extLst>
          </p:cNvPr>
          <p:cNvSpPr/>
          <p:nvPr/>
        </p:nvSpPr>
        <p:spPr>
          <a:xfrm>
            <a:off x="1208860" y="4424006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3. some, I, bread, want!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3B96AF-C724-4E42-BA8B-F3BD0D00349F}"/>
              </a:ext>
            </a:extLst>
          </p:cNvPr>
          <p:cNvSpPr/>
          <p:nvPr/>
        </p:nvSpPr>
        <p:spPr>
          <a:xfrm>
            <a:off x="1208860" y="5227304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Ans: I want some bread!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8FCC14C-163E-4221-84AF-C5C1D7B34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858" y="951711"/>
            <a:ext cx="1251955" cy="1171010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94767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603DA0E-A16E-461B-8D7A-B3CE8FB0EA6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A995BD-265A-4CDD-87BE-01919C17C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529" y="-260967"/>
            <a:ext cx="1562381" cy="148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35B5D1-4B79-439E-BF88-D6B0EFDC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895" y="5675560"/>
            <a:ext cx="1562381" cy="148765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87098AA-D4C8-43A8-8E7C-292DB1AEF556}"/>
              </a:ext>
            </a:extLst>
          </p:cNvPr>
          <p:cNvSpPr/>
          <p:nvPr/>
        </p:nvSpPr>
        <p:spPr>
          <a:xfrm>
            <a:off x="1212852" y="367026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4. cook, work, or , you, didn’t, plant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4ED1DF-2BD6-4112-93FB-821F1FE52E0C}"/>
              </a:ext>
            </a:extLst>
          </p:cNvPr>
          <p:cNvSpPr/>
          <p:nvPr/>
        </p:nvSpPr>
        <p:spPr>
          <a:xfrm>
            <a:off x="1082382" y="1283421"/>
            <a:ext cx="1036485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Ans: You didn’t plant  or work or cook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9349B8-CA4A-4CD9-B0B2-010D7A7B0815}"/>
              </a:ext>
            </a:extLst>
          </p:cNvPr>
          <p:cNvSpPr/>
          <p:nvPr/>
        </p:nvSpPr>
        <p:spPr>
          <a:xfrm>
            <a:off x="748619" y="2247419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5. can, and , look, you, stand 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E7BD6B-9D59-4F54-9E0F-163B386FBB6A}"/>
              </a:ext>
            </a:extLst>
          </p:cNvPr>
          <p:cNvSpPr/>
          <p:nvPr/>
        </p:nvSpPr>
        <p:spPr>
          <a:xfrm>
            <a:off x="913570" y="3131546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Ans: You can stand and look !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8F1D09-3305-4454-9EE9-22B1B5169CE1}"/>
              </a:ext>
            </a:extLst>
          </p:cNvPr>
          <p:cNvSpPr/>
          <p:nvPr/>
        </p:nvSpPr>
        <p:spPr>
          <a:xfrm>
            <a:off x="407963" y="4079631"/>
            <a:ext cx="11291919" cy="76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6. know, when, work,  done, you,  will, is, the 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069D94-69EF-45CF-9512-319B68E5B544}"/>
              </a:ext>
            </a:extLst>
          </p:cNvPr>
          <p:cNvSpPr/>
          <p:nvPr/>
        </p:nvSpPr>
        <p:spPr>
          <a:xfrm>
            <a:off x="407963" y="4892334"/>
            <a:ext cx="11291919" cy="76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NikoshBAN" panose="02000000000000000000" pitchFamily="2" charset="0"/>
              </a:rPr>
              <a:t>Ans: You will know when the work is done.  </a:t>
            </a:r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4476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53773B-916F-411D-BA9D-EB560FB47C98}"/>
              </a:ext>
            </a:extLst>
          </p:cNvPr>
          <p:cNvSpPr/>
          <p:nvPr/>
        </p:nvSpPr>
        <p:spPr>
          <a:xfrm>
            <a:off x="1562381" y="428766"/>
            <a:ext cx="841630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Make sentences with the following words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68A448B-994B-4CB9-9157-4DB7491667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7BFEC-440A-43C6-B804-0D5032B27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282" y="-90175"/>
            <a:ext cx="1562381" cy="14876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8F6366-D4B4-4483-BE96-0730B7F5B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64" y="5802644"/>
            <a:ext cx="1562381" cy="14876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08DEDF-F70B-4E4D-B3E9-FEC0FCF4AC74}"/>
              </a:ext>
            </a:extLst>
          </p:cNvPr>
          <p:cNvSpPr/>
          <p:nvPr/>
        </p:nvSpPr>
        <p:spPr>
          <a:xfrm>
            <a:off x="-582282" y="174792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Smell</a:t>
            </a:r>
          </a:p>
        </p:txBody>
      </p:sp>
      <p:sp>
        <p:nvSpPr>
          <p:cNvPr id="7" name="Arrow: Notched Right 6">
            <a:extLst>
              <a:ext uri="{FF2B5EF4-FFF2-40B4-BE49-F238E27FC236}">
                <a16:creationId xmlns:a16="http://schemas.microsoft.com/office/drawing/2014/main" id="{BF6D8F1B-20DE-4561-9D96-2AD8EFCB941F}"/>
              </a:ext>
            </a:extLst>
          </p:cNvPr>
          <p:cNvSpPr/>
          <p:nvPr/>
        </p:nvSpPr>
        <p:spPr>
          <a:xfrm flipV="1">
            <a:off x="2685481" y="2038365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80DC75-F253-4B20-ADB5-0E9D32121A35}"/>
              </a:ext>
            </a:extLst>
          </p:cNvPr>
          <p:cNvSpPr/>
          <p:nvPr/>
        </p:nvSpPr>
        <p:spPr>
          <a:xfrm>
            <a:off x="4062834" y="1747925"/>
            <a:ext cx="7420660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Flowers smell is very sweet.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C86C7C-5FA1-4420-9D49-E5E6E619A8FF}"/>
              </a:ext>
            </a:extLst>
          </p:cNvPr>
          <p:cNvSpPr/>
          <p:nvPr/>
        </p:nvSpPr>
        <p:spPr>
          <a:xfrm>
            <a:off x="-582282" y="2644996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Hard</a:t>
            </a:r>
          </a:p>
        </p:txBody>
      </p:sp>
      <p:sp>
        <p:nvSpPr>
          <p:cNvPr id="10" name="Arrow: Notched Right 9">
            <a:extLst>
              <a:ext uri="{FF2B5EF4-FFF2-40B4-BE49-F238E27FC236}">
                <a16:creationId xmlns:a16="http://schemas.microsoft.com/office/drawing/2014/main" id="{307978E7-CE1B-4A62-87CD-2C7CE4F72723}"/>
              </a:ext>
            </a:extLst>
          </p:cNvPr>
          <p:cNvSpPr/>
          <p:nvPr/>
        </p:nvSpPr>
        <p:spPr>
          <a:xfrm flipV="1">
            <a:off x="2666764" y="2971940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8C64D7-4E79-4A67-9BF2-5AF49B0BD439}"/>
              </a:ext>
            </a:extLst>
          </p:cNvPr>
          <p:cNvSpPr/>
          <p:nvPr/>
        </p:nvSpPr>
        <p:spPr>
          <a:xfrm>
            <a:off x="3916199" y="2773349"/>
            <a:ext cx="7830385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The farmer’s work is  so hard.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810FBB-9920-4D20-84CF-5A3C008324E0}"/>
              </a:ext>
            </a:extLst>
          </p:cNvPr>
          <p:cNvSpPr/>
          <p:nvPr/>
        </p:nvSpPr>
        <p:spPr>
          <a:xfrm>
            <a:off x="-582282" y="3742113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Plant </a:t>
            </a:r>
          </a:p>
        </p:txBody>
      </p:sp>
      <p:sp>
        <p:nvSpPr>
          <p:cNvPr id="13" name="Arrow: Notched Right 12">
            <a:extLst>
              <a:ext uri="{FF2B5EF4-FFF2-40B4-BE49-F238E27FC236}">
                <a16:creationId xmlns:a16="http://schemas.microsoft.com/office/drawing/2014/main" id="{3B424A4F-A9DC-42E0-8538-C9FBB7A12D89}"/>
              </a:ext>
            </a:extLst>
          </p:cNvPr>
          <p:cNvSpPr/>
          <p:nvPr/>
        </p:nvSpPr>
        <p:spPr>
          <a:xfrm flipV="1">
            <a:off x="2666763" y="4050565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5A2F9-2B0E-4E13-BCAC-C8DFFF22EB67}"/>
              </a:ext>
            </a:extLst>
          </p:cNvPr>
          <p:cNvSpPr/>
          <p:nvPr/>
        </p:nvSpPr>
        <p:spPr>
          <a:xfrm>
            <a:off x="3733468" y="3811336"/>
            <a:ext cx="7830385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We should care of all plant.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C872D9-439A-4324-9612-DB6DB11D322C}"/>
              </a:ext>
            </a:extLst>
          </p:cNvPr>
          <p:cNvSpPr/>
          <p:nvPr/>
        </p:nvSpPr>
        <p:spPr>
          <a:xfrm>
            <a:off x="-582282" y="4839231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Part </a:t>
            </a:r>
          </a:p>
        </p:txBody>
      </p:sp>
      <p:sp>
        <p:nvSpPr>
          <p:cNvPr id="16" name="Arrow: Notched Right 15">
            <a:extLst>
              <a:ext uri="{FF2B5EF4-FFF2-40B4-BE49-F238E27FC236}">
                <a16:creationId xmlns:a16="http://schemas.microsoft.com/office/drawing/2014/main" id="{14D65D74-E786-47CD-A5F0-7F3FB4C02A20}"/>
              </a:ext>
            </a:extLst>
          </p:cNvPr>
          <p:cNvSpPr/>
          <p:nvPr/>
        </p:nvSpPr>
        <p:spPr>
          <a:xfrm flipV="1">
            <a:off x="2306342" y="5080488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A16ED06-7DAC-4793-BB6F-AACBD2A052B9}"/>
              </a:ext>
            </a:extLst>
          </p:cNvPr>
          <p:cNvSpPr/>
          <p:nvPr/>
        </p:nvSpPr>
        <p:spPr>
          <a:xfrm>
            <a:off x="3074241" y="4837164"/>
            <a:ext cx="9290316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 There are many parts in our body.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423D03-DD43-47BE-86B1-77CFED0255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64" y="443879"/>
            <a:ext cx="1092455" cy="1074230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270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989679" y="177662"/>
            <a:ext cx="1139679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Match A column with B column.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8831602-20D0-42AA-8AAE-268097616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21B58-C607-459C-A404-6EF02188B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61" y="-180100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FDD7D9-BE3E-4316-B949-B488B7F29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64" y="5802644"/>
            <a:ext cx="1562381" cy="14876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EAE71D-0F17-40AE-A4EB-8E97316B06E6}"/>
              </a:ext>
            </a:extLst>
          </p:cNvPr>
          <p:cNvSpPr/>
          <p:nvPr/>
        </p:nvSpPr>
        <p:spPr>
          <a:xfrm>
            <a:off x="1541413" y="209700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Hard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BC741B-9B66-41FF-B8F6-934425B92D7B}"/>
              </a:ext>
            </a:extLst>
          </p:cNvPr>
          <p:cNvSpPr/>
          <p:nvPr/>
        </p:nvSpPr>
        <p:spPr>
          <a:xfrm>
            <a:off x="5478024" y="292068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Difficult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2B68AF-D140-4C35-B4B6-85ED80DC1A0E}"/>
              </a:ext>
            </a:extLst>
          </p:cNvPr>
          <p:cNvSpPr/>
          <p:nvPr/>
        </p:nvSpPr>
        <p:spPr>
          <a:xfrm>
            <a:off x="1678076" y="303564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Smell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CE9E3-3DA3-49D5-9EC2-272FE43FFEB3}"/>
              </a:ext>
            </a:extLst>
          </p:cNvPr>
          <p:cNvSpPr/>
          <p:nvPr/>
        </p:nvSpPr>
        <p:spPr>
          <a:xfrm>
            <a:off x="5473673" y="479370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Flavor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7C2273-8C7A-4160-B0B1-E56D101C100D}"/>
              </a:ext>
            </a:extLst>
          </p:cNvPr>
          <p:cNvSpPr/>
          <p:nvPr/>
        </p:nvSpPr>
        <p:spPr>
          <a:xfrm>
            <a:off x="1686115" y="3950408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Part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9ACAD8-FCF5-4AB0-BA77-B5438EBD4567}"/>
              </a:ext>
            </a:extLst>
          </p:cNvPr>
          <p:cNvSpPr/>
          <p:nvPr/>
        </p:nvSpPr>
        <p:spPr>
          <a:xfrm>
            <a:off x="5320610" y="1988358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Portion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C92554-45D8-4852-9943-9B60007F69D8}"/>
              </a:ext>
            </a:extLst>
          </p:cNvPr>
          <p:cNvSpPr/>
          <p:nvPr/>
        </p:nvSpPr>
        <p:spPr>
          <a:xfrm>
            <a:off x="1789961" y="5665084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Dine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5D3EB0-5718-4D86-AF8B-B9264671B48B}"/>
              </a:ext>
            </a:extLst>
          </p:cNvPr>
          <p:cNvSpPr/>
          <p:nvPr/>
        </p:nvSpPr>
        <p:spPr>
          <a:xfrm>
            <a:off x="5139565" y="3844233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Eat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83C289-98B5-4494-A723-9C67189291B3}"/>
              </a:ext>
            </a:extLst>
          </p:cNvPr>
          <p:cNvSpPr/>
          <p:nvPr/>
        </p:nvSpPr>
        <p:spPr>
          <a:xfrm>
            <a:off x="1789961" y="4821787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Plant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E62FA1-D981-4EBB-B5B7-E3BAD960E5DA}"/>
              </a:ext>
            </a:extLst>
          </p:cNvPr>
          <p:cNvSpPr/>
          <p:nvPr/>
        </p:nvSpPr>
        <p:spPr>
          <a:xfrm>
            <a:off x="5320609" y="5637002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 Sapling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4CD757A-F5D5-4FD5-8BC8-FEB81FBD1FEB}"/>
              </a:ext>
            </a:extLst>
          </p:cNvPr>
          <p:cNvSpPr/>
          <p:nvPr/>
        </p:nvSpPr>
        <p:spPr>
          <a:xfrm>
            <a:off x="1721582" y="1098272"/>
            <a:ext cx="3849598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column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BBB1847-AB9E-480C-867A-9D0367288C4C}"/>
              </a:ext>
            </a:extLst>
          </p:cNvPr>
          <p:cNvSpPr/>
          <p:nvPr/>
        </p:nvSpPr>
        <p:spPr>
          <a:xfrm>
            <a:off x="5651883" y="1156439"/>
            <a:ext cx="3849598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 column</a:t>
            </a:r>
          </a:p>
        </p:txBody>
      </p:sp>
      <p:sp>
        <p:nvSpPr>
          <p:cNvPr id="46" name="Arrow: Notched Right 45">
            <a:extLst>
              <a:ext uri="{FF2B5EF4-FFF2-40B4-BE49-F238E27FC236}">
                <a16:creationId xmlns:a16="http://schemas.microsoft.com/office/drawing/2014/main" id="{31CB7E58-9535-4F06-ADD3-A706D7B69E17}"/>
              </a:ext>
            </a:extLst>
          </p:cNvPr>
          <p:cNvSpPr/>
          <p:nvPr/>
        </p:nvSpPr>
        <p:spPr>
          <a:xfrm rot="1141835" flipV="1">
            <a:off x="4119174" y="2693022"/>
            <a:ext cx="2402871" cy="227918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Notched Right 46">
            <a:extLst>
              <a:ext uri="{FF2B5EF4-FFF2-40B4-BE49-F238E27FC236}">
                <a16:creationId xmlns:a16="http://schemas.microsoft.com/office/drawing/2014/main" id="{9F245A6E-9875-4B14-9FBC-9633E13C2BA5}"/>
              </a:ext>
            </a:extLst>
          </p:cNvPr>
          <p:cNvSpPr/>
          <p:nvPr/>
        </p:nvSpPr>
        <p:spPr>
          <a:xfrm rot="2035213" flipV="1">
            <a:off x="4101636" y="4047730"/>
            <a:ext cx="2826536" cy="19937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rrow: Notched Right 47">
            <a:extLst>
              <a:ext uri="{FF2B5EF4-FFF2-40B4-BE49-F238E27FC236}">
                <a16:creationId xmlns:a16="http://schemas.microsoft.com/office/drawing/2014/main" id="{90CF017D-8FAE-40E5-B01C-3F14603AEF8F}"/>
              </a:ext>
            </a:extLst>
          </p:cNvPr>
          <p:cNvSpPr/>
          <p:nvPr/>
        </p:nvSpPr>
        <p:spPr>
          <a:xfrm rot="19275647" flipV="1">
            <a:off x="3919460" y="3255004"/>
            <a:ext cx="2826536" cy="199374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Notched Right 48">
            <a:extLst>
              <a:ext uri="{FF2B5EF4-FFF2-40B4-BE49-F238E27FC236}">
                <a16:creationId xmlns:a16="http://schemas.microsoft.com/office/drawing/2014/main" id="{1F41A83A-DC80-463D-94F4-65BE788FECB5}"/>
              </a:ext>
            </a:extLst>
          </p:cNvPr>
          <p:cNvSpPr/>
          <p:nvPr/>
        </p:nvSpPr>
        <p:spPr>
          <a:xfrm rot="1381887" flipV="1">
            <a:off x="4268552" y="5514988"/>
            <a:ext cx="2348947" cy="175131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Notched Right 49">
            <a:extLst>
              <a:ext uri="{FF2B5EF4-FFF2-40B4-BE49-F238E27FC236}">
                <a16:creationId xmlns:a16="http://schemas.microsoft.com/office/drawing/2014/main" id="{37DB11D7-10A9-4900-AF22-E59749EEE449}"/>
              </a:ext>
            </a:extLst>
          </p:cNvPr>
          <p:cNvSpPr/>
          <p:nvPr/>
        </p:nvSpPr>
        <p:spPr>
          <a:xfrm rot="19275647" flipV="1">
            <a:off x="3981454" y="5005628"/>
            <a:ext cx="3027427" cy="193177"/>
          </a:xfrm>
          <a:prstGeom prst="notched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4A7145E-1107-432A-99AB-FD0242151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714" y="872425"/>
            <a:ext cx="1324869" cy="1357214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44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CB235D0-A005-4C28-B896-B0C0E6797E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10"/>
            </a:avLst>
          </a:prstGeom>
          <a:noFill/>
          <a:ln w="76200">
            <a:solidFill>
              <a:srgbClr val="E034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E9A0F-0498-4625-815D-D83D32DF4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26" y="-422446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A96DA-D7C3-44F7-8AAE-14CAEAC18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205" y="5497029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956ABF-4DCA-4192-A0BF-345392214B06}"/>
              </a:ext>
            </a:extLst>
          </p:cNvPr>
          <p:cNvSpPr/>
          <p:nvPr/>
        </p:nvSpPr>
        <p:spPr>
          <a:xfrm>
            <a:off x="-231335" y="158619"/>
            <a:ext cx="11700397" cy="766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Write True or false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07529E-37F0-4828-8A74-3E38777D4ED8}"/>
              </a:ext>
            </a:extLst>
          </p:cNvPr>
          <p:cNvSpPr/>
          <p:nvPr/>
        </p:nvSpPr>
        <p:spPr>
          <a:xfrm>
            <a:off x="-1529824" y="2587094"/>
            <a:ext cx="915505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cs typeface="NikoshBAN" panose="02000000000000000000" pitchFamily="2" charset="0"/>
              </a:rPr>
              <a:t>2. It’s cold in the sun.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C9C86A6-F979-41B5-9D62-BED312614740}"/>
              </a:ext>
            </a:extLst>
          </p:cNvPr>
          <p:cNvSpPr/>
          <p:nvPr/>
        </p:nvSpPr>
        <p:spPr>
          <a:xfrm>
            <a:off x="7343335" y="1864694"/>
            <a:ext cx="1069144" cy="1969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771641-85A8-4342-8F57-65E39DD45C26}"/>
              </a:ext>
            </a:extLst>
          </p:cNvPr>
          <p:cNvSpPr/>
          <p:nvPr/>
        </p:nvSpPr>
        <p:spPr>
          <a:xfrm>
            <a:off x="8394127" y="1614934"/>
            <a:ext cx="186631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cs typeface="NikoshBAN" panose="02000000000000000000" pitchFamily="2" charset="0"/>
              </a:rPr>
              <a:t>False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B4F6A-94C7-4E48-9331-A0B65EE0B673}"/>
              </a:ext>
            </a:extLst>
          </p:cNvPr>
          <p:cNvSpPr/>
          <p:nvPr/>
        </p:nvSpPr>
        <p:spPr>
          <a:xfrm>
            <a:off x="461887" y="1575696"/>
            <a:ext cx="680876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cs typeface="NikoshBAN" panose="02000000000000000000" pitchFamily="2" charset="0"/>
              </a:rPr>
              <a:t>1.  The bread smell is not fine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271DDEB-C984-4A7D-9304-A2489B117E12}"/>
              </a:ext>
            </a:extLst>
          </p:cNvPr>
          <p:cNvSpPr/>
          <p:nvPr/>
        </p:nvSpPr>
        <p:spPr>
          <a:xfrm>
            <a:off x="6117305" y="2934197"/>
            <a:ext cx="1069144" cy="1969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975867-63D1-4B11-928C-6FDE65811B91}"/>
              </a:ext>
            </a:extLst>
          </p:cNvPr>
          <p:cNvSpPr/>
          <p:nvPr/>
        </p:nvSpPr>
        <p:spPr>
          <a:xfrm>
            <a:off x="8363347" y="2574592"/>
            <a:ext cx="186631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cs typeface="NikoshBAN" panose="02000000000000000000" pitchFamily="2" charset="0"/>
              </a:rPr>
              <a:t>false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74570F-5F9D-43ED-A994-B6F798BB656E}"/>
              </a:ext>
            </a:extLst>
          </p:cNvPr>
          <p:cNvSpPr/>
          <p:nvPr/>
        </p:nvSpPr>
        <p:spPr>
          <a:xfrm>
            <a:off x="-1236182" y="3598492"/>
            <a:ext cx="959952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cs typeface="NikoshBAN" panose="02000000000000000000" pitchFamily="2" charset="0"/>
              </a:rPr>
              <a:t>3.  The hen made a bread.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CB27655B-FDD6-4615-8B39-5CE5E5F79C68}"/>
              </a:ext>
            </a:extLst>
          </p:cNvPr>
          <p:cNvSpPr/>
          <p:nvPr/>
        </p:nvSpPr>
        <p:spPr>
          <a:xfrm>
            <a:off x="6888922" y="3965326"/>
            <a:ext cx="1069144" cy="19694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E77098-C483-4D17-855F-05A7A1D68412}"/>
              </a:ext>
            </a:extLst>
          </p:cNvPr>
          <p:cNvSpPr/>
          <p:nvPr/>
        </p:nvSpPr>
        <p:spPr>
          <a:xfrm>
            <a:off x="8259992" y="3594674"/>
            <a:ext cx="186631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cs typeface="NikoshBAN" panose="02000000000000000000" pitchFamily="2" charset="0"/>
              </a:rPr>
              <a:t>True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DF3555-A1CE-4DC1-804F-71CEBCC03C68}"/>
              </a:ext>
            </a:extLst>
          </p:cNvPr>
          <p:cNvSpPr/>
          <p:nvPr/>
        </p:nvSpPr>
        <p:spPr>
          <a:xfrm>
            <a:off x="287143" y="4649130"/>
            <a:ext cx="959952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cs typeface="NikoshBAN" panose="02000000000000000000" pitchFamily="2" charset="0"/>
              </a:rPr>
              <a:t>4. Mouse, Duck and dog  are having fun. 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1B6C7D5-0935-49C1-810D-627ACBEEC4D0}"/>
              </a:ext>
            </a:extLst>
          </p:cNvPr>
          <p:cNvSpPr/>
          <p:nvPr/>
        </p:nvSpPr>
        <p:spPr>
          <a:xfrm>
            <a:off x="9327284" y="5035075"/>
            <a:ext cx="766753" cy="18983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08FB8B-C45E-4F18-BFD4-15E187ADFC00}"/>
              </a:ext>
            </a:extLst>
          </p:cNvPr>
          <p:cNvSpPr/>
          <p:nvPr/>
        </p:nvSpPr>
        <p:spPr>
          <a:xfrm>
            <a:off x="9652048" y="4669632"/>
            <a:ext cx="186631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cs typeface="NikoshBAN" panose="02000000000000000000" pitchFamily="2" charset="0"/>
              </a:rPr>
              <a:t>True</a:t>
            </a:r>
            <a:r>
              <a:rPr lang="en-US" sz="44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3A70589-021E-4D35-8AFD-30D46FEC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457" y="-442948"/>
            <a:ext cx="1865376" cy="1865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D380C-3122-4AD9-A6F7-DAE553E5F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74" y="5476527"/>
            <a:ext cx="1865376" cy="18653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97DD11-3292-4B31-869B-D3D7FB4DD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706" y="222450"/>
            <a:ext cx="1282735" cy="1371982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100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02F73DD-E318-4E43-AD42-6CAF64B46665}"/>
              </a:ext>
            </a:extLst>
          </p:cNvPr>
          <p:cNvGrpSpPr/>
          <p:nvPr/>
        </p:nvGrpSpPr>
        <p:grpSpPr>
          <a:xfrm rot="397578">
            <a:off x="120091" y="4684006"/>
            <a:ext cx="1203960" cy="2030743"/>
            <a:chOff x="1768894" y="587509"/>
            <a:chExt cx="3155011" cy="6305351"/>
          </a:xfrm>
        </p:grpSpPr>
        <p:sp>
          <p:nvSpPr>
            <p:cNvPr id="11" name="Isosceles Triangle 1">
              <a:extLst>
                <a:ext uri="{FF2B5EF4-FFF2-40B4-BE49-F238E27FC236}">
                  <a16:creationId xmlns:a16="http://schemas.microsoft.com/office/drawing/2014/main" id="{7CCD9462-D6B7-4B37-97DE-0BEA3AD321A2}"/>
                </a:ext>
              </a:extLst>
            </p:cNvPr>
            <p:cNvSpPr/>
            <p:nvPr/>
          </p:nvSpPr>
          <p:spPr>
            <a:xfrm rot="1233806">
              <a:off x="3841996" y="4519432"/>
              <a:ext cx="383258" cy="2373428"/>
            </a:xfrm>
            <a:custGeom>
              <a:avLst/>
              <a:gdLst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855" h="6563532">
                  <a:moveTo>
                    <a:pt x="0" y="6563532"/>
                  </a:moveTo>
                  <a:cubicBezTo>
                    <a:pt x="625099" y="4515173"/>
                    <a:pt x="180814" y="2141349"/>
                    <a:pt x="666428" y="0"/>
                  </a:cubicBezTo>
                  <a:cubicBezTo>
                    <a:pt x="470116" y="2668291"/>
                    <a:pt x="1110713" y="4375688"/>
                    <a:pt x="1332855" y="6563532"/>
                  </a:cubicBezTo>
                  <a:cubicBezTo>
                    <a:pt x="981560" y="6331058"/>
                    <a:pt x="444285" y="6563532"/>
                    <a:pt x="0" y="656353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Isosceles Triangle 1">
              <a:extLst>
                <a:ext uri="{FF2B5EF4-FFF2-40B4-BE49-F238E27FC236}">
                  <a16:creationId xmlns:a16="http://schemas.microsoft.com/office/drawing/2014/main" id="{8DEEDCAA-566E-4F62-98D3-8B3A800C9983}"/>
                </a:ext>
              </a:extLst>
            </p:cNvPr>
            <p:cNvSpPr/>
            <p:nvPr/>
          </p:nvSpPr>
          <p:spPr>
            <a:xfrm rot="1806242">
              <a:off x="3358608" y="1931025"/>
              <a:ext cx="262225" cy="1472976"/>
            </a:xfrm>
            <a:custGeom>
              <a:avLst/>
              <a:gdLst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855" h="6563532">
                  <a:moveTo>
                    <a:pt x="0" y="6563532"/>
                  </a:moveTo>
                  <a:cubicBezTo>
                    <a:pt x="625099" y="4515173"/>
                    <a:pt x="180814" y="2141349"/>
                    <a:pt x="666428" y="0"/>
                  </a:cubicBezTo>
                  <a:cubicBezTo>
                    <a:pt x="470116" y="2668291"/>
                    <a:pt x="1110713" y="4375688"/>
                    <a:pt x="1332855" y="6563532"/>
                  </a:cubicBezTo>
                  <a:cubicBezTo>
                    <a:pt x="981560" y="6331058"/>
                    <a:pt x="444285" y="6563532"/>
                    <a:pt x="0" y="656353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Isosceles Triangle 1">
              <a:extLst>
                <a:ext uri="{FF2B5EF4-FFF2-40B4-BE49-F238E27FC236}">
                  <a16:creationId xmlns:a16="http://schemas.microsoft.com/office/drawing/2014/main" id="{489AE9F3-1EF3-49A4-BFC1-912870E2B39D}"/>
                </a:ext>
              </a:extLst>
            </p:cNvPr>
            <p:cNvSpPr/>
            <p:nvPr/>
          </p:nvSpPr>
          <p:spPr>
            <a:xfrm rot="20254808">
              <a:off x="2686040" y="2860154"/>
              <a:ext cx="353064" cy="1581429"/>
            </a:xfrm>
            <a:custGeom>
              <a:avLst/>
              <a:gdLst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855" h="6563532">
                  <a:moveTo>
                    <a:pt x="0" y="6563532"/>
                  </a:moveTo>
                  <a:cubicBezTo>
                    <a:pt x="625099" y="4515173"/>
                    <a:pt x="180814" y="2141349"/>
                    <a:pt x="666428" y="0"/>
                  </a:cubicBezTo>
                  <a:cubicBezTo>
                    <a:pt x="470116" y="2668291"/>
                    <a:pt x="1110713" y="4375688"/>
                    <a:pt x="1332855" y="6563532"/>
                  </a:cubicBezTo>
                  <a:cubicBezTo>
                    <a:pt x="981560" y="6331058"/>
                    <a:pt x="444285" y="6563532"/>
                    <a:pt x="0" y="656353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Isosceles Triangle 1">
              <a:extLst>
                <a:ext uri="{FF2B5EF4-FFF2-40B4-BE49-F238E27FC236}">
                  <a16:creationId xmlns:a16="http://schemas.microsoft.com/office/drawing/2014/main" id="{C751EBE9-22EE-4FC0-8AC8-293D678B5943}"/>
                </a:ext>
              </a:extLst>
            </p:cNvPr>
            <p:cNvSpPr/>
            <p:nvPr/>
          </p:nvSpPr>
          <p:spPr>
            <a:xfrm rot="19707525">
              <a:off x="2435924" y="4042937"/>
              <a:ext cx="361079" cy="2093993"/>
            </a:xfrm>
            <a:custGeom>
              <a:avLst/>
              <a:gdLst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855" h="6563532">
                  <a:moveTo>
                    <a:pt x="0" y="6563532"/>
                  </a:moveTo>
                  <a:cubicBezTo>
                    <a:pt x="625099" y="4515173"/>
                    <a:pt x="180814" y="2141349"/>
                    <a:pt x="666428" y="0"/>
                  </a:cubicBezTo>
                  <a:cubicBezTo>
                    <a:pt x="470116" y="2668291"/>
                    <a:pt x="1110713" y="4375688"/>
                    <a:pt x="1332855" y="6563532"/>
                  </a:cubicBezTo>
                  <a:cubicBezTo>
                    <a:pt x="981560" y="6331058"/>
                    <a:pt x="444285" y="6563532"/>
                    <a:pt x="0" y="656353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Isosceles Triangle 1">
              <a:extLst>
                <a:ext uri="{FF2B5EF4-FFF2-40B4-BE49-F238E27FC236}">
                  <a16:creationId xmlns:a16="http://schemas.microsoft.com/office/drawing/2014/main" id="{3E633A6C-82C9-4CB2-9759-53969FE20BD1}"/>
                </a:ext>
              </a:extLst>
            </p:cNvPr>
            <p:cNvSpPr/>
            <p:nvPr/>
          </p:nvSpPr>
          <p:spPr>
            <a:xfrm rot="1518160">
              <a:off x="3688357" y="3028602"/>
              <a:ext cx="302143" cy="1757223"/>
            </a:xfrm>
            <a:custGeom>
              <a:avLst/>
              <a:gdLst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  <a:gd name="connsiteX0" fmla="*/ 0 w 1332855"/>
                <a:gd name="connsiteY0" fmla="*/ 6563532 h 6563532"/>
                <a:gd name="connsiteX1" fmla="*/ 666428 w 1332855"/>
                <a:gd name="connsiteY1" fmla="*/ 0 h 6563532"/>
                <a:gd name="connsiteX2" fmla="*/ 1332855 w 1332855"/>
                <a:gd name="connsiteY2" fmla="*/ 6563532 h 6563532"/>
                <a:gd name="connsiteX3" fmla="*/ 0 w 1332855"/>
                <a:gd name="connsiteY3" fmla="*/ 6563532 h 6563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2855" h="6563532">
                  <a:moveTo>
                    <a:pt x="0" y="6563532"/>
                  </a:moveTo>
                  <a:cubicBezTo>
                    <a:pt x="625099" y="4515173"/>
                    <a:pt x="180814" y="2141349"/>
                    <a:pt x="666428" y="0"/>
                  </a:cubicBezTo>
                  <a:cubicBezTo>
                    <a:pt x="470116" y="2668291"/>
                    <a:pt x="1110713" y="4375688"/>
                    <a:pt x="1332855" y="6563532"/>
                  </a:cubicBezTo>
                  <a:cubicBezTo>
                    <a:pt x="981560" y="6331058"/>
                    <a:pt x="444285" y="6563532"/>
                    <a:pt x="0" y="6563532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D655731D-4444-44AD-B2F9-A4D989E37B93}"/>
                </a:ext>
              </a:extLst>
            </p:cNvPr>
            <p:cNvSpPr/>
            <p:nvPr/>
          </p:nvSpPr>
          <p:spPr>
            <a:xfrm rot="1871696">
              <a:off x="4119502" y="3822820"/>
              <a:ext cx="804403" cy="1596315"/>
            </a:xfrm>
            <a:custGeom>
              <a:avLst/>
              <a:gdLst>
                <a:gd name="connsiteX0" fmla="*/ 0 w 838440"/>
                <a:gd name="connsiteY0" fmla="*/ 1146875 h 2293749"/>
                <a:gd name="connsiteX1" fmla="*/ 419220 w 838440"/>
                <a:gd name="connsiteY1" fmla="*/ 0 h 2293749"/>
                <a:gd name="connsiteX2" fmla="*/ 838440 w 838440"/>
                <a:gd name="connsiteY2" fmla="*/ 1146875 h 2293749"/>
                <a:gd name="connsiteX3" fmla="*/ 419220 w 838440"/>
                <a:gd name="connsiteY3" fmla="*/ 2293750 h 2293749"/>
                <a:gd name="connsiteX4" fmla="*/ 0 w 838440"/>
                <a:gd name="connsiteY4" fmla="*/ 1146875 h 2293749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309332"/>
                <a:gd name="connsiteX1" fmla="*/ 419220 w 838440"/>
                <a:gd name="connsiteY1" fmla="*/ 0 h 2309332"/>
                <a:gd name="connsiteX2" fmla="*/ 838440 w 838440"/>
                <a:gd name="connsiteY2" fmla="*/ 1146875 h 2309332"/>
                <a:gd name="connsiteX3" fmla="*/ 419220 w 838440"/>
                <a:gd name="connsiteY3" fmla="*/ 2293750 h 2309332"/>
                <a:gd name="connsiteX4" fmla="*/ 0 w 838440"/>
                <a:gd name="connsiteY4" fmla="*/ 1146875 h 2309332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56354 h 2303229"/>
                <a:gd name="connsiteX1" fmla="*/ 419220 w 838440"/>
                <a:gd name="connsiteY1" fmla="*/ 9479 h 2303229"/>
                <a:gd name="connsiteX2" fmla="*/ 838440 w 838440"/>
                <a:gd name="connsiteY2" fmla="*/ 1156354 h 2303229"/>
                <a:gd name="connsiteX3" fmla="*/ 419220 w 838440"/>
                <a:gd name="connsiteY3" fmla="*/ 2303229 h 2303229"/>
                <a:gd name="connsiteX4" fmla="*/ 0 w 838440"/>
                <a:gd name="connsiteY4" fmla="*/ 1156354 h 2303229"/>
                <a:gd name="connsiteX0" fmla="*/ 0 w 838440"/>
                <a:gd name="connsiteY0" fmla="*/ 1324973 h 2471848"/>
                <a:gd name="connsiteX1" fmla="*/ 419220 w 838440"/>
                <a:gd name="connsiteY1" fmla="*/ 7617 h 2471848"/>
                <a:gd name="connsiteX2" fmla="*/ 838440 w 838440"/>
                <a:gd name="connsiteY2" fmla="*/ 1324973 h 2471848"/>
                <a:gd name="connsiteX3" fmla="*/ 419220 w 838440"/>
                <a:gd name="connsiteY3" fmla="*/ 2471848 h 2471848"/>
                <a:gd name="connsiteX4" fmla="*/ 0 w 838440"/>
                <a:gd name="connsiteY4" fmla="*/ 1324973 h 247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40" h="2471848">
                  <a:moveTo>
                    <a:pt x="0" y="1324973"/>
                  </a:moveTo>
                  <a:cubicBezTo>
                    <a:pt x="0" y="914268"/>
                    <a:pt x="466661" y="100607"/>
                    <a:pt x="419220" y="7617"/>
                  </a:cubicBezTo>
                  <a:cubicBezTo>
                    <a:pt x="371779" y="-85373"/>
                    <a:pt x="838440" y="691571"/>
                    <a:pt x="838440" y="1324973"/>
                  </a:cubicBezTo>
                  <a:cubicBezTo>
                    <a:pt x="838440" y="1958375"/>
                    <a:pt x="402777" y="2471848"/>
                    <a:pt x="419220" y="2471848"/>
                  </a:cubicBezTo>
                  <a:cubicBezTo>
                    <a:pt x="435663" y="2471848"/>
                    <a:pt x="0" y="1735678"/>
                    <a:pt x="0" y="1324973"/>
                  </a:cubicBezTo>
                  <a:close/>
                </a:path>
              </a:pathLst>
            </a:custGeom>
            <a:gradFill>
              <a:gsLst>
                <a:gs pos="37000">
                  <a:srgbClr val="EFB3E2"/>
                </a:gs>
                <a:gs pos="81000">
                  <a:srgbClr val="C026A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7">
              <a:extLst>
                <a:ext uri="{FF2B5EF4-FFF2-40B4-BE49-F238E27FC236}">
                  <a16:creationId xmlns:a16="http://schemas.microsoft.com/office/drawing/2014/main" id="{0A2F631E-82E1-49CA-91C2-3F1173E76766}"/>
                </a:ext>
              </a:extLst>
            </p:cNvPr>
            <p:cNvSpPr/>
            <p:nvPr/>
          </p:nvSpPr>
          <p:spPr>
            <a:xfrm rot="19404165">
              <a:off x="1768894" y="3751177"/>
              <a:ext cx="775293" cy="1596315"/>
            </a:xfrm>
            <a:custGeom>
              <a:avLst/>
              <a:gdLst>
                <a:gd name="connsiteX0" fmla="*/ 0 w 838440"/>
                <a:gd name="connsiteY0" fmla="*/ 1146875 h 2293749"/>
                <a:gd name="connsiteX1" fmla="*/ 419220 w 838440"/>
                <a:gd name="connsiteY1" fmla="*/ 0 h 2293749"/>
                <a:gd name="connsiteX2" fmla="*/ 838440 w 838440"/>
                <a:gd name="connsiteY2" fmla="*/ 1146875 h 2293749"/>
                <a:gd name="connsiteX3" fmla="*/ 419220 w 838440"/>
                <a:gd name="connsiteY3" fmla="*/ 2293750 h 2293749"/>
                <a:gd name="connsiteX4" fmla="*/ 0 w 838440"/>
                <a:gd name="connsiteY4" fmla="*/ 1146875 h 2293749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309332"/>
                <a:gd name="connsiteX1" fmla="*/ 419220 w 838440"/>
                <a:gd name="connsiteY1" fmla="*/ 0 h 2309332"/>
                <a:gd name="connsiteX2" fmla="*/ 838440 w 838440"/>
                <a:gd name="connsiteY2" fmla="*/ 1146875 h 2309332"/>
                <a:gd name="connsiteX3" fmla="*/ 419220 w 838440"/>
                <a:gd name="connsiteY3" fmla="*/ 2293750 h 2309332"/>
                <a:gd name="connsiteX4" fmla="*/ 0 w 838440"/>
                <a:gd name="connsiteY4" fmla="*/ 1146875 h 2309332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56354 h 2303229"/>
                <a:gd name="connsiteX1" fmla="*/ 419220 w 838440"/>
                <a:gd name="connsiteY1" fmla="*/ 9479 h 2303229"/>
                <a:gd name="connsiteX2" fmla="*/ 838440 w 838440"/>
                <a:gd name="connsiteY2" fmla="*/ 1156354 h 2303229"/>
                <a:gd name="connsiteX3" fmla="*/ 419220 w 838440"/>
                <a:gd name="connsiteY3" fmla="*/ 2303229 h 2303229"/>
                <a:gd name="connsiteX4" fmla="*/ 0 w 838440"/>
                <a:gd name="connsiteY4" fmla="*/ 1156354 h 2303229"/>
                <a:gd name="connsiteX0" fmla="*/ 0 w 838440"/>
                <a:gd name="connsiteY0" fmla="*/ 1324973 h 2471848"/>
                <a:gd name="connsiteX1" fmla="*/ 419220 w 838440"/>
                <a:gd name="connsiteY1" fmla="*/ 7617 h 2471848"/>
                <a:gd name="connsiteX2" fmla="*/ 838440 w 838440"/>
                <a:gd name="connsiteY2" fmla="*/ 1324973 h 2471848"/>
                <a:gd name="connsiteX3" fmla="*/ 419220 w 838440"/>
                <a:gd name="connsiteY3" fmla="*/ 2471848 h 2471848"/>
                <a:gd name="connsiteX4" fmla="*/ 0 w 838440"/>
                <a:gd name="connsiteY4" fmla="*/ 1324973 h 247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40" h="2471848">
                  <a:moveTo>
                    <a:pt x="0" y="1324973"/>
                  </a:moveTo>
                  <a:cubicBezTo>
                    <a:pt x="0" y="914268"/>
                    <a:pt x="466661" y="100607"/>
                    <a:pt x="419220" y="7617"/>
                  </a:cubicBezTo>
                  <a:cubicBezTo>
                    <a:pt x="371779" y="-85373"/>
                    <a:pt x="838440" y="691571"/>
                    <a:pt x="838440" y="1324973"/>
                  </a:cubicBezTo>
                  <a:cubicBezTo>
                    <a:pt x="838440" y="1958375"/>
                    <a:pt x="402777" y="2471848"/>
                    <a:pt x="419220" y="2471848"/>
                  </a:cubicBezTo>
                  <a:cubicBezTo>
                    <a:pt x="435663" y="2471848"/>
                    <a:pt x="0" y="1735678"/>
                    <a:pt x="0" y="1324973"/>
                  </a:cubicBezTo>
                  <a:close/>
                </a:path>
              </a:pathLst>
            </a:custGeom>
            <a:gradFill>
              <a:gsLst>
                <a:gs pos="30000">
                  <a:srgbClr val="F1B5B5"/>
                </a:gs>
                <a:gs pos="99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B49FB162-2131-4B31-893D-F5DBE9A561B9}"/>
                </a:ext>
              </a:extLst>
            </p:cNvPr>
            <p:cNvSpPr/>
            <p:nvPr/>
          </p:nvSpPr>
          <p:spPr>
            <a:xfrm rot="19504994">
              <a:off x="1829185" y="1984578"/>
              <a:ext cx="839344" cy="1596315"/>
            </a:xfrm>
            <a:custGeom>
              <a:avLst/>
              <a:gdLst>
                <a:gd name="connsiteX0" fmla="*/ 0 w 838440"/>
                <a:gd name="connsiteY0" fmla="*/ 1146875 h 2293749"/>
                <a:gd name="connsiteX1" fmla="*/ 419220 w 838440"/>
                <a:gd name="connsiteY1" fmla="*/ 0 h 2293749"/>
                <a:gd name="connsiteX2" fmla="*/ 838440 w 838440"/>
                <a:gd name="connsiteY2" fmla="*/ 1146875 h 2293749"/>
                <a:gd name="connsiteX3" fmla="*/ 419220 w 838440"/>
                <a:gd name="connsiteY3" fmla="*/ 2293750 h 2293749"/>
                <a:gd name="connsiteX4" fmla="*/ 0 w 838440"/>
                <a:gd name="connsiteY4" fmla="*/ 1146875 h 2293749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309332"/>
                <a:gd name="connsiteX1" fmla="*/ 419220 w 838440"/>
                <a:gd name="connsiteY1" fmla="*/ 0 h 2309332"/>
                <a:gd name="connsiteX2" fmla="*/ 838440 w 838440"/>
                <a:gd name="connsiteY2" fmla="*/ 1146875 h 2309332"/>
                <a:gd name="connsiteX3" fmla="*/ 419220 w 838440"/>
                <a:gd name="connsiteY3" fmla="*/ 2293750 h 2309332"/>
                <a:gd name="connsiteX4" fmla="*/ 0 w 838440"/>
                <a:gd name="connsiteY4" fmla="*/ 1146875 h 2309332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56354 h 2303229"/>
                <a:gd name="connsiteX1" fmla="*/ 419220 w 838440"/>
                <a:gd name="connsiteY1" fmla="*/ 9479 h 2303229"/>
                <a:gd name="connsiteX2" fmla="*/ 838440 w 838440"/>
                <a:gd name="connsiteY2" fmla="*/ 1156354 h 2303229"/>
                <a:gd name="connsiteX3" fmla="*/ 419220 w 838440"/>
                <a:gd name="connsiteY3" fmla="*/ 2303229 h 2303229"/>
                <a:gd name="connsiteX4" fmla="*/ 0 w 838440"/>
                <a:gd name="connsiteY4" fmla="*/ 1156354 h 2303229"/>
                <a:gd name="connsiteX0" fmla="*/ 0 w 838440"/>
                <a:gd name="connsiteY0" fmla="*/ 1324973 h 2471848"/>
                <a:gd name="connsiteX1" fmla="*/ 419220 w 838440"/>
                <a:gd name="connsiteY1" fmla="*/ 7617 h 2471848"/>
                <a:gd name="connsiteX2" fmla="*/ 838440 w 838440"/>
                <a:gd name="connsiteY2" fmla="*/ 1324973 h 2471848"/>
                <a:gd name="connsiteX3" fmla="*/ 419220 w 838440"/>
                <a:gd name="connsiteY3" fmla="*/ 2471848 h 2471848"/>
                <a:gd name="connsiteX4" fmla="*/ 0 w 838440"/>
                <a:gd name="connsiteY4" fmla="*/ 1324973 h 247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40" h="2471848">
                  <a:moveTo>
                    <a:pt x="0" y="1324973"/>
                  </a:moveTo>
                  <a:cubicBezTo>
                    <a:pt x="0" y="914268"/>
                    <a:pt x="466661" y="100607"/>
                    <a:pt x="419220" y="7617"/>
                  </a:cubicBezTo>
                  <a:cubicBezTo>
                    <a:pt x="371779" y="-85373"/>
                    <a:pt x="838440" y="691571"/>
                    <a:pt x="838440" y="1324973"/>
                  </a:cubicBezTo>
                  <a:cubicBezTo>
                    <a:pt x="838440" y="1958375"/>
                    <a:pt x="402777" y="2471848"/>
                    <a:pt x="419220" y="2471848"/>
                  </a:cubicBezTo>
                  <a:cubicBezTo>
                    <a:pt x="435663" y="2471848"/>
                    <a:pt x="0" y="1735678"/>
                    <a:pt x="0" y="1324973"/>
                  </a:cubicBezTo>
                  <a:close/>
                </a:path>
              </a:pathLst>
            </a:custGeom>
            <a:gradFill>
              <a:gsLst>
                <a:gs pos="37000">
                  <a:srgbClr val="EFB3E2"/>
                </a:gs>
                <a:gs pos="81000">
                  <a:srgbClr val="C026AE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C8C1203C-A637-423B-A1FB-4CB3438A3858}"/>
                </a:ext>
              </a:extLst>
            </p:cNvPr>
            <p:cNvSpPr/>
            <p:nvPr/>
          </p:nvSpPr>
          <p:spPr>
            <a:xfrm rot="1909815">
              <a:off x="3918132" y="2400360"/>
              <a:ext cx="791265" cy="1596315"/>
            </a:xfrm>
            <a:custGeom>
              <a:avLst/>
              <a:gdLst>
                <a:gd name="connsiteX0" fmla="*/ 0 w 838440"/>
                <a:gd name="connsiteY0" fmla="*/ 1146875 h 2293749"/>
                <a:gd name="connsiteX1" fmla="*/ 419220 w 838440"/>
                <a:gd name="connsiteY1" fmla="*/ 0 h 2293749"/>
                <a:gd name="connsiteX2" fmla="*/ 838440 w 838440"/>
                <a:gd name="connsiteY2" fmla="*/ 1146875 h 2293749"/>
                <a:gd name="connsiteX3" fmla="*/ 419220 w 838440"/>
                <a:gd name="connsiteY3" fmla="*/ 2293750 h 2293749"/>
                <a:gd name="connsiteX4" fmla="*/ 0 w 838440"/>
                <a:gd name="connsiteY4" fmla="*/ 1146875 h 2293749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309332"/>
                <a:gd name="connsiteX1" fmla="*/ 419220 w 838440"/>
                <a:gd name="connsiteY1" fmla="*/ 0 h 2309332"/>
                <a:gd name="connsiteX2" fmla="*/ 838440 w 838440"/>
                <a:gd name="connsiteY2" fmla="*/ 1146875 h 2309332"/>
                <a:gd name="connsiteX3" fmla="*/ 419220 w 838440"/>
                <a:gd name="connsiteY3" fmla="*/ 2293750 h 2309332"/>
                <a:gd name="connsiteX4" fmla="*/ 0 w 838440"/>
                <a:gd name="connsiteY4" fmla="*/ 1146875 h 2309332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56354 h 2303229"/>
                <a:gd name="connsiteX1" fmla="*/ 419220 w 838440"/>
                <a:gd name="connsiteY1" fmla="*/ 9479 h 2303229"/>
                <a:gd name="connsiteX2" fmla="*/ 838440 w 838440"/>
                <a:gd name="connsiteY2" fmla="*/ 1156354 h 2303229"/>
                <a:gd name="connsiteX3" fmla="*/ 419220 w 838440"/>
                <a:gd name="connsiteY3" fmla="*/ 2303229 h 2303229"/>
                <a:gd name="connsiteX4" fmla="*/ 0 w 838440"/>
                <a:gd name="connsiteY4" fmla="*/ 1156354 h 2303229"/>
                <a:gd name="connsiteX0" fmla="*/ 0 w 838440"/>
                <a:gd name="connsiteY0" fmla="*/ 1324973 h 2471848"/>
                <a:gd name="connsiteX1" fmla="*/ 419220 w 838440"/>
                <a:gd name="connsiteY1" fmla="*/ 7617 h 2471848"/>
                <a:gd name="connsiteX2" fmla="*/ 838440 w 838440"/>
                <a:gd name="connsiteY2" fmla="*/ 1324973 h 2471848"/>
                <a:gd name="connsiteX3" fmla="*/ 419220 w 838440"/>
                <a:gd name="connsiteY3" fmla="*/ 2471848 h 2471848"/>
                <a:gd name="connsiteX4" fmla="*/ 0 w 838440"/>
                <a:gd name="connsiteY4" fmla="*/ 1324973 h 247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40" h="2471848">
                  <a:moveTo>
                    <a:pt x="0" y="1324973"/>
                  </a:moveTo>
                  <a:cubicBezTo>
                    <a:pt x="0" y="914268"/>
                    <a:pt x="466661" y="100607"/>
                    <a:pt x="419220" y="7617"/>
                  </a:cubicBezTo>
                  <a:cubicBezTo>
                    <a:pt x="371779" y="-85373"/>
                    <a:pt x="838440" y="691571"/>
                    <a:pt x="838440" y="1324973"/>
                  </a:cubicBezTo>
                  <a:cubicBezTo>
                    <a:pt x="838440" y="1958375"/>
                    <a:pt x="402777" y="2471848"/>
                    <a:pt x="419220" y="2471848"/>
                  </a:cubicBezTo>
                  <a:cubicBezTo>
                    <a:pt x="435663" y="2471848"/>
                    <a:pt x="0" y="1735678"/>
                    <a:pt x="0" y="1324973"/>
                  </a:cubicBezTo>
                  <a:close/>
                </a:path>
              </a:pathLst>
            </a:custGeom>
            <a:gradFill>
              <a:gsLst>
                <a:gs pos="37000">
                  <a:srgbClr val="E4E4A0"/>
                </a:gs>
                <a:gs pos="81000">
                  <a:srgbClr val="E6DF5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7">
              <a:extLst>
                <a:ext uri="{FF2B5EF4-FFF2-40B4-BE49-F238E27FC236}">
                  <a16:creationId xmlns:a16="http://schemas.microsoft.com/office/drawing/2014/main" id="{472FEBBE-FD47-49D0-BEAF-8FB2341B771C}"/>
                </a:ext>
              </a:extLst>
            </p:cNvPr>
            <p:cNvSpPr/>
            <p:nvPr/>
          </p:nvSpPr>
          <p:spPr>
            <a:xfrm rot="1929211">
              <a:off x="3533145" y="1197619"/>
              <a:ext cx="777578" cy="1596315"/>
            </a:xfrm>
            <a:custGeom>
              <a:avLst/>
              <a:gdLst>
                <a:gd name="connsiteX0" fmla="*/ 0 w 838440"/>
                <a:gd name="connsiteY0" fmla="*/ 1146875 h 2293749"/>
                <a:gd name="connsiteX1" fmla="*/ 419220 w 838440"/>
                <a:gd name="connsiteY1" fmla="*/ 0 h 2293749"/>
                <a:gd name="connsiteX2" fmla="*/ 838440 w 838440"/>
                <a:gd name="connsiteY2" fmla="*/ 1146875 h 2293749"/>
                <a:gd name="connsiteX3" fmla="*/ 419220 w 838440"/>
                <a:gd name="connsiteY3" fmla="*/ 2293750 h 2293749"/>
                <a:gd name="connsiteX4" fmla="*/ 0 w 838440"/>
                <a:gd name="connsiteY4" fmla="*/ 1146875 h 2293749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309332"/>
                <a:gd name="connsiteX1" fmla="*/ 419220 w 838440"/>
                <a:gd name="connsiteY1" fmla="*/ 0 h 2309332"/>
                <a:gd name="connsiteX2" fmla="*/ 838440 w 838440"/>
                <a:gd name="connsiteY2" fmla="*/ 1146875 h 2309332"/>
                <a:gd name="connsiteX3" fmla="*/ 419220 w 838440"/>
                <a:gd name="connsiteY3" fmla="*/ 2293750 h 2309332"/>
                <a:gd name="connsiteX4" fmla="*/ 0 w 838440"/>
                <a:gd name="connsiteY4" fmla="*/ 1146875 h 2309332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56354 h 2303229"/>
                <a:gd name="connsiteX1" fmla="*/ 419220 w 838440"/>
                <a:gd name="connsiteY1" fmla="*/ 9479 h 2303229"/>
                <a:gd name="connsiteX2" fmla="*/ 838440 w 838440"/>
                <a:gd name="connsiteY2" fmla="*/ 1156354 h 2303229"/>
                <a:gd name="connsiteX3" fmla="*/ 419220 w 838440"/>
                <a:gd name="connsiteY3" fmla="*/ 2303229 h 2303229"/>
                <a:gd name="connsiteX4" fmla="*/ 0 w 838440"/>
                <a:gd name="connsiteY4" fmla="*/ 1156354 h 2303229"/>
                <a:gd name="connsiteX0" fmla="*/ 0 w 838440"/>
                <a:gd name="connsiteY0" fmla="*/ 1324973 h 2471848"/>
                <a:gd name="connsiteX1" fmla="*/ 419220 w 838440"/>
                <a:gd name="connsiteY1" fmla="*/ 7617 h 2471848"/>
                <a:gd name="connsiteX2" fmla="*/ 838440 w 838440"/>
                <a:gd name="connsiteY2" fmla="*/ 1324973 h 2471848"/>
                <a:gd name="connsiteX3" fmla="*/ 419220 w 838440"/>
                <a:gd name="connsiteY3" fmla="*/ 2471848 h 2471848"/>
                <a:gd name="connsiteX4" fmla="*/ 0 w 838440"/>
                <a:gd name="connsiteY4" fmla="*/ 1324973 h 247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40" h="2471848">
                  <a:moveTo>
                    <a:pt x="0" y="1324973"/>
                  </a:moveTo>
                  <a:cubicBezTo>
                    <a:pt x="0" y="914268"/>
                    <a:pt x="466661" y="100607"/>
                    <a:pt x="419220" y="7617"/>
                  </a:cubicBezTo>
                  <a:cubicBezTo>
                    <a:pt x="371779" y="-85373"/>
                    <a:pt x="838440" y="691571"/>
                    <a:pt x="838440" y="1324973"/>
                  </a:cubicBezTo>
                  <a:cubicBezTo>
                    <a:pt x="838440" y="1958375"/>
                    <a:pt x="402777" y="2471848"/>
                    <a:pt x="419220" y="2471848"/>
                  </a:cubicBezTo>
                  <a:cubicBezTo>
                    <a:pt x="435663" y="2471848"/>
                    <a:pt x="0" y="1735678"/>
                    <a:pt x="0" y="1324973"/>
                  </a:cubicBezTo>
                  <a:close/>
                </a:path>
              </a:pathLst>
            </a:custGeom>
            <a:gradFill>
              <a:gsLst>
                <a:gs pos="30000">
                  <a:srgbClr val="F1B5B5"/>
                </a:gs>
                <a:gs pos="99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Isosceles Triangle 15">
              <a:extLst>
                <a:ext uri="{FF2B5EF4-FFF2-40B4-BE49-F238E27FC236}">
                  <a16:creationId xmlns:a16="http://schemas.microsoft.com/office/drawing/2014/main" id="{83BE0D3F-29E8-4D2A-8FF7-C512FE38CE89}"/>
                </a:ext>
              </a:extLst>
            </p:cNvPr>
            <p:cNvSpPr/>
            <p:nvPr/>
          </p:nvSpPr>
          <p:spPr>
            <a:xfrm>
              <a:off x="2922626" y="956427"/>
              <a:ext cx="1070046" cy="5901571"/>
            </a:xfrm>
            <a:custGeom>
              <a:avLst/>
              <a:gdLst>
                <a:gd name="connsiteX0" fmla="*/ 0 w 1198507"/>
                <a:gd name="connsiteY0" fmla="*/ 5937593 h 5937593"/>
                <a:gd name="connsiteX1" fmla="*/ 599254 w 1198507"/>
                <a:gd name="connsiteY1" fmla="*/ 0 h 5937593"/>
                <a:gd name="connsiteX2" fmla="*/ 1198507 w 1198507"/>
                <a:gd name="connsiteY2" fmla="*/ 5937593 h 5937593"/>
                <a:gd name="connsiteX3" fmla="*/ 0 w 1198507"/>
                <a:gd name="connsiteY3" fmla="*/ 5937593 h 5937593"/>
                <a:gd name="connsiteX0" fmla="*/ 0 w 1198507"/>
                <a:gd name="connsiteY0" fmla="*/ 5937593 h 5937593"/>
                <a:gd name="connsiteX1" fmla="*/ 599254 w 1198507"/>
                <a:gd name="connsiteY1" fmla="*/ 0 h 5937593"/>
                <a:gd name="connsiteX2" fmla="*/ 1198507 w 1198507"/>
                <a:gd name="connsiteY2" fmla="*/ 5937593 h 5937593"/>
                <a:gd name="connsiteX3" fmla="*/ 0 w 1198507"/>
                <a:gd name="connsiteY3" fmla="*/ 5937593 h 5937593"/>
                <a:gd name="connsiteX0" fmla="*/ 0 w 1198507"/>
                <a:gd name="connsiteY0" fmla="*/ 5937593 h 5937593"/>
                <a:gd name="connsiteX1" fmla="*/ 599254 w 1198507"/>
                <a:gd name="connsiteY1" fmla="*/ 0 h 5937593"/>
                <a:gd name="connsiteX2" fmla="*/ 1198507 w 1198507"/>
                <a:gd name="connsiteY2" fmla="*/ 5937593 h 5937593"/>
                <a:gd name="connsiteX3" fmla="*/ 0 w 1198507"/>
                <a:gd name="connsiteY3" fmla="*/ 5937593 h 5937593"/>
                <a:gd name="connsiteX0" fmla="*/ 0 w 1198507"/>
                <a:gd name="connsiteY0" fmla="*/ 5937593 h 5937593"/>
                <a:gd name="connsiteX1" fmla="*/ 599254 w 1198507"/>
                <a:gd name="connsiteY1" fmla="*/ 0 h 5937593"/>
                <a:gd name="connsiteX2" fmla="*/ 1198507 w 1198507"/>
                <a:gd name="connsiteY2" fmla="*/ 5937593 h 5937593"/>
                <a:gd name="connsiteX3" fmla="*/ 0 w 1198507"/>
                <a:gd name="connsiteY3" fmla="*/ 5937593 h 5937593"/>
                <a:gd name="connsiteX0" fmla="*/ 0 w 1198507"/>
                <a:gd name="connsiteY0" fmla="*/ 5937593 h 5953091"/>
                <a:gd name="connsiteX1" fmla="*/ 599254 w 1198507"/>
                <a:gd name="connsiteY1" fmla="*/ 0 h 5953091"/>
                <a:gd name="connsiteX2" fmla="*/ 1198507 w 1198507"/>
                <a:gd name="connsiteY2" fmla="*/ 5953091 h 5953091"/>
                <a:gd name="connsiteX3" fmla="*/ 0 w 1198507"/>
                <a:gd name="connsiteY3" fmla="*/ 5937593 h 5953091"/>
                <a:gd name="connsiteX0" fmla="*/ 0 w 1198507"/>
                <a:gd name="connsiteY0" fmla="*/ 5937593 h 6010059"/>
                <a:gd name="connsiteX1" fmla="*/ 599254 w 1198507"/>
                <a:gd name="connsiteY1" fmla="*/ 0 h 6010059"/>
                <a:gd name="connsiteX2" fmla="*/ 1198507 w 1198507"/>
                <a:gd name="connsiteY2" fmla="*/ 5953091 h 6010059"/>
                <a:gd name="connsiteX3" fmla="*/ 0 w 1198507"/>
                <a:gd name="connsiteY3" fmla="*/ 5937593 h 6010059"/>
                <a:gd name="connsiteX0" fmla="*/ 0 w 1200904"/>
                <a:gd name="connsiteY0" fmla="*/ 5937593 h 6010059"/>
                <a:gd name="connsiteX1" fmla="*/ 599254 w 1200904"/>
                <a:gd name="connsiteY1" fmla="*/ 0 h 6010059"/>
                <a:gd name="connsiteX2" fmla="*/ 1198507 w 1200904"/>
                <a:gd name="connsiteY2" fmla="*/ 5953091 h 6010059"/>
                <a:gd name="connsiteX3" fmla="*/ 0 w 1200904"/>
                <a:gd name="connsiteY3" fmla="*/ 5937593 h 6010059"/>
                <a:gd name="connsiteX0" fmla="*/ 0 w 1200053"/>
                <a:gd name="connsiteY0" fmla="*/ 5937593 h 6010059"/>
                <a:gd name="connsiteX1" fmla="*/ 599254 w 1200053"/>
                <a:gd name="connsiteY1" fmla="*/ 0 h 6010059"/>
                <a:gd name="connsiteX2" fmla="*/ 1198507 w 1200053"/>
                <a:gd name="connsiteY2" fmla="*/ 5953091 h 6010059"/>
                <a:gd name="connsiteX3" fmla="*/ 0 w 1200053"/>
                <a:gd name="connsiteY3" fmla="*/ 5937593 h 6010059"/>
                <a:gd name="connsiteX0" fmla="*/ 0 w 1200053"/>
                <a:gd name="connsiteY0" fmla="*/ 5937593 h 6010059"/>
                <a:gd name="connsiteX1" fmla="*/ 599254 w 1200053"/>
                <a:gd name="connsiteY1" fmla="*/ 0 h 6010059"/>
                <a:gd name="connsiteX2" fmla="*/ 1198507 w 1200053"/>
                <a:gd name="connsiteY2" fmla="*/ 5953091 h 6010059"/>
                <a:gd name="connsiteX3" fmla="*/ 0 w 1200053"/>
                <a:gd name="connsiteY3" fmla="*/ 5937593 h 6010059"/>
                <a:gd name="connsiteX0" fmla="*/ 0 w 1199819"/>
                <a:gd name="connsiteY0" fmla="*/ 5937593 h 6010059"/>
                <a:gd name="connsiteX1" fmla="*/ 599254 w 1199819"/>
                <a:gd name="connsiteY1" fmla="*/ 0 h 6010059"/>
                <a:gd name="connsiteX2" fmla="*/ 1198507 w 1199819"/>
                <a:gd name="connsiteY2" fmla="*/ 5953091 h 6010059"/>
                <a:gd name="connsiteX3" fmla="*/ 0 w 1199819"/>
                <a:gd name="connsiteY3" fmla="*/ 5937593 h 6010059"/>
                <a:gd name="connsiteX0" fmla="*/ 0 w 1200248"/>
                <a:gd name="connsiteY0" fmla="*/ 5860102 h 5932568"/>
                <a:gd name="connsiteX1" fmla="*/ 924718 w 1200248"/>
                <a:gd name="connsiteY1" fmla="*/ 0 h 5932568"/>
                <a:gd name="connsiteX2" fmla="*/ 1198507 w 1200248"/>
                <a:gd name="connsiteY2" fmla="*/ 5875600 h 5932568"/>
                <a:gd name="connsiteX3" fmla="*/ 0 w 1200248"/>
                <a:gd name="connsiteY3" fmla="*/ 5860102 h 5932568"/>
                <a:gd name="connsiteX0" fmla="*/ 0 w 1200608"/>
                <a:gd name="connsiteY0" fmla="*/ 5782610 h 5855076"/>
                <a:gd name="connsiteX1" fmla="*/ 1095200 w 1200608"/>
                <a:gd name="connsiteY1" fmla="*/ 0 h 5855076"/>
                <a:gd name="connsiteX2" fmla="*/ 1198507 w 1200608"/>
                <a:gd name="connsiteY2" fmla="*/ 5798108 h 5855076"/>
                <a:gd name="connsiteX3" fmla="*/ 0 w 1200608"/>
                <a:gd name="connsiteY3" fmla="*/ 5782610 h 5855076"/>
                <a:gd name="connsiteX0" fmla="*/ 0 w 1199720"/>
                <a:gd name="connsiteY0" fmla="*/ 5829105 h 5901571"/>
                <a:gd name="connsiteX1" fmla="*/ 490766 w 1199720"/>
                <a:gd name="connsiteY1" fmla="*/ 0 h 5901571"/>
                <a:gd name="connsiteX2" fmla="*/ 1198507 w 1199720"/>
                <a:gd name="connsiteY2" fmla="*/ 5844603 h 5901571"/>
                <a:gd name="connsiteX3" fmla="*/ 0 w 1199720"/>
                <a:gd name="connsiteY3" fmla="*/ 5829105 h 59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9720" h="5901571">
                  <a:moveTo>
                    <a:pt x="0" y="5829105"/>
                  </a:moveTo>
                  <a:cubicBezTo>
                    <a:pt x="199751" y="3849907"/>
                    <a:pt x="-297921" y="3002086"/>
                    <a:pt x="490766" y="0"/>
                  </a:cubicBezTo>
                  <a:cubicBezTo>
                    <a:pt x="-161890" y="2258167"/>
                    <a:pt x="1246729" y="3942897"/>
                    <a:pt x="1198507" y="5844603"/>
                  </a:cubicBezTo>
                  <a:cubicBezTo>
                    <a:pt x="953988" y="5978922"/>
                    <a:pt x="399502" y="5834271"/>
                    <a:pt x="0" y="5829105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7">
              <a:extLst>
                <a:ext uri="{FF2B5EF4-FFF2-40B4-BE49-F238E27FC236}">
                  <a16:creationId xmlns:a16="http://schemas.microsoft.com/office/drawing/2014/main" id="{6A9018DA-F008-4677-B01F-A04874E62632}"/>
                </a:ext>
              </a:extLst>
            </p:cNvPr>
            <p:cNvSpPr/>
            <p:nvPr/>
          </p:nvSpPr>
          <p:spPr>
            <a:xfrm rot="21115992">
              <a:off x="2661412" y="587509"/>
              <a:ext cx="776846" cy="1596315"/>
            </a:xfrm>
            <a:custGeom>
              <a:avLst/>
              <a:gdLst>
                <a:gd name="connsiteX0" fmla="*/ 0 w 838440"/>
                <a:gd name="connsiteY0" fmla="*/ 1146875 h 2293749"/>
                <a:gd name="connsiteX1" fmla="*/ 419220 w 838440"/>
                <a:gd name="connsiteY1" fmla="*/ 0 h 2293749"/>
                <a:gd name="connsiteX2" fmla="*/ 838440 w 838440"/>
                <a:gd name="connsiteY2" fmla="*/ 1146875 h 2293749"/>
                <a:gd name="connsiteX3" fmla="*/ 419220 w 838440"/>
                <a:gd name="connsiteY3" fmla="*/ 2293750 h 2293749"/>
                <a:gd name="connsiteX4" fmla="*/ 0 w 838440"/>
                <a:gd name="connsiteY4" fmla="*/ 1146875 h 2293749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309332"/>
                <a:gd name="connsiteX1" fmla="*/ 419220 w 838440"/>
                <a:gd name="connsiteY1" fmla="*/ 0 h 2309332"/>
                <a:gd name="connsiteX2" fmla="*/ 838440 w 838440"/>
                <a:gd name="connsiteY2" fmla="*/ 1146875 h 2309332"/>
                <a:gd name="connsiteX3" fmla="*/ 419220 w 838440"/>
                <a:gd name="connsiteY3" fmla="*/ 2293750 h 2309332"/>
                <a:gd name="connsiteX4" fmla="*/ 0 w 838440"/>
                <a:gd name="connsiteY4" fmla="*/ 1146875 h 2309332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46875 h 2293750"/>
                <a:gd name="connsiteX1" fmla="*/ 419220 w 838440"/>
                <a:gd name="connsiteY1" fmla="*/ 0 h 2293750"/>
                <a:gd name="connsiteX2" fmla="*/ 838440 w 838440"/>
                <a:gd name="connsiteY2" fmla="*/ 1146875 h 2293750"/>
                <a:gd name="connsiteX3" fmla="*/ 419220 w 838440"/>
                <a:gd name="connsiteY3" fmla="*/ 2293750 h 2293750"/>
                <a:gd name="connsiteX4" fmla="*/ 0 w 838440"/>
                <a:gd name="connsiteY4" fmla="*/ 1146875 h 2293750"/>
                <a:gd name="connsiteX0" fmla="*/ 0 w 838440"/>
                <a:gd name="connsiteY0" fmla="*/ 1156354 h 2303229"/>
                <a:gd name="connsiteX1" fmla="*/ 419220 w 838440"/>
                <a:gd name="connsiteY1" fmla="*/ 9479 h 2303229"/>
                <a:gd name="connsiteX2" fmla="*/ 838440 w 838440"/>
                <a:gd name="connsiteY2" fmla="*/ 1156354 h 2303229"/>
                <a:gd name="connsiteX3" fmla="*/ 419220 w 838440"/>
                <a:gd name="connsiteY3" fmla="*/ 2303229 h 2303229"/>
                <a:gd name="connsiteX4" fmla="*/ 0 w 838440"/>
                <a:gd name="connsiteY4" fmla="*/ 1156354 h 2303229"/>
                <a:gd name="connsiteX0" fmla="*/ 0 w 838440"/>
                <a:gd name="connsiteY0" fmla="*/ 1324973 h 2471848"/>
                <a:gd name="connsiteX1" fmla="*/ 419220 w 838440"/>
                <a:gd name="connsiteY1" fmla="*/ 7617 h 2471848"/>
                <a:gd name="connsiteX2" fmla="*/ 838440 w 838440"/>
                <a:gd name="connsiteY2" fmla="*/ 1324973 h 2471848"/>
                <a:gd name="connsiteX3" fmla="*/ 419220 w 838440"/>
                <a:gd name="connsiteY3" fmla="*/ 2471848 h 2471848"/>
                <a:gd name="connsiteX4" fmla="*/ 0 w 838440"/>
                <a:gd name="connsiteY4" fmla="*/ 1324973 h 247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440" h="2471848">
                  <a:moveTo>
                    <a:pt x="0" y="1324973"/>
                  </a:moveTo>
                  <a:cubicBezTo>
                    <a:pt x="0" y="914268"/>
                    <a:pt x="466661" y="100607"/>
                    <a:pt x="419220" y="7617"/>
                  </a:cubicBezTo>
                  <a:cubicBezTo>
                    <a:pt x="371779" y="-85373"/>
                    <a:pt x="838440" y="691571"/>
                    <a:pt x="838440" y="1324973"/>
                  </a:cubicBezTo>
                  <a:cubicBezTo>
                    <a:pt x="838440" y="1958375"/>
                    <a:pt x="402777" y="2471848"/>
                    <a:pt x="419220" y="2471848"/>
                  </a:cubicBezTo>
                  <a:cubicBezTo>
                    <a:pt x="435663" y="2471848"/>
                    <a:pt x="0" y="1735678"/>
                    <a:pt x="0" y="1324973"/>
                  </a:cubicBezTo>
                  <a:close/>
                </a:path>
              </a:pathLst>
            </a:custGeom>
            <a:gradFill>
              <a:gsLst>
                <a:gs pos="37000">
                  <a:srgbClr val="E6DF5C"/>
                </a:gs>
                <a:gs pos="81000">
                  <a:srgbClr val="E4E4A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5" name="Frame 24">
            <a:extLst>
              <a:ext uri="{FF2B5EF4-FFF2-40B4-BE49-F238E27FC236}">
                <a16:creationId xmlns:a16="http://schemas.microsoft.com/office/drawing/2014/main" id="{9C3B11C0-0714-4023-9793-488401712D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10"/>
            </a:avLst>
          </a:prstGeom>
          <a:noFill/>
          <a:ln w="76200">
            <a:solidFill>
              <a:srgbClr val="E034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D16F21-E956-4092-A543-C8D32EDA0B29}"/>
              </a:ext>
            </a:extLst>
          </p:cNvPr>
          <p:cNvSpPr/>
          <p:nvPr/>
        </p:nvSpPr>
        <p:spPr>
          <a:xfrm>
            <a:off x="2436495" y="67367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Homework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0150A7D-098B-4ADC-BD76-46994921A6F1}"/>
              </a:ext>
            </a:extLst>
          </p:cNvPr>
          <p:cNvSpPr/>
          <p:nvPr/>
        </p:nvSpPr>
        <p:spPr>
          <a:xfrm>
            <a:off x="2839244" y="649490"/>
            <a:ext cx="1693751" cy="9060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AB111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8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D426BAD-B9A3-4883-9215-ED3F73C70C57}"/>
              </a:ext>
            </a:extLst>
          </p:cNvPr>
          <p:cNvSpPr/>
          <p:nvPr/>
        </p:nvSpPr>
        <p:spPr>
          <a:xfrm>
            <a:off x="3462875" y="702926"/>
            <a:ext cx="446488" cy="766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C2E10684-B28B-4A3E-823D-0C32EA90CBF1}"/>
              </a:ext>
            </a:extLst>
          </p:cNvPr>
          <p:cNvSpPr/>
          <p:nvPr/>
        </p:nvSpPr>
        <p:spPr>
          <a:xfrm>
            <a:off x="2485843" y="-127095"/>
            <a:ext cx="2400555" cy="80076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B2F5AA-9244-452C-90B4-B9822214B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528" y="-500106"/>
            <a:ext cx="1865376" cy="186537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19730C7-AC4B-4C1F-A6E9-304CB60DE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964" y="5319339"/>
            <a:ext cx="1865376" cy="186537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F0E7D51-CFA1-40B5-A208-CD4ABDDF243F}"/>
              </a:ext>
            </a:extLst>
          </p:cNvPr>
          <p:cNvSpPr/>
          <p:nvPr/>
        </p:nvSpPr>
        <p:spPr>
          <a:xfrm>
            <a:off x="2072422" y="3155685"/>
            <a:ext cx="7420660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2. Who makes the bread ?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59DA609-6CBA-4166-B1BD-A2279D247A4A}"/>
              </a:ext>
            </a:extLst>
          </p:cNvPr>
          <p:cNvSpPr/>
          <p:nvPr/>
        </p:nvSpPr>
        <p:spPr>
          <a:xfrm>
            <a:off x="2072422" y="4074696"/>
            <a:ext cx="7420660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3. Who wants the bread ?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F8A393-25AB-4790-A3A4-10512E00F1BF}"/>
              </a:ext>
            </a:extLst>
          </p:cNvPr>
          <p:cNvSpPr/>
          <p:nvPr/>
        </p:nvSpPr>
        <p:spPr>
          <a:xfrm>
            <a:off x="2377144" y="4871378"/>
            <a:ext cx="7444657" cy="65470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4. How is the  bread’s smell 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DF658B-D9BA-4CF5-B0F1-3781ADD0EFCC}"/>
              </a:ext>
            </a:extLst>
          </p:cNvPr>
          <p:cNvSpPr/>
          <p:nvPr/>
        </p:nvSpPr>
        <p:spPr>
          <a:xfrm>
            <a:off x="1409848" y="2258727"/>
            <a:ext cx="7444657" cy="65470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1. How is the work ?</a:t>
            </a:r>
          </a:p>
        </p:txBody>
      </p:sp>
    </p:spTree>
    <p:extLst>
      <p:ext uri="{BB962C8B-B14F-4D97-AF65-F5344CB8AC3E}">
        <p14:creationId xmlns:p14="http://schemas.microsoft.com/office/powerpoint/2010/main" val="104168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E6977B-5979-42C8-ADDB-4387B0C14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063" y="10629"/>
            <a:ext cx="12137501" cy="6847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63143D-EA92-49DC-BED3-0F40008F51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1" b="77436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710"/>
          <a:stretch/>
        </p:blipFill>
        <p:spPr>
          <a:xfrm rot="16200000">
            <a:off x="3884548" y="3693685"/>
            <a:ext cx="4418467" cy="19101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1FBB41D-D740-4AE1-A8D6-BD8208D611B0}"/>
              </a:ext>
            </a:extLst>
          </p:cNvPr>
          <p:cNvSpPr/>
          <p:nvPr/>
        </p:nvSpPr>
        <p:spPr>
          <a:xfrm rot="18897091" flipH="1">
            <a:off x="8444910" y="2532992"/>
            <a:ext cx="38686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2D40DB4-0ABA-44BB-AAEE-D255569C6BE0}"/>
              </a:ext>
            </a:extLst>
          </p:cNvPr>
          <p:cNvGrpSpPr/>
          <p:nvPr/>
        </p:nvGrpSpPr>
        <p:grpSpPr>
          <a:xfrm>
            <a:off x="6069326" y="2445869"/>
            <a:ext cx="565016" cy="669258"/>
            <a:chOff x="5519225" y="2532184"/>
            <a:chExt cx="1153550" cy="139270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315E4A9-E6F1-469E-B7BB-B9F32127A8D0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2D30ECB-F07E-45D1-9DC6-EFE0990A82BF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1718941-74FA-4C8D-BAAE-FC7A1C67B384}"/>
              </a:ext>
            </a:extLst>
          </p:cNvPr>
          <p:cNvGrpSpPr/>
          <p:nvPr/>
        </p:nvGrpSpPr>
        <p:grpSpPr>
          <a:xfrm rot="19452500">
            <a:off x="5701200" y="1571269"/>
            <a:ext cx="358304" cy="1094306"/>
            <a:chOff x="5519225" y="2532184"/>
            <a:chExt cx="1153550" cy="139270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705AA7F-81C7-439F-8C6C-A3B4488759E9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9E98A97-D805-4EB9-9815-13D88F1036E5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5D618F0-B17D-4C69-B71C-06C4EFEA0337}"/>
              </a:ext>
            </a:extLst>
          </p:cNvPr>
          <p:cNvGrpSpPr/>
          <p:nvPr/>
        </p:nvGrpSpPr>
        <p:grpSpPr>
          <a:xfrm>
            <a:off x="6129458" y="1421331"/>
            <a:ext cx="358304" cy="1094306"/>
            <a:chOff x="5519225" y="2532184"/>
            <a:chExt cx="1153550" cy="1392701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E404DB4-95FA-43A9-8DFD-A479E3EE6271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3153711-E01D-4F28-AF84-4A53D1F2AEE6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A342BA8-0326-483F-ACE2-0743E40F1D08}"/>
              </a:ext>
            </a:extLst>
          </p:cNvPr>
          <p:cNvGrpSpPr/>
          <p:nvPr/>
        </p:nvGrpSpPr>
        <p:grpSpPr>
          <a:xfrm rot="3363524">
            <a:off x="6808574" y="1786327"/>
            <a:ext cx="351530" cy="1115391"/>
            <a:chOff x="5519225" y="2532184"/>
            <a:chExt cx="1153550" cy="139270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553E6E1-B966-4942-B519-9EAB0C3615FF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D5C5E7D-213D-455A-AF9D-3A370A13CE23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ABBE37A-EC92-4241-8330-65E6B3583678}"/>
              </a:ext>
            </a:extLst>
          </p:cNvPr>
          <p:cNvGrpSpPr/>
          <p:nvPr/>
        </p:nvGrpSpPr>
        <p:grpSpPr>
          <a:xfrm rot="2016629">
            <a:off x="6567895" y="1547286"/>
            <a:ext cx="358304" cy="1094306"/>
            <a:chOff x="5519225" y="2532184"/>
            <a:chExt cx="1153550" cy="139270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EF9AF6-A0DA-4567-9107-4FFC2E0ECD8B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171F1CB-7C0C-47CE-BD8A-B2E045F0ACCC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CDF63D-6948-4E77-BD0E-6A2134D9BE3C}"/>
              </a:ext>
            </a:extLst>
          </p:cNvPr>
          <p:cNvGrpSpPr/>
          <p:nvPr/>
        </p:nvGrpSpPr>
        <p:grpSpPr>
          <a:xfrm rot="17766119">
            <a:off x="5482753" y="1840156"/>
            <a:ext cx="351530" cy="1115391"/>
            <a:chOff x="5519225" y="2532184"/>
            <a:chExt cx="1153550" cy="139270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92783E8-4EED-4431-84D0-C83B69045230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6AFA5A3-7D5F-44CE-B531-4639F97DE19A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B5CE799-7C75-4B9D-8C76-72B07A41E6AE}"/>
              </a:ext>
            </a:extLst>
          </p:cNvPr>
          <p:cNvGrpSpPr/>
          <p:nvPr/>
        </p:nvGrpSpPr>
        <p:grpSpPr>
          <a:xfrm rot="19989146">
            <a:off x="6565099" y="2968519"/>
            <a:ext cx="358304" cy="1094306"/>
            <a:chOff x="5519225" y="2532184"/>
            <a:chExt cx="1153550" cy="1392701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AB1318A-1318-4009-8562-72E9212F7E3C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EA817BE-AF65-438F-9EEF-40E6B022F986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14F5FA4-586C-40E7-8072-360BD7492AAD}"/>
              </a:ext>
            </a:extLst>
          </p:cNvPr>
          <p:cNvGrpSpPr/>
          <p:nvPr/>
        </p:nvGrpSpPr>
        <p:grpSpPr>
          <a:xfrm rot="15945697">
            <a:off x="5394849" y="2215995"/>
            <a:ext cx="351530" cy="1115391"/>
            <a:chOff x="5519225" y="2532184"/>
            <a:chExt cx="1153550" cy="1392701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CCE8B16-90E0-423C-9AC1-C90B0293D512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8320581-19E6-48E2-B849-714E388BE9AD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39AEE7B-53B4-47C7-93B1-089B3606C05E}"/>
              </a:ext>
            </a:extLst>
          </p:cNvPr>
          <p:cNvGrpSpPr/>
          <p:nvPr/>
        </p:nvGrpSpPr>
        <p:grpSpPr>
          <a:xfrm rot="14354715">
            <a:off x="5476156" y="2592447"/>
            <a:ext cx="351530" cy="1115391"/>
            <a:chOff x="5519225" y="2532184"/>
            <a:chExt cx="1153550" cy="1392701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5BDA5C0-F497-400A-AF3A-6F0566C70B02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F2094F9C-BEAF-4706-B8E6-2B36913AA60E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7D5B996-73B2-4456-AE29-42003A3DADF2}"/>
              </a:ext>
            </a:extLst>
          </p:cNvPr>
          <p:cNvGrpSpPr/>
          <p:nvPr/>
        </p:nvGrpSpPr>
        <p:grpSpPr>
          <a:xfrm rot="18608765">
            <a:off x="6815112" y="2742964"/>
            <a:ext cx="351530" cy="1115391"/>
            <a:chOff x="5519225" y="2532184"/>
            <a:chExt cx="1153550" cy="1392701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D887FA41-739F-4B49-8FF9-0B4C043815E3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252C6B0-2FD8-4BDC-98EE-5889EB70B6DA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AFB897A-B0A4-44EB-81C5-31FFAFFE0CC3}"/>
              </a:ext>
            </a:extLst>
          </p:cNvPr>
          <p:cNvGrpSpPr/>
          <p:nvPr/>
        </p:nvGrpSpPr>
        <p:grpSpPr>
          <a:xfrm rot="17156229">
            <a:off x="6942908" y="2450205"/>
            <a:ext cx="351530" cy="1115391"/>
            <a:chOff x="5519225" y="2532184"/>
            <a:chExt cx="1153550" cy="1392701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8E255D1C-86C8-4EA9-95D9-553EEE3898F6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C96E5C7-0C05-41DC-BBF4-16DD96DA08B6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34CEDBE-7862-488D-8A19-9FF068FC60C7}"/>
              </a:ext>
            </a:extLst>
          </p:cNvPr>
          <p:cNvGrpSpPr/>
          <p:nvPr/>
        </p:nvGrpSpPr>
        <p:grpSpPr>
          <a:xfrm rot="4689785">
            <a:off x="6980193" y="2094669"/>
            <a:ext cx="351530" cy="1115391"/>
            <a:chOff x="5519225" y="2532184"/>
            <a:chExt cx="1153550" cy="139270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D428626-248F-4BB6-A7E2-C1EFEDA47257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620EE570-583A-4605-9547-CBBB0006221B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1CB07BC-F8B7-4CFB-8C3C-AAB51DE9ACA8}"/>
              </a:ext>
            </a:extLst>
          </p:cNvPr>
          <p:cNvGrpSpPr/>
          <p:nvPr/>
        </p:nvGrpSpPr>
        <p:grpSpPr>
          <a:xfrm rot="193930">
            <a:off x="6141481" y="3029750"/>
            <a:ext cx="358304" cy="1094306"/>
            <a:chOff x="5519225" y="2532184"/>
            <a:chExt cx="1153550" cy="1392701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DA3319B-30DB-4B52-AE6C-DC545B01468B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2E3AF4AE-DF91-416E-9451-B15289BECB2D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6ACF0B1-99B8-4574-B596-8CD5D72A32B2}"/>
              </a:ext>
            </a:extLst>
          </p:cNvPr>
          <p:cNvGrpSpPr/>
          <p:nvPr/>
        </p:nvGrpSpPr>
        <p:grpSpPr>
          <a:xfrm rot="1951129">
            <a:off x="5734416" y="2869890"/>
            <a:ext cx="358304" cy="1094306"/>
            <a:chOff x="5519225" y="2532184"/>
            <a:chExt cx="1153550" cy="1392701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EB537E1B-5263-4424-AB09-94CCCE282C15}"/>
                </a:ext>
              </a:extLst>
            </p:cNvPr>
            <p:cNvSpPr/>
            <p:nvPr/>
          </p:nvSpPr>
          <p:spPr>
            <a:xfrm>
              <a:off x="5519225" y="2532184"/>
              <a:ext cx="1153550" cy="1392701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279276B-BC9C-41DE-A1CB-76ABC353255C}"/>
                </a:ext>
              </a:extLst>
            </p:cNvPr>
            <p:cNvSpPr/>
            <p:nvPr/>
          </p:nvSpPr>
          <p:spPr>
            <a:xfrm>
              <a:off x="5683347" y="2750233"/>
              <a:ext cx="825305" cy="9636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5" name="Picture 74">
            <a:extLst>
              <a:ext uri="{FF2B5EF4-FFF2-40B4-BE49-F238E27FC236}">
                <a16:creationId xmlns:a16="http://schemas.microsoft.com/office/drawing/2014/main" id="{D31E5722-9FF2-4B9A-AC4F-C3C5C21A7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831" y="840372"/>
            <a:ext cx="4762500" cy="45624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D7803B3-A051-4334-97C1-EE1117A220C1}"/>
              </a:ext>
            </a:extLst>
          </p:cNvPr>
          <p:cNvGrpSpPr/>
          <p:nvPr/>
        </p:nvGrpSpPr>
        <p:grpSpPr>
          <a:xfrm>
            <a:off x="1504285" y="4376978"/>
            <a:ext cx="1103114" cy="803668"/>
            <a:chOff x="5165318" y="1699686"/>
            <a:chExt cx="3143969" cy="257677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2D170E20-12C4-4ADB-956A-8B3594213CC5}"/>
                </a:ext>
              </a:extLst>
            </p:cNvPr>
            <p:cNvGrpSpPr/>
            <p:nvPr/>
          </p:nvGrpSpPr>
          <p:grpSpPr>
            <a:xfrm>
              <a:off x="6221726" y="2598269"/>
              <a:ext cx="565016" cy="669258"/>
              <a:chOff x="5519225" y="2532184"/>
              <a:chExt cx="1153550" cy="1392701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4FB6219-7055-42CC-8FB1-B835D49859D3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A9CCE214-E329-47CE-9B72-84436BE838A2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8A4E60B-876C-4697-AD50-BE2765D836E2}"/>
                </a:ext>
              </a:extLst>
            </p:cNvPr>
            <p:cNvGrpSpPr/>
            <p:nvPr/>
          </p:nvGrpSpPr>
          <p:grpSpPr>
            <a:xfrm rot="19452500">
              <a:off x="5853600" y="1723669"/>
              <a:ext cx="358304" cy="1094306"/>
              <a:chOff x="5519225" y="2532184"/>
              <a:chExt cx="1153550" cy="139270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2BCB94A2-FDCF-4645-9D21-8501C632327E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F1C8F740-A335-4028-B7ED-3C06C085E7D6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3B2B5A3-7EA6-4B2A-9E26-E373F6CAFF7C}"/>
                </a:ext>
              </a:extLst>
            </p:cNvPr>
            <p:cNvSpPr/>
            <p:nvPr/>
          </p:nvSpPr>
          <p:spPr>
            <a:xfrm>
              <a:off x="6332835" y="1745062"/>
              <a:ext cx="256348" cy="75717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2C0997B-3DEA-40C2-BCE1-765310968FD7}"/>
                </a:ext>
              </a:extLst>
            </p:cNvPr>
            <p:cNvGrpSpPr/>
            <p:nvPr/>
          </p:nvGrpSpPr>
          <p:grpSpPr>
            <a:xfrm rot="3363524">
              <a:off x="6960974" y="1938727"/>
              <a:ext cx="351530" cy="1115391"/>
              <a:chOff x="5519225" y="2532184"/>
              <a:chExt cx="1153550" cy="1392701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1B94573D-120A-4B4F-8BEC-DA6AC94F047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29B3C9F-2F3B-466E-8053-1388E2F8071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AD219F2-E585-4146-8500-00166CEFA3F8}"/>
                </a:ext>
              </a:extLst>
            </p:cNvPr>
            <p:cNvGrpSpPr/>
            <p:nvPr/>
          </p:nvGrpSpPr>
          <p:grpSpPr>
            <a:xfrm rot="2016629">
              <a:off x="6720295" y="1699686"/>
              <a:ext cx="358304" cy="1094306"/>
              <a:chOff x="5519225" y="2532184"/>
              <a:chExt cx="1153550" cy="1392701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3040E0D-3835-4A6A-9EE1-A0B4A2826D5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6C384F7A-2816-4769-BF6B-9EC8009D101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2207E68-3464-469A-947D-7B97DDE2A15E}"/>
                </a:ext>
              </a:extLst>
            </p:cNvPr>
            <p:cNvGrpSpPr/>
            <p:nvPr/>
          </p:nvGrpSpPr>
          <p:grpSpPr>
            <a:xfrm rot="17766119">
              <a:off x="5635153" y="1992556"/>
              <a:ext cx="351530" cy="1115391"/>
              <a:chOff x="5519225" y="2532184"/>
              <a:chExt cx="1153550" cy="1392701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C4CD5106-F584-473E-B1A8-33E4DC8198B4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F7C278C-6E9F-4EC7-8D14-FAD8049EFF1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41F4786A-C9A5-4B91-806D-EDA726E38218}"/>
                </a:ext>
              </a:extLst>
            </p:cNvPr>
            <p:cNvGrpSpPr/>
            <p:nvPr/>
          </p:nvGrpSpPr>
          <p:grpSpPr>
            <a:xfrm rot="19989146">
              <a:off x="6717499" y="3120919"/>
              <a:ext cx="358304" cy="1094306"/>
              <a:chOff x="5519225" y="2532184"/>
              <a:chExt cx="1153550" cy="1392701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FEC75B07-E327-4B09-83C7-8B761994D5A0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047FEC3-1CB4-4F9D-87F0-7BFE8DE6406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448E75D-969E-40F1-91C0-5470ADDC448E}"/>
                </a:ext>
              </a:extLst>
            </p:cNvPr>
            <p:cNvGrpSpPr/>
            <p:nvPr/>
          </p:nvGrpSpPr>
          <p:grpSpPr>
            <a:xfrm rot="15945697">
              <a:off x="5547249" y="2368395"/>
              <a:ext cx="351530" cy="1115391"/>
              <a:chOff x="5519225" y="2532184"/>
              <a:chExt cx="1153550" cy="1392701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2B97C5E3-1900-4364-BB2D-9691ADC8CED0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CA1C2A9-0F67-4081-9066-AFAC7628CC3A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7D11AF6E-7855-4E12-83F9-614DA5203A3C}"/>
                </a:ext>
              </a:extLst>
            </p:cNvPr>
            <p:cNvGrpSpPr/>
            <p:nvPr/>
          </p:nvGrpSpPr>
          <p:grpSpPr>
            <a:xfrm rot="14354715">
              <a:off x="5628556" y="2744847"/>
              <a:ext cx="351530" cy="1115391"/>
              <a:chOff x="5519225" y="2532184"/>
              <a:chExt cx="1153550" cy="1392701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93779FE-48D9-4DE7-B336-DF7BCF675FC3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7A950062-A347-43DB-9CB8-5209FF423F4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22F74AC9-0B17-4E5B-BA79-9E3E2088F815}"/>
                </a:ext>
              </a:extLst>
            </p:cNvPr>
            <p:cNvGrpSpPr/>
            <p:nvPr/>
          </p:nvGrpSpPr>
          <p:grpSpPr>
            <a:xfrm rot="18608765">
              <a:off x="6967512" y="2895364"/>
              <a:ext cx="351530" cy="1115391"/>
              <a:chOff x="5519225" y="2532184"/>
              <a:chExt cx="1153550" cy="1392701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08C40F38-8829-4419-B28E-BEBE5F7023C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33FE5F6F-0A3C-4A77-A797-91FB91C49BE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63B34D7C-A90B-476F-8A9A-990BACEF19EE}"/>
                </a:ext>
              </a:extLst>
            </p:cNvPr>
            <p:cNvGrpSpPr/>
            <p:nvPr/>
          </p:nvGrpSpPr>
          <p:grpSpPr>
            <a:xfrm rot="17156229">
              <a:off x="7139524" y="2569248"/>
              <a:ext cx="687211" cy="1652314"/>
              <a:chOff x="4417683" y="2532184"/>
              <a:chExt cx="2255092" cy="2063115"/>
            </a:xfrm>
          </p:grpSpPr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85698ABD-5E1E-4498-BAF8-CEC0CF3B6627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73C8615-D2BD-4EAC-91A3-3A911D3BC72F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Oval 284">
                <a:extLst>
                  <a:ext uri="{FF2B5EF4-FFF2-40B4-BE49-F238E27FC236}">
                    <a16:creationId xmlns:a16="http://schemas.microsoft.com/office/drawing/2014/main" id="{0C9CBBA4-6026-48CA-A3A4-5662EC2CFF9B}"/>
                  </a:ext>
                </a:extLst>
              </p:cNvPr>
              <p:cNvSpPr/>
              <p:nvPr/>
            </p:nvSpPr>
            <p:spPr>
              <a:xfrm>
                <a:off x="4417683" y="3202598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C1EFDA05-96F9-4EBD-90C1-150E96478BC9}"/>
                </a:ext>
              </a:extLst>
            </p:cNvPr>
            <p:cNvGrpSpPr/>
            <p:nvPr/>
          </p:nvGrpSpPr>
          <p:grpSpPr>
            <a:xfrm rot="4689785">
              <a:off x="7132593" y="2247069"/>
              <a:ext cx="351530" cy="1115391"/>
              <a:chOff x="5519225" y="2532184"/>
              <a:chExt cx="1153550" cy="1392701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E554358A-AA11-43C6-A242-4E0379360AD7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5940BC11-2279-4F68-90F5-D5E9A3C7E186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0C7B69B-B249-47CB-9EBD-0A44F8806F40}"/>
                </a:ext>
              </a:extLst>
            </p:cNvPr>
            <p:cNvGrpSpPr/>
            <p:nvPr/>
          </p:nvGrpSpPr>
          <p:grpSpPr>
            <a:xfrm rot="193930">
              <a:off x="6293881" y="3182150"/>
              <a:ext cx="358304" cy="1094306"/>
              <a:chOff x="5519225" y="2532184"/>
              <a:chExt cx="1153550" cy="1392701"/>
            </a:xfrm>
          </p:grpSpPr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45F88C62-F9D5-4A4E-8D03-1073D563B9A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F8CBA82A-1B87-4738-BB0E-1556EB1E327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59AB141D-E576-4F3A-848E-7B6769FCEDF1}"/>
                </a:ext>
              </a:extLst>
            </p:cNvPr>
            <p:cNvGrpSpPr/>
            <p:nvPr/>
          </p:nvGrpSpPr>
          <p:grpSpPr>
            <a:xfrm rot="1951129">
              <a:off x="5886816" y="3022290"/>
              <a:ext cx="358304" cy="1094306"/>
              <a:chOff x="5519225" y="2532184"/>
              <a:chExt cx="1153550" cy="1392701"/>
            </a:xfrm>
          </p:grpSpPr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6A3D0838-839F-453C-99BA-13DD540F52E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E7111DB-D55B-4447-A069-3716D7CAB502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CC77C37-5C99-4E35-9BC7-6DCDDBD55ABB}"/>
              </a:ext>
            </a:extLst>
          </p:cNvPr>
          <p:cNvGrpSpPr/>
          <p:nvPr/>
        </p:nvGrpSpPr>
        <p:grpSpPr>
          <a:xfrm>
            <a:off x="353724" y="5257416"/>
            <a:ext cx="947598" cy="842953"/>
            <a:chOff x="5165318" y="1573731"/>
            <a:chExt cx="2700735" cy="2702725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8305C8C-8FEA-4F44-A6BA-316AD4CCAA62}"/>
                </a:ext>
              </a:extLst>
            </p:cNvPr>
            <p:cNvGrpSpPr/>
            <p:nvPr/>
          </p:nvGrpSpPr>
          <p:grpSpPr>
            <a:xfrm>
              <a:off x="6221726" y="2598269"/>
              <a:ext cx="565016" cy="669258"/>
              <a:chOff x="5519225" y="2532184"/>
              <a:chExt cx="1153550" cy="1392701"/>
            </a:xfrm>
          </p:grpSpPr>
          <p:sp>
            <p:nvSpPr>
              <p:cNvPr id="154" name="Oval 153">
                <a:extLst>
                  <a:ext uri="{FF2B5EF4-FFF2-40B4-BE49-F238E27FC236}">
                    <a16:creationId xmlns:a16="http://schemas.microsoft.com/office/drawing/2014/main" id="{B3F9E8F5-D504-4D0F-88C1-2FFD00158240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0867AD0E-30B9-406A-ACB7-3502588E792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C29AB000-D639-47F9-9CAF-F007476DAEB5}"/>
                </a:ext>
              </a:extLst>
            </p:cNvPr>
            <p:cNvGrpSpPr/>
            <p:nvPr/>
          </p:nvGrpSpPr>
          <p:grpSpPr>
            <a:xfrm rot="19452500">
              <a:off x="5853600" y="1723669"/>
              <a:ext cx="358304" cy="1094306"/>
              <a:chOff x="5519225" y="2532184"/>
              <a:chExt cx="1153550" cy="1392701"/>
            </a:xfrm>
          </p:grpSpPr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F6423A8F-46AA-45C5-8EF6-99C2D278811C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54E80AD-E4FE-4DF8-B7D1-71D22683E88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3DCE573A-9543-47E9-8F1D-3ECA35CFF73B}"/>
                </a:ext>
              </a:extLst>
            </p:cNvPr>
            <p:cNvGrpSpPr/>
            <p:nvPr/>
          </p:nvGrpSpPr>
          <p:grpSpPr>
            <a:xfrm>
              <a:off x="6281858" y="1573731"/>
              <a:ext cx="358304" cy="1094306"/>
              <a:chOff x="5519225" y="2532184"/>
              <a:chExt cx="1153550" cy="1392701"/>
            </a:xfrm>
          </p:grpSpPr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EC13B4A1-C4A6-4B57-8D76-F228E4591DF5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8C3B4113-6966-49AC-B524-E8A478109D2B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1E7B435-FB87-4905-87F2-E23E00A531FF}"/>
                </a:ext>
              </a:extLst>
            </p:cNvPr>
            <p:cNvGrpSpPr/>
            <p:nvPr/>
          </p:nvGrpSpPr>
          <p:grpSpPr>
            <a:xfrm rot="3363524">
              <a:off x="6960974" y="1938727"/>
              <a:ext cx="351530" cy="1115391"/>
              <a:chOff x="5519225" y="2532184"/>
              <a:chExt cx="1153550" cy="1392701"/>
            </a:xfrm>
          </p:grpSpPr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07FB93E2-7D72-42CE-A3F7-8C5CC4B42668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A3F71FDF-C6C2-4D1B-A78D-ECE401532C1A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300E9FF3-C326-4CB3-BB90-97D9EC479F7A}"/>
                </a:ext>
              </a:extLst>
            </p:cNvPr>
            <p:cNvGrpSpPr/>
            <p:nvPr/>
          </p:nvGrpSpPr>
          <p:grpSpPr>
            <a:xfrm rot="2016629">
              <a:off x="6720295" y="1699686"/>
              <a:ext cx="358304" cy="1094306"/>
              <a:chOff x="5519225" y="2532184"/>
              <a:chExt cx="1153550" cy="1392701"/>
            </a:xfrm>
          </p:grpSpPr>
          <p:sp>
            <p:nvSpPr>
              <p:cNvPr id="146" name="Oval 145">
                <a:extLst>
                  <a:ext uri="{FF2B5EF4-FFF2-40B4-BE49-F238E27FC236}">
                    <a16:creationId xmlns:a16="http://schemas.microsoft.com/office/drawing/2014/main" id="{A87A5A88-3A7D-42EE-9CD8-438772922DE3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1B25942A-9873-43B7-B99A-F2A1BAEEBA89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310063B-BA1A-442E-9F98-3BFBB966466B}"/>
                </a:ext>
              </a:extLst>
            </p:cNvPr>
            <p:cNvGrpSpPr/>
            <p:nvPr/>
          </p:nvGrpSpPr>
          <p:grpSpPr>
            <a:xfrm rot="17766119">
              <a:off x="5635153" y="1992556"/>
              <a:ext cx="351530" cy="1115391"/>
              <a:chOff x="5519225" y="2532184"/>
              <a:chExt cx="1153550" cy="1392701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90217F41-6ECE-42D5-B439-44B662482353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720ABE0B-7071-4A2E-9085-2A88CABBA12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75790DC2-FD7A-42C6-89A3-9A1C498E9279}"/>
                </a:ext>
              </a:extLst>
            </p:cNvPr>
            <p:cNvGrpSpPr/>
            <p:nvPr/>
          </p:nvGrpSpPr>
          <p:grpSpPr>
            <a:xfrm rot="19989146">
              <a:off x="6717499" y="3120919"/>
              <a:ext cx="358304" cy="1094306"/>
              <a:chOff x="5519225" y="2532184"/>
              <a:chExt cx="1153550" cy="1392701"/>
            </a:xfrm>
          </p:grpSpPr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5487B4F6-13DA-48B3-89AA-C286752035E7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0B913F5-2B2D-4358-BE98-E35AB3E78202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8EC2C72-6053-4A65-BB47-34C4F1783FF0}"/>
                </a:ext>
              </a:extLst>
            </p:cNvPr>
            <p:cNvGrpSpPr/>
            <p:nvPr/>
          </p:nvGrpSpPr>
          <p:grpSpPr>
            <a:xfrm rot="15945697">
              <a:off x="5547249" y="2368395"/>
              <a:ext cx="351530" cy="1115391"/>
              <a:chOff x="5519225" y="2532184"/>
              <a:chExt cx="1153550" cy="1392701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E2D59DEB-F645-4C7C-8CAA-6BDE61271D74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E8E81BD2-B2EF-43F2-9E72-5DF8B4D66B2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0A430030-8CA5-439B-A7FE-CE5185982BA4}"/>
                </a:ext>
              </a:extLst>
            </p:cNvPr>
            <p:cNvGrpSpPr/>
            <p:nvPr/>
          </p:nvGrpSpPr>
          <p:grpSpPr>
            <a:xfrm rot="14354715">
              <a:off x="5628556" y="2744847"/>
              <a:ext cx="351530" cy="1115391"/>
              <a:chOff x="5519225" y="2532184"/>
              <a:chExt cx="1153550" cy="1392701"/>
            </a:xfrm>
          </p:grpSpPr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38C51F7E-473B-4497-B7DA-CC73765EFF18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A7320946-F822-4C84-92A1-A023466747C9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76C1DF5-BB84-4C48-8A72-895DD3033FB0}"/>
                </a:ext>
              </a:extLst>
            </p:cNvPr>
            <p:cNvGrpSpPr/>
            <p:nvPr/>
          </p:nvGrpSpPr>
          <p:grpSpPr>
            <a:xfrm rot="18608765">
              <a:off x="6967512" y="2895364"/>
              <a:ext cx="351530" cy="1115391"/>
              <a:chOff x="5519225" y="2532184"/>
              <a:chExt cx="1153550" cy="1392701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4F2E6276-3CB7-4E68-A424-4BBCBC21D62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50517320-8398-42FA-B55F-6FEFF84516A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47716EE-EE8F-4015-B94E-454EC804082E}"/>
                </a:ext>
              </a:extLst>
            </p:cNvPr>
            <p:cNvGrpSpPr/>
            <p:nvPr/>
          </p:nvGrpSpPr>
          <p:grpSpPr>
            <a:xfrm rot="17156229">
              <a:off x="7095308" y="2602605"/>
              <a:ext cx="351530" cy="1115391"/>
              <a:chOff x="5519225" y="2532184"/>
              <a:chExt cx="1153550" cy="1392701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34A152F6-5C6E-42E2-8B47-60D8870BFD85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417835F-B830-4201-AAEF-6C953612EB81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C6DE675-A3B9-4EB9-A0B6-D456D7327DBB}"/>
                </a:ext>
              </a:extLst>
            </p:cNvPr>
            <p:cNvGrpSpPr/>
            <p:nvPr/>
          </p:nvGrpSpPr>
          <p:grpSpPr>
            <a:xfrm rot="4689785">
              <a:off x="7132593" y="2247069"/>
              <a:ext cx="351530" cy="1115391"/>
              <a:chOff x="5519225" y="2532184"/>
              <a:chExt cx="1153550" cy="1392701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B952361C-0403-4B07-BB92-E09904CF3CA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5E6A52F0-8643-4B2A-A066-3A24D78D6E41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E0382AFA-64C3-479C-9220-44E1EE37C91B}"/>
                </a:ext>
              </a:extLst>
            </p:cNvPr>
            <p:cNvGrpSpPr/>
            <p:nvPr/>
          </p:nvGrpSpPr>
          <p:grpSpPr>
            <a:xfrm rot="193930">
              <a:off x="6293881" y="3182150"/>
              <a:ext cx="358304" cy="1094306"/>
              <a:chOff x="5519225" y="2532184"/>
              <a:chExt cx="1153550" cy="1392701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3A83861B-0C48-4D3B-8437-17FB44332A1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12D4ACD-AEB5-4341-B07C-0C0835485377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3B674572-9EDF-4936-BF3A-E9D9D2CDB954}"/>
                </a:ext>
              </a:extLst>
            </p:cNvPr>
            <p:cNvGrpSpPr/>
            <p:nvPr/>
          </p:nvGrpSpPr>
          <p:grpSpPr>
            <a:xfrm rot="1951129">
              <a:off x="5886816" y="3022290"/>
              <a:ext cx="358304" cy="1094306"/>
              <a:chOff x="5519225" y="2532184"/>
              <a:chExt cx="1153550" cy="1392701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C7E40FAF-01C4-4FDA-8490-45887C4D4B7B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BB573463-33B3-4F2A-A34A-4A308C74FBBA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9D53F00-6D52-4504-A2D2-C08AE7CA7719}"/>
              </a:ext>
            </a:extLst>
          </p:cNvPr>
          <p:cNvGrpSpPr/>
          <p:nvPr/>
        </p:nvGrpSpPr>
        <p:grpSpPr>
          <a:xfrm>
            <a:off x="11234423" y="4560676"/>
            <a:ext cx="947598" cy="842953"/>
            <a:chOff x="5165318" y="1573731"/>
            <a:chExt cx="2700735" cy="2702725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C5BC2042-88B2-432E-A4D4-7BF599510ECD}"/>
                </a:ext>
              </a:extLst>
            </p:cNvPr>
            <p:cNvGrpSpPr/>
            <p:nvPr/>
          </p:nvGrpSpPr>
          <p:grpSpPr>
            <a:xfrm>
              <a:off x="6221726" y="2598269"/>
              <a:ext cx="565016" cy="669258"/>
              <a:chOff x="5519225" y="2532184"/>
              <a:chExt cx="1153550" cy="1392701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13FD9A37-D624-4891-88B9-214311131D07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29232768-25CA-4691-B639-FD6AEDCD4C7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16EDD00-D3EC-4D7C-8B08-4569962C0145}"/>
                </a:ext>
              </a:extLst>
            </p:cNvPr>
            <p:cNvGrpSpPr/>
            <p:nvPr/>
          </p:nvGrpSpPr>
          <p:grpSpPr>
            <a:xfrm rot="19452500">
              <a:off x="5853600" y="1723669"/>
              <a:ext cx="358304" cy="1094306"/>
              <a:chOff x="5519225" y="2532184"/>
              <a:chExt cx="1153550" cy="1392701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6DA8486F-11DE-40E0-B86D-441A0BBCDAB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D4483F75-DE55-49A4-A234-51737EEDAE62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DDE0F7B2-F556-4545-BB35-A8A41B83A4F1}"/>
                </a:ext>
              </a:extLst>
            </p:cNvPr>
            <p:cNvGrpSpPr/>
            <p:nvPr/>
          </p:nvGrpSpPr>
          <p:grpSpPr>
            <a:xfrm>
              <a:off x="6281858" y="1573731"/>
              <a:ext cx="358304" cy="1094306"/>
              <a:chOff x="5519225" y="2532184"/>
              <a:chExt cx="1153550" cy="1392701"/>
            </a:xfrm>
          </p:grpSpPr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A51D1812-8B93-4DBE-B4BC-889A18DED625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id="{5B181DE0-023F-4CF6-A57A-2C774CCEC8A8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714C7BA-5218-42DA-9694-4E8175C2CA05}"/>
                </a:ext>
              </a:extLst>
            </p:cNvPr>
            <p:cNvGrpSpPr/>
            <p:nvPr/>
          </p:nvGrpSpPr>
          <p:grpSpPr>
            <a:xfrm rot="3363524">
              <a:off x="6960974" y="1938727"/>
              <a:ext cx="351530" cy="1115391"/>
              <a:chOff x="5519225" y="2532184"/>
              <a:chExt cx="1153550" cy="1392701"/>
            </a:xfrm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59C35241-0B1A-43CB-B538-87678158986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>
                <a:extLst>
                  <a:ext uri="{FF2B5EF4-FFF2-40B4-BE49-F238E27FC236}">
                    <a16:creationId xmlns:a16="http://schemas.microsoft.com/office/drawing/2014/main" id="{5290D244-F812-479F-83A6-57D7A53EE0C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81A358B-5F4D-4C6E-8620-4C9080C7726F}"/>
                </a:ext>
              </a:extLst>
            </p:cNvPr>
            <p:cNvGrpSpPr/>
            <p:nvPr/>
          </p:nvGrpSpPr>
          <p:grpSpPr>
            <a:xfrm rot="2016629">
              <a:off x="6720295" y="1699686"/>
              <a:ext cx="358304" cy="1094306"/>
              <a:chOff x="5519225" y="2532184"/>
              <a:chExt cx="1153550" cy="1392701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20BD27C6-30A3-4430-9927-95F2985CE137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9E54871A-E1E5-4285-94F4-4504274FBBE9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EB36395-BDD9-45C2-BA7A-16660A8D4A8C}"/>
                </a:ext>
              </a:extLst>
            </p:cNvPr>
            <p:cNvGrpSpPr/>
            <p:nvPr/>
          </p:nvGrpSpPr>
          <p:grpSpPr>
            <a:xfrm rot="17766119">
              <a:off x="5635153" y="1992556"/>
              <a:ext cx="351530" cy="1115391"/>
              <a:chOff x="5519225" y="2532184"/>
              <a:chExt cx="1153550" cy="1392701"/>
            </a:xfrm>
          </p:grpSpPr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1333E147-2A64-42EB-BEF3-ABBCBD92D04A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8366A4D4-9A4E-4B04-96A0-711A0D2EE5FB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F8A134D7-46D5-450D-9CDC-9D6C7B3B48C0}"/>
                </a:ext>
              </a:extLst>
            </p:cNvPr>
            <p:cNvGrpSpPr/>
            <p:nvPr/>
          </p:nvGrpSpPr>
          <p:grpSpPr>
            <a:xfrm rot="19989146">
              <a:off x="6717499" y="3120919"/>
              <a:ext cx="358304" cy="1094306"/>
              <a:chOff x="5519225" y="2532184"/>
              <a:chExt cx="1153550" cy="1392701"/>
            </a:xfrm>
          </p:grpSpPr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B6725C70-864C-49D6-80F0-71B60E1D379C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8E8497D7-66D7-430D-B4F5-9A53AA1224EE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5993EB14-1242-4AF6-AC52-AA7CE1193C0C}"/>
                </a:ext>
              </a:extLst>
            </p:cNvPr>
            <p:cNvGrpSpPr/>
            <p:nvPr/>
          </p:nvGrpSpPr>
          <p:grpSpPr>
            <a:xfrm rot="15945697">
              <a:off x="5547249" y="2368395"/>
              <a:ext cx="351530" cy="1115391"/>
              <a:chOff x="5519225" y="2532184"/>
              <a:chExt cx="1153550" cy="1392701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F60714F2-274E-460A-8915-9BE782816F70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:a16="http://schemas.microsoft.com/office/drawing/2014/main" id="{B348DC27-8D6B-4762-B6AA-8B093F20DA95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E64F7929-6AC1-4403-A24D-984C269E8630}"/>
                </a:ext>
              </a:extLst>
            </p:cNvPr>
            <p:cNvGrpSpPr/>
            <p:nvPr/>
          </p:nvGrpSpPr>
          <p:grpSpPr>
            <a:xfrm rot="14354715">
              <a:off x="5628556" y="2744847"/>
              <a:ext cx="351530" cy="1115391"/>
              <a:chOff x="5519225" y="2532184"/>
              <a:chExt cx="1153550" cy="1392701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81539570-53EC-468C-A78E-5CAAEB6541BB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49EB26C4-32AE-4545-84CE-71BB3FE1A82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A30FDC29-76F3-45D7-B8A2-0F0A666E517E}"/>
                </a:ext>
              </a:extLst>
            </p:cNvPr>
            <p:cNvGrpSpPr/>
            <p:nvPr/>
          </p:nvGrpSpPr>
          <p:grpSpPr>
            <a:xfrm rot="18608765">
              <a:off x="6967512" y="2895364"/>
              <a:ext cx="351530" cy="1115391"/>
              <a:chOff x="5519225" y="2532184"/>
              <a:chExt cx="1153550" cy="1392701"/>
            </a:xfrm>
          </p:grpSpPr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EB38F0EA-5366-47DD-9998-51B37121A729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>
                <a:extLst>
                  <a:ext uri="{FF2B5EF4-FFF2-40B4-BE49-F238E27FC236}">
                    <a16:creationId xmlns:a16="http://schemas.microsoft.com/office/drawing/2014/main" id="{78A8438A-44D3-470F-AA9C-725283B9E202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D650835-EB0C-4CA1-9EED-85556C2506A6}"/>
                </a:ext>
              </a:extLst>
            </p:cNvPr>
            <p:cNvGrpSpPr/>
            <p:nvPr/>
          </p:nvGrpSpPr>
          <p:grpSpPr>
            <a:xfrm rot="17156229">
              <a:off x="7095308" y="2602605"/>
              <a:ext cx="351530" cy="1115391"/>
              <a:chOff x="5519225" y="2532184"/>
              <a:chExt cx="1153550" cy="1392701"/>
            </a:xfrm>
          </p:grpSpPr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E4126B51-BCC0-45B9-95A9-4DED314CD06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277179F8-792B-49BB-9F50-09C966E82A7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8644A91A-22DF-45D1-8E4A-DFCBC9A93B74}"/>
                </a:ext>
              </a:extLst>
            </p:cNvPr>
            <p:cNvGrpSpPr/>
            <p:nvPr/>
          </p:nvGrpSpPr>
          <p:grpSpPr>
            <a:xfrm rot="4689785">
              <a:off x="7132593" y="2247069"/>
              <a:ext cx="351530" cy="1115391"/>
              <a:chOff x="5519225" y="2532184"/>
              <a:chExt cx="1153550" cy="1392701"/>
            </a:xfrm>
          </p:grpSpPr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C672F4AF-E74F-416B-8F5E-3AA1C91A7653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5C5EDF8B-CD6F-4F2E-AD9A-33CCFF36B8D1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77963672-D98A-4B73-AEE5-5FE28136D410}"/>
                </a:ext>
              </a:extLst>
            </p:cNvPr>
            <p:cNvGrpSpPr/>
            <p:nvPr/>
          </p:nvGrpSpPr>
          <p:grpSpPr>
            <a:xfrm rot="193930">
              <a:off x="6293881" y="3182150"/>
              <a:ext cx="358304" cy="1094306"/>
              <a:chOff x="5519225" y="2532184"/>
              <a:chExt cx="1153550" cy="1392701"/>
            </a:xfrm>
          </p:grpSpPr>
          <p:sp>
            <p:nvSpPr>
              <p:cNvPr id="173" name="Oval 172">
                <a:extLst>
                  <a:ext uri="{FF2B5EF4-FFF2-40B4-BE49-F238E27FC236}">
                    <a16:creationId xmlns:a16="http://schemas.microsoft.com/office/drawing/2014/main" id="{541596BC-86B7-4B4A-A774-63CA43908CE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5EB51B83-EF41-4FF9-A21B-463A2A084411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8E3EFC37-66A2-4088-BE74-2FDC3898FAF2}"/>
                </a:ext>
              </a:extLst>
            </p:cNvPr>
            <p:cNvGrpSpPr/>
            <p:nvPr/>
          </p:nvGrpSpPr>
          <p:grpSpPr>
            <a:xfrm rot="1951129">
              <a:off x="5886816" y="3022290"/>
              <a:ext cx="358304" cy="1094306"/>
              <a:chOff x="5519225" y="2532184"/>
              <a:chExt cx="1153550" cy="1392701"/>
            </a:xfrm>
          </p:grpSpPr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497105D6-8F9A-4164-8D06-40511CDD74B6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6FE78EBF-BAC3-4E09-ADAF-B7BCFB5B707B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47E4A98-D3DE-48CD-9687-E7ECEEB1693A}"/>
              </a:ext>
            </a:extLst>
          </p:cNvPr>
          <p:cNvGrpSpPr/>
          <p:nvPr/>
        </p:nvGrpSpPr>
        <p:grpSpPr>
          <a:xfrm>
            <a:off x="4526322" y="4712366"/>
            <a:ext cx="947598" cy="842953"/>
            <a:chOff x="5165318" y="1573731"/>
            <a:chExt cx="2700735" cy="2702725"/>
          </a:xfrm>
        </p:grpSpPr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572A9C28-808C-4227-9E05-25A4B4E8EC9F}"/>
                </a:ext>
              </a:extLst>
            </p:cNvPr>
            <p:cNvGrpSpPr/>
            <p:nvPr/>
          </p:nvGrpSpPr>
          <p:grpSpPr>
            <a:xfrm>
              <a:off x="6221726" y="2598269"/>
              <a:ext cx="565016" cy="669258"/>
              <a:chOff x="5519225" y="2532184"/>
              <a:chExt cx="1153550" cy="1392701"/>
            </a:xfrm>
          </p:grpSpPr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96C28623-4DE1-4B34-9D40-23315074349C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:a16="http://schemas.microsoft.com/office/drawing/2014/main" id="{779B8717-9682-47F5-99A6-E6F793EADF6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B63F92FA-0AE4-4D45-9483-FF7D2D652B5F}"/>
                </a:ext>
              </a:extLst>
            </p:cNvPr>
            <p:cNvGrpSpPr/>
            <p:nvPr/>
          </p:nvGrpSpPr>
          <p:grpSpPr>
            <a:xfrm rot="19452500">
              <a:off x="5853600" y="1723669"/>
              <a:ext cx="358304" cy="1094306"/>
              <a:chOff x="5519225" y="2532184"/>
              <a:chExt cx="1153550" cy="1392701"/>
            </a:xfrm>
          </p:grpSpPr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44E8CE2E-CADC-4299-844B-C7BEB83E3484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76BA0E50-01F8-417D-BD3F-3137123B3E15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D4F00B5F-7D01-4265-87BD-AA81EF3F8417}"/>
                </a:ext>
              </a:extLst>
            </p:cNvPr>
            <p:cNvGrpSpPr/>
            <p:nvPr/>
          </p:nvGrpSpPr>
          <p:grpSpPr>
            <a:xfrm>
              <a:off x="6281858" y="1573731"/>
              <a:ext cx="358304" cy="1094306"/>
              <a:chOff x="5519225" y="2532184"/>
              <a:chExt cx="1153550" cy="1392701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C638C5CE-A574-4182-88EA-5315E80E98A2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D6E13CF9-22C1-421B-B78C-8AD4D6544B15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05B815C4-05F0-4063-9080-84D685FCA830}"/>
                </a:ext>
              </a:extLst>
            </p:cNvPr>
            <p:cNvGrpSpPr/>
            <p:nvPr/>
          </p:nvGrpSpPr>
          <p:grpSpPr>
            <a:xfrm rot="3363524">
              <a:off x="6960974" y="1938727"/>
              <a:ext cx="351530" cy="1115391"/>
              <a:chOff x="5519225" y="2532184"/>
              <a:chExt cx="1153550" cy="1392701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4336D281-59C8-4889-874C-B1F8BDEACF6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0BBB48C8-841F-4371-A7C2-9E9C1F62592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56B8F5FB-BA48-4F95-9FE8-D59F35FAF2E8}"/>
                </a:ext>
              </a:extLst>
            </p:cNvPr>
            <p:cNvGrpSpPr/>
            <p:nvPr/>
          </p:nvGrpSpPr>
          <p:grpSpPr>
            <a:xfrm rot="2016629">
              <a:off x="6720295" y="1699686"/>
              <a:ext cx="358304" cy="1094306"/>
              <a:chOff x="5519225" y="2532184"/>
              <a:chExt cx="1153550" cy="1392701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51043FF-6842-4F84-A35D-4C8E268524B4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A3D43D82-FEB8-42C0-B66D-A86669D8C381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B5F221A4-D08E-4567-9FB4-721063984F40}"/>
                </a:ext>
              </a:extLst>
            </p:cNvPr>
            <p:cNvGrpSpPr/>
            <p:nvPr/>
          </p:nvGrpSpPr>
          <p:grpSpPr>
            <a:xfrm rot="17766119">
              <a:off x="5635153" y="1992556"/>
              <a:ext cx="351530" cy="1115391"/>
              <a:chOff x="5519225" y="2532184"/>
              <a:chExt cx="1153550" cy="1392701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052202EA-179D-46F9-9BAC-9E3D616F6EC5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AA2E280F-9EFC-477F-AC0D-80A20BDC7DCE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3C3FFE1-1639-463C-AA7D-731A854DEE56}"/>
                </a:ext>
              </a:extLst>
            </p:cNvPr>
            <p:cNvGrpSpPr/>
            <p:nvPr/>
          </p:nvGrpSpPr>
          <p:grpSpPr>
            <a:xfrm rot="19989146">
              <a:off x="6717499" y="3120919"/>
              <a:ext cx="358304" cy="1094306"/>
              <a:chOff x="5519225" y="2532184"/>
              <a:chExt cx="1153550" cy="1392701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98C7987A-C0DC-4514-83E1-A6B188C51AB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65913D38-0826-47DA-B5A0-531D8138A48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44A19DA-4D10-417C-825A-D8CF3CA02458}"/>
                </a:ext>
              </a:extLst>
            </p:cNvPr>
            <p:cNvGrpSpPr/>
            <p:nvPr/>
          </p:nvGrpSpPr>
          <p:grpSpPr>
            <a:xfrm rot="15945697">
              <a:off x="5547249" y="2368395"/>
              <a:ext cx="351530" cy="1115391"/>
              <a:chOff x="5519225" y="2532184"/>
              <a:chExt cx="1153550" cy="1392701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66E3438D-7A06-4222-85DA-AD7807A03B69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72DEB888-AC3B-49E6-B7AE-D0E4D8D2C35F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9D537983-024F-435E-BF78-25A9A7CE491A}"/>
                </a:ext>
              </a:extLst>
            </p:cNvPr>
            <p:cNvGrpSpPr/>
            <p:nvPr/>
          </p:nvGrpSpPr>
          <p:grpSpPr>
            <a:xfrm rot="14354715">
              <a:off x="5628556" y="2744847"/>
              <a:ext cx="351530" cy="1115391"/>
              <a:chOff x="5519225" y="2532184"/>
              <a:chExt cx="1153550" cy="1392701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4EE40F01-FCE0-4DAC-B5F4-0E964E7392D4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23D8691F-01B9-4930-A51F-61CA5698491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82820F73-343F-4A5A-B42F-7FF20E28B1EA}"/>
                </a:ext>
              </a:extLst>
            </p:cNvPr>
            <p:cNvGrpSpPr/>
            <p:nvPr/>
          </p:nvGrpSpPr>
          <p:grpSpPr>
            <a:xfrm rot="18608765">
              <a:off x="6967512" y="2895364"/>
              <a:ext cx="351530" cy="1115391"/>
              <a:chOff x="5519225" y="2532184"/>
              <a:chExt cx="1153550" cy="1392701"/>
            </a:xfrm>
          </p:grpSpPr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2807CB4B-B0D7-4968-B2DE-0FE8FCCC08A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Oval 222">
                <a:extLst>
                  <a:ext uri="{FF2B5EF4-FFF2-40B4-BE49-F238E27FC236}">
                    <a16:creationId xmlns:a16="http://schemas.microsoft.com/office/drawing/2014/main" id="{25EE84D1-94EC-4CE2-9063-333F0AA8ACF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18F8154E-42EA-4E8F-A361-0DA08A1498DA}"/>
                </a:ext>
              </a:extLst>
            </p:cNvPr>
            <p:cNvGrpSpPr/>
            <p:nvPr/>
          </p:nvGrpSpPr>
          <p:grpSpPr>
            <a:xfrm rot="17156229">
              <a:off x="7095308" y="2602605"/>
              <a:ext cx="351530" cy="1115391"/>
              <a:chOff x="5519225" y="2532184"/>
              <a:chExt cx="1153550" cy="1392701"/>
            </a:xfrm>
          </p:grpSpPr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1FFF8981-FD81-45A5-A9CE-D23C90632B99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:a16="http://schemas.microsoft.com/office/drawing/2014/main" id="{05ED2C67-7AC8-4BB0-BB7E-6A5367D13E4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5D8F9574-1AC0-476D-B8F9-A9A8B6AD6476}"/>
                </a:ext>
              </a:extLst>
            </p:cNvPr>
            <p:cNvGrpSpPr/>
            <p:nvPr/>
          </p:nvGrpSpPr>
          <p:grpSpPr>
            <a:xfrm rot="4689785">
              <a:off x="7132593" y="2247069"/>
              <a:ext cx="351530" cy="1115391"/>
              <a:chOff x="5519225" y="2532184"/>
              <a:chExt cx="1153550" cy="1392701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393122C8-B7B8-4B13-BDB3-02232CAF7A08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E9CA0929-2546-4367-B4BC-6F8433E312BA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7DD3C6EB-70F2-4CD5-8240-8117BA9243D3}"/>
                </a:ext>
              </a:extLst>
            </p:cNvPr>
            <p:cNvGrpSpPr/>
            <p:nvPr/>
          </p:nvGrpSpPr>
          <p:grpSpPr>
            <a:xfrm rot="193930">
              <a:off x="6293881" y="3182150"/>
              <a:ext cx="358304" cy="1094306"/>
              <a:chOff x="5519225" y="2532184"/>
              <a:chExt cx="1153550" cy="1392701"/>
            </a:xfrm>
          </p:grpSpPr>
          <p:sp>
            <p:nvSpPr>
              <p:cNvPr id="216" name="Oval 215">
                <a:extLst>
                  <a:ext uri="{FF2B5EF4-FFF2-40B4-BE49-F238E27FC236}">
                    <a16:creationId xmlns:a16="http://schemas.microsoft.com/office/drawing/2014/main" id="{92554790-F3BF-4E4B-B0C6-817B834DE4F5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9BDF7E0D-32F0-4A4D-B1E3-ED2BC5BFFC79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E82CFAF-370F-4A93-AE4C-6C4DBF25EBF2}"/>
                </a:ext>
              </a:extLst>
            </p:cNvPr>
            <p:cNvGrpSpPr/>
            <p:nvPr/>
          </p:nvGrpSpPr>
          <p:grpSpPr>
            <a:xfrm rot="1951129">
              <a:off x="5886816" y="3022290"/>
              <a:ext cx="358304" cy="1094306"/>
              <a:chOff x="5519225" y="2532184"/>
              <a:chExt cx="1153550" cy="1392701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id="{42EB8A04-53EC-4309-BDAC-75B5D100C5D6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:a16="http://schemas.microsoft.com/office/drawing/2014/main" id="{93632569-8412-4716-B270-276988FF6AC2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BBFE07F-8A5C-4CD2-9926-B2FD7639B7FF}"/>
              </a:ext>
            </a:extLst>
          </p:cNvPr>
          <p:cNvGrpSpPr/>
          <p:nvPr/>
        </p:nvGrpSpPr>
        <p:grpSpPr>
          <a:xfrm>
            <a:off x="7797638" y="4966449"/>
            <a:ext cx="947598" cy="842953"/>
            <a:chOff x="5165318" y="1573731"/>
            <a:chExt cx="2700735" cy="2702725"/>
          </a:xfrm>
        </p:grpSpPr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84B5D5BB-FF5A-4481-A2CD-FE1D8F3FC838}"/>
                </a:ext>
              </a:extLst>
            </p:cNvPr>
            <p:cNvGrpSpPr/>
            <p:nvPr/>
          </p:nvGrpSpPr>
          <p:grpSpPr>
            <a:xfrm>
              <a:off x="6221726" y="2598269"/>
              <a:ext cx="565016" cy="669258"/>
              <a:chOff x="5519225" y="2532184"/>
              <a:chExt cx="1153550" cy="1392701"/>
            </a:xfrm>
          </p:grpSpPr>
          <p:sp>
            <p:nvSpPr>
              <p:cNvPr id="283" name="Oval 282">
                <a:extLst>
                  <a:ext uri="{FF2B5EF4-FFF2-40B4-BE49-F238E27FC236}">
                    <a16:creationId xmlns:a16="http://schemas.microsoft.com/office/drawing/2014/main" id="{115842D6-67A2-4264-9205-46227D315B9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FE6BA262-F20B-4AB7-A7BD-70953FD2B967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51A943D1-61BD-4F3A-BF93-9807C215DA17}"/>
                </a:ext>
              </a:extLst>
            </p:cNvPr>
            <p:cNvGrpSpPr/>
            <p:nvPr/>
          </p:nvGrpSpPr>
          <p:grpSpPr>
            <a:xfrm rot="19452500">
              <a:off x="5853600" y="1723669"/>
              <a:ext cx="358304" cy="1094306"/>
              <a:chOff x="5519225" y="2532184"/>
              <a:chExt cx="1153550" cy="1392701"/>
            </a:xfrm>
          </p:grpSpPr>
          <p:sp>
            <p:nvSpPr>
              <p:cNvPr id="281" name="Oval 280">
                <a:extLst>
                  <a:ext uri="{FF2B5EF4-FFF2-40B4-BE49-F238E27FC236}">
                    <a16:creationId xmlns:a16="http://schemas.microsoft.com/office/drawing/2014/main" id="{92C743E3-BAD2-478A-93E6-BDF2A597B3A9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2" name="Oval 281">
                <a:extLst>
                  <a:ext uri="{FF2B5EF4-FFF2-40B4-BE49-F238E27FC236}">
                    <a16:creationId xmlns:a16="http://schemas.microsoft.com/office/drawing/2014/main" id="{2DA02823-DA83-47DD-90AF-30409C6CC8C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56C67084-FFE6-4DC7-A4CA-E921AF684119}"/>
                </a:ext>
              </a:extLst>
            </p:cNvPr>
            <p:cNvGrpSpPr/>
            <p:nvPr/>
          </p:nvGrpSpPr>
          <p:grpSpPr>
            <a:xfrm>
              <a:off x="6281858" y="1573731"/>
              <a:ext cx="358304" cy="1094306"/>
              <a:chOff x="5519225" y="2532184"/>
              <a:chExt cx="1153550" cy="1392701"/>
            </a:xfrm>
          </p:grpSpPr>
          <p:sp>
            <p:nvSpPr>
              <p:cNvPr id="279" name="Oval 278">
                <a:extLst>
                  <a:ext uri="{FF2B5EF4-FFF2-40B4-BE49-F238E27FC236}">
                    <a16:creationId xmlns:a16="http://schemas.microsoft.com/office/drawing/2014/main" id="{C6DA32F3-4A32-4F1B-9CB9-2BC85E5900FC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>
                <a:extLst>
                  <a:ext uri="{FF2B5EF4-FFF2-40B4-BE49-F238E27FC236}">
                    <a16:creationId xmlns:a16="http://schemas.microsoft.com/office/drawing/2014/main" id="{02D6440F-3741-4463-9501-928AF966327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F907858B-6A29-4917-A1D5-CEAADFDD6B83}"/>
                </a:ext>
              </a:extLst>
            </p:cNvPr>
            <p:cNvGrpSpPr/>
            <p:nvPr/>
          </p:nvGrpSpPr>
          <p:grpSpPr>
            <a:xfrm rot="3363524">
              <a:off x="6960974" y="1938727"/>
              <a:ext cx="351530" cy="1115391"/>
              <a:chOff x="5519225" y="2532184"/>
              <a:chExt cx="1153550" cy="1392701"/>
            </a:xfrm>
          </p:grpSpPr>
          <p:sp>
            <p:nvSpPr>
              <p:cNvPr id="277" name="Oval 276">
                <a:extLst>
                  <a:ext uri="{FF2B5EF4-FFF2-40B4-BE49-F238E27FC236}">
                    <a16:creationId xmlns:a16="http://schemas.microsoft.com/office/drawing/2014/main" id="{98AA6A9E-5BA0-4A87-832D-0F51EBD930F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>
                <a:extLst>
                  <a:ext uri="{FF2B5EF4-FFF2-40B4-BE49-F238E27FC236}">
                    <a16:creationId xmlns:a16="http://schemas.microsoft.com/office/drawing/2014/main" id="{2946B103-62A0-4AF0-A434-09DF637B9D51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CB9BB58A-E177-4963-996E-B3C13E1DC90B}"/>
                </a:ext>
              </a:extLst>
            </p:cNvPr>
            <p:cNvGrpSpPr/>
            <p:nvPr/>
          </p:nvGrpSpPr>
          <p:grpSpPr>
            <a:xfrm rot="2016629">
              <a:off x="6720295" y="1699686"/>
              <a:ext cx="358304" cy="1094306"/>
              <a:chOff x="5519225" y="2532184"/>
              <a:chExt cx="1153550" cy="1392701"/>
            </a:xfrm>
          </p:grpSpPr>
          <p:sp>
            <p:nvSpPr>
              <p:cNvPr id="275" name="Oval 274">
                <a:extLst>
                  <a:ext uri="{FF2B5EF4-FFF2-40B4-BE49-F238E27FC236}">
                    <a16:creationId xmlns:a16="http://schemas.microsoft.com/office/drawing/2014/main" id="{0B4BD768-0A36-4EF8-868B-2BCE95494B99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>
                <a:extLst>
                  <a:ext uri="{FF2B5EF4-FFF2-40B4-BE49-F238E27FC236}">
                    <a16:creationId xmlns:a16="http://schemas.microsoft.com/office/drawing/2014/main" id="{8A57F855-B99D-4594-AC31-85B03017D7C1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3014625-A2E8-4CE2-9CE3-88573A6F980A}"/>
                </a:ext>
              </a:extLst>
            </p:cNvPr>
            <p:cNvGrpSpPr/>
            <p:nvPr/>
          </p:nvGrpSpPr>
          <p:grpSpPr>
            <a:xfrm rot="17766119">
              <a:off x="5635153" y="1992556"/>
              <a:ext cx="351530" cy="1115391"/>
              <a:chOff x="5519225" y="2532184"/>
              <a:chExt cx="1153550" cy="1392701"/>
            </a:xfrm>
          </p:grpSpPr>
          <p:sp>
            <p:nvSpPr>
              <p:cNvPr id="273" name="Oval 272">
                <a:extLst>
                  <a:ext uri="{FF2B5EF4-FFF2-40B4-BE49-F238E27FC236}">
                    <a16:creationId xmlns:a16="http://schemas.microsoft.com/office/drawing/2014/main" id="{1D96BF85-096B-43B9-8465-9E209885A73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A724AEDD-B624-4BC6-867D-D6D66AC7248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5A994800-D5FC-48FA-A9A1-FF952905ECD6}"/>
                </a:ext>
              </a:extLst>
            </p:cNvPr>
            <p:cNvGrpSpPr/>
            <p:nvPr/>
          </p:nvGrpSpPr>
          <p:grpSpPr>
            <a:xfrm rot="19989146">
              <a:off x="6717499" y="3120919"/>
              <a:ext cx="358304" cy="1094306"/>
              <a:chOff x="5519225" y="2532184"/>
              <a:chExt cx="1153550" cy="1392701"/>
            </a:xfrm>
          </p:grpSpPr>
          <p:sp>
            <p:nvSpPr>
              <p:cNvPr id="271" name="Oval 270">
                <a:extLst>
                  <a:ext uri="{FF2B5EF4-FFF2-40B4-BE49-F238E27FC236}">
                    <a16:creationId xmlns:a16="http://schemas.microsoft.com/office/drawing/2014/main" id="{525155CF-A6A3-4FE0-86CF-6A26FE6CC6D9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B3616A7B-2CBC-4B1C-A7C0-5BC4C916A7EF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BFF634E8-724C-4888-BCCB-473F6E2B5BD2}"/>
                </a:ext>
              </a:extLst>
            </p:cNvPr>
            <p:cNvGrpSpPr/>
            <p:nvPr/>
          </p:nvGrpSpPr>
          <p:grpSpPr>
            <a:xfrm rot="15945697">
              <a:off x="5547249" y="2368395"/>
              <a:ext cx="351530" cy="1115391"/>
              <a:chOff x="5519225" y="2532184"/>
              <a:chExt cx="1153550" cy="1392701"/>
            </a:xfrm>
          </p:grpSpPr>
          <p:sp>
            <p:nvSpPr>
              <p:cNvPr id="269" name="Oval 268">
                <a:extLst>
                  <a:ext uri="{FF2B5EF4-FFF2-40B4-BE49-F238E27FC236}">
                    <a16:creationId xmlns:a16="http://schemas.microsoft.com/office/drawing/2014/main" id="{67954171-16F5-4C7A-8CC0-EF177C9016F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C899A0F3-FE81-472F-A143-76BF19D8E5C8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1" name="Group 250">
              <a:extLst>
                <a:ext uri="{FF2B5EF4-FFF2-40B4-BE49-F238E27FC236}">
                  <a16:creationId xmlns:a16="http://schemas.microsoft.com/office/drawing/2014/main" id="{73D484C3-4809-4229-863B-D6FDFE41526A}"/>
                </a:ext>
              </a:extLst>
            </p:cNvPr>
            <p:cNvGrpSpPr/>
            <p:nvPr/>
          </p:nvGrpSpPr>
          <p:grpSpPr>
            <a:xfrm rot="14354715">
              <a:off x="5628556" y="2744847"/>
              <a:ext cx="351530" cy="1115391"/>
              <a:chOff x="5519225" y="2532184"/>
              <a:chExt cx="1153550" cy="1392701"/>
            </a:xfrm>
          </p:grpSpPr>
          <p:sp>
            <p:nvSpPr>
              <p:cNvPr id="267" name="Oval 266">
                <a:extLst>
                  <a:ext uri="{FF2B5EF4-FFF2-40B4-BE49-F238E27FC236}">
                    <a16:creationId xmlns:a16="http://schemas.microsoft.com/office/drawing/2014/main" id="{C0F9D49E-3630-41F2-92EE-102FF385F54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>
                <a:extLst>
                  <a:ext uri="{FF2B5EF4-FFF2-40B4-BE49-F238E27FC236}">
                    <a16:creationId xmlns:a16="http://schemas.microsoft.com/office/drawing/2014/main" id="{41547180-88E7-4B0C-B1C7-3E0AEC5EA0B6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DBA72FC1-61A8-4A65-BCEC-5C3558D6DC86}"/>
                </a:ext>
              </a:extLst>
            </p:cNvPr>
            <p:cNvGrpSpPr/>
            <p:nvPr/>
          </p:nvGrpSpPr>
          <p:grpSpPr>
            <a:xfrm rot="18608765">
              <a:off x="6967512" y="2895364"/>
              <a:ext cx="351530" cy="1115391"/>
              <a:chOff x="5519225" y="2532184"/>
              <a:chExt cx="1153550" cy="1392701"/>
            </a:xfrm>
          </p:grpSpPr>
          <p:sp>
            <p:nvSpPr>
              <p:cNvPr id="265" name="Oval 264">
                <a:extLst>
                  <a:ext uri="{FF2B5EF4-FFF2-40B4-BE49-F238E27FC236}">
                    <a16:creationId xmlns:a16="http://schemas.microsoft.com/office/drawing/2014/main" id="{56CB0C6D-F875-4683-9222-85AB63727F08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0194ED4C-DE9A-4749-A4E2-349AA504FCE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D132D045-EFBA-40AA-A43D-7C60164BBFFA}"/>
                </a:ext>
              </a:extLst>
            </p:cNvPr>
            <p:cNvGrpSpPr/>
            <p:nvPr/>
          </p:nvGrpSpPr>
          <p:grpSpPr>
            <a:xfrm rot="17156229">
              <a:off x="7095308" y="2602605"/>
              <a:ext cx="351530" cy="1115391"/>
              <a:chOff x="5519225" y="2532184"/>
              <a:chExt cx="1153550" cy="1392701"/>
            </a:xfrm>
          </p:grpSpPr>
          <p:sp>
            <p:nvSpPr>
              <p:cNvPr id="263" name="Oval 262">
                <a:extLst>
                  <a:ext uri="{FF2B5EF4-FFF2-40B4-BE49-F238E27FC236}">
                    <a16:creationId xmlns:a16="http://schemas.microsoft.com/office/drawing/2014/main" id="{D7258663-7E5E-46DF-97E0-4C793E5D20F0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>
                <a:extLst>
                  <a:ext uri="{FF2B5EF4-FFF2-40B4-BE49-F238E27FC236}">
                    <a16:creationId xmlns:a16="http://schemas.microsoft.com/office/drawing/2014/main" id="{FBBF6572-2520-4130-B512-1BC6A5BA0E47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8022B3E2-232B-429C-8677-A3286A9AA3B1}"/>
                </a:ext>
              </a:extLst>
            </p:cNvPr>
            <p:cNvGrpSpPr/>
            <p:nvPr/>
          </p:nvGrpSpPr>
          <p:grpSpPr>
            <a:xfrm rot="4689785">
              <a:off x="7132593" y="2247069"/>
              <a:ext cx="351530" cy="1115391"/>
              <a:chOff x="5519225" y="2532184"/>
              <a:chExt cx="1153550" cy="1392701"/>
            </a:xfrm>
          </p:grpSpPr>
          <p:sp>
            <p:nvSpPr>
              <p:cNvPr id="261" name="Oval 260">
                <a:extLst>
                  <a:ext uri="{FF2B5EF4-FFF2-40B4-BE49-F238E27FC236}">
                    <a16:creationId xmlns:a16="http://schemas.microsoft.com/office/drawing/2014/main" id="{DA9E3D9E-3166-4E0F-9515-462CA51C44EB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>
                <a:extLst>
                  <a:ext uri="{FF2B5EF4-FFF2-40B4-BE49-F238E27FC236}">
                    <a16:creationId xmlns:a16="http://schemas.microsoft.com/office/drawing/2014/main" id="{80D37374-05AC-4800-9537-A4F6C2375125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A261753E-1A0C-457A-A34D-E6C8FE20980F}"/>
                </a:ext>
              </a:extLst>
            </p:cNvPr>
            <p:cNvGrpSpPr/>
            <p:nvPr/>
          </p:nvGrpSpPr>
          <p:grpSpPr>
            <a:xfrm rot="193930">
              <a:off x="6293881" y="3182150"/>
              <a:ext cx="358304" cy="1094306"/>
              <a:chOff x="5519225" y="2532184"/>
              <a:chExt cx="1153550" cy="1392701"/>
            </a:xfrm>
          </p:grpSpPr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92D7EA87-780B-43A3-B029-2AF7D4EF498E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AFC90D63-6A7C-4AFA-93E1-9214823C23A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CEA4DEBB-75A5-4F81-870C-C84DF4CE7E28}"/>
                </a:ext>
              </a:extLst>
            </p:cNvPr>
            <p:cNvGrpSpPr/>
            <p:nvPr/>
          </p:nvGrpSpPr>
          <p:grpSpPr>
            <a:xfrm rot="1951129">
              <a:off x="5886816" y="3022290"/>
              <a:ext cx="358304" cy="1094306"/>
              <a:chOff x="5519225" y="2532184"/>
              <a:chExt cx="1153550" cy="1392701"/>
            </a:xfrm>
          </p:grpSpPr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1133D546-CFAA-4582-A2D7-F8603C086BF7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D4454FD4-DB86-408D-9DD3-084BEF20DE5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B4D38CC-D1CF-4B28-959B-6865C254DE1A}"/>
              </a:ext>
            </a:extLst>
          </p:cNvPr>
          <p:cNvGrpSpPr/>
          <p:nvPr/>
        </p:nvGrpSpPr>
        <p:grpSpPr>
          <a:xfrm>
            <a:off x="2768944" y="5254143"/>
            <a:ext cx="947598" cy="842953"/>
            <a:chOff x="5165318" y="1573731"/>
            <a:chExt cx="2700735" cy="2702725"/>
          </a:xfrm>
        </p:grpSpPr>
        <p:grpSp>
          <p:nvGrpSpPr>
            <p:cNvPr id="287" name="Group 286">
              <a:extLst>
                <a:ext uri="{FF2B5EF4-FFF2-40B4-BE49-F238E27FC236}">
                  <a16:creationId xmlns:a16="http://schemas.microsoft.com/office/drawing/2014/main" id="{DD6CDE5E-2598-4894-AA8B-431564628510}"/>
                </a:ext>
              </a:extLst>
            </p:cNvPr>
            <p:cNvGrpSpPr/>
            <p:nvPr/>
          </p:nvGrpSpPr>
          <p:grpSpPr>
            <a:xfrm>
              <a:off x="6221726" y="2598269"/>
              <a:ext cx="565016" cy="669258"/>
              <a:chOff x="5519225" y="2532184"/>
              <a:chExt cx="1153550" cy="1392701"/>
            </a:xfrm>
          </p:grpSpPr>
          <p:sp>
            <p:nvSpPr>
              <p:cNvPr id="327" name="Oval 326">
                <a:extLst>
                  <a:ext uri="{FF2B5EF4-FFF2-40B4-BE49-F238E27FC236}">
                    <a16:creationId xmlns:a16="http://schemas.microsoft.com/office/drawing/2014/main" id="{DE292388-37D3-4D95-944D-EA3A1FFB8CF0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Oval 327">
                <a:extLst>
                  <a:ext uri="{FF2B5EF4-FFF2-40B4-BE49-F238E27FC236}">
                    <a16:creationId xmlns:a16="http://schemas.microsoft.com/office/drawing/2014/main" id="{08E28EE6-2BC1-40F7-BB3E-B03DC9FD1EF3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8E7874FF-B122-43D7-9941-DB43FABCA13A}"/>
                </a:ext>
              </a:extLst>
            </p:cNvPr>
            <p:cNvGrpSpPr/>
            <p:nvPr/>
          </p:nvGrpSpPr>
          <p:grpSpPr>
            <a:xfrm rot="19452500">
              <a:off x="5853600" y="1723669"/>
              <a:ext cx="358304" cy="1094306"/>
              <a:chOff x="5519225" y="2532184"/>
              <a:chExt cx="1153550" cy="1392701"/>
            </a:xfrm>
          </p:grpSpPr>
          <p:sp>
            <p:nvSpPr>
              <p:cNvPr id="325" name="Oval 324">
                <a:extLst>
                  <a:ext uri="{FF2B5EF4-FFF2-40B4-BE49-F238E27FC236}">
                    <a16:creationId xmlns:a16="http://schemas.microsoft.com/office/drawing/2014/main" id="{1A1A2E8D-B0D8-4B99-8A42-009F24CA634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Oval 325">
                <a:extLst>
                  <a:ext uri="{FF2B5EF4-FFF2-40B4-BE49-F238E27FC236}">
                    <a16:creationId xmlns:a16="http://schemas.microsoft.com/office/drawing/2014/main" id="{009A4F5E-C8A6-40F1-B8CB-5AEBEBA2A27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9" name="Group 288">
              <a:extLst>
                <a:ext uri="{FF2B5EF4-FFF2-40B4-BE49-F238E27FC236}">
                  <a16:creationId xmlns:a16="http://schemas.microsoft.com/office/drawing/2014/main" id="{1E3D7223-E694-4F79-9667-967BCD1639B1}"/>
                </a:ext>
              </a:extLst>
            </p:cNvPr>
            <p:cNvGrpSpPr/>
            <p:nvPr/>
          </p:nvGrpSpPr>
          <p:grpSpPr>
            <a:xfrm>
              <a:off x="6281858" y="1573731"/>
              <a:ext cx="358304" cy="1094306"/>
              <a:chOff x="5519225" y="2532184"/>
              <a:chExt cx="1153550" cy="1392701"/>
            </a:xfrm>
          </p:grpSpPr>
          <p:sp>
            <p:nvSpPr>
              <p:cNvPr id="323" name="Oval 322">
                <a:extLst>
                  <a:ext uri="{FF2B5EF4-FFF2-40B4-BE49-F238E27FC236}">
                    <a16:creationId xmlns:a16="http://schemas.microsoft.com/office/drawing/2014/main" id="{B471AE61-F36D-49E1-97AF-F8572E3372EE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Oval 323">
                <a:extLst>
                  <a:ext uri="{FF2B5EF4-FFF2-40B4-BE49-F238E27FC236}">
                    <a16:creationId xmlns:a16="http://schemas.microsoft.com/office/drawing/2014/main" id="{08253A42-5989-4AE0-9368-360AFEB88EFE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EAAED7C6-3661-48AB-BCF6-B7896610D040}"/>
                </a:ext>
              </a:extLst>
            </p:cNvPr>
            <p:cNvGrpSpPr/>
            <p:nvPr/>
          </p:nvGrpSpPr>
          <p:grpSpPr>
            <a:xfrm rot="3363524">
              <a:off x="6960974" y="1938727"/>
              <a:ext cx="351530" cy="1115391"/>
              <a:chOff x="5519225" y="2532184"/>
              <a:chExt cx="1153550" cy="1392701"/>
            </a:xfrm>
          </p:grpSpPr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359DC1A4-6854-457A-A6FE-15269113A6BA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>
                <a:extLst>
                  <a:ext uri="{FF2B5EF4-FFF2-40B4-BE49-F238E27FC236}">
                    <a16:creationId xmlns:a16="http://schemas.microsoft.com/office/drawing/2014/main" id="{E0F1858A-2D49-47FF-8C56-24568FDC07CA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1" name="Group 290">
              <a:extLst>
                <a:ext uri="{FF2B5EF4-FFF2-40B4-BE49-F238E27FC236}">
                  <a16:creationId xmlns:a16="http://schemas.microsoft.com/office/drawing/2014/main" id="{A7E01A10-4C07-4AD5-995A-1A8EEDF6DBF2}"/>
                </a:ext>
              </a:extLst>
            </p:cNvPr>
            <p:cNvGrpSpPr/>
            <p:nvPr/>
          </p:nvGrpSpPr>
          <p:grpSpPr>
            <a:xfrm rot="2016629">
              <a:off x="6720295" y="1699686"/>
              <a:ext cx="358304" cy="1094306"/>
              <a:chOff x="5519225" y="2532184"/>
              <a:chExt cx="1153550" cy="1392701"/>
            </a:xfrm>
          </p:grpSpPr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7897B9BC-78D6-42BC-9AB2-F835FCB02D8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>
                <a:extLst>
                  <a:ext uri="{FF2B5EF4-FFF2-40B4-BE49-F238E27FC236}">
                    <a16:creationId xmlns:a16="http://schemas.microsoft.com/office/drawing/2014/main" id="{37260E94-3970-450C-8AD2-9B8B0A3C3D51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0A355788-6212-4788-8871-5827D78CD359}"/>
                </a:ext>
              </a:extLst>
            </p:cNvPr>
            <p:cNvGrpSpPr/>
            <p:nvPr/>
          </p:nvGrpSpPr>
          <p:grpSpPr>
            <a:xfrm rot="17766119">
              <a:off x="5635153" y="1992556"/>
              <a:ext cx="351530" cy="1115391"/>
              <a:chOff x="5519225" y="2532184"/>
              <a:chExt cx="1153550" cy="1392701"/>
            </a:xfrm>
          </p:grpSpPr>
          <p:sp>
            <p:nvSpPr>
              <p:cNvPr id="317" name="Oval 316">
                <a:extLst>
                  <a:ext uri="{FF2B5EF4-FFF2-40B4-BE49-F238E27FC236}">
                    <a16:creationId xmlns:a16="http://schemas.microsoft.com/office/drawing/2014/main" id="{BF1D1DE0-46DE-4B70-B3BC-50C53ED10E1A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>
                <a:extLst>
                  <a:ext uri="{FF2B5EF4-FFF2-40B4-BE49-F238E27FC236}">
                    <a16:creationId xmlns:a16="http://schemas.microsoft.com/office/drawing/2014/main" id="{551C83CB-43DA-417F-B161-24635ABBFEE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021A5499-1729-4B9B-9D8F-C1A1C7955522}"/>
                </a:ext>
              </a:extLst>
            </p:cNvPr>
            <p:cNvGrpSpPr/>
            <p:nvPr/>
          </p:nvGrpSpPr>
          <p:grpSpPr>
            <a:xfrm rot="19989146">
              <a:off x="6717499" y="3120919"/>
              <a:ext cx="358304" cy="1094306"/>
              <a:chOff x="5519225" y="2532184"/>
              <a:chExt cx="1153550" cy="1392701"/>
            </a:xfrm>
          </p:grpSpPr>
          <p:sp>
            <p:nvSpPr>
              <p:cNvPr id="315" name="Oval 314">
                <a:extLst>
                  <a:ext uri="{FF2B5EF4-FFF2-40B4-BE49-F238E27FC236}">
                    <a16:creationId xmlns:a16="http://schemas.microsoft.com/office/drawing/2014/main" id="{5A053527-E6A6-4757-A6C2-EB5EF15A315D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>
                <a:extLst>
                  <a:ext uri="{FF2B5EF4-FFF2-40B4-BE49-F238E27FC236}">
                    <a16:creationId xmlns:a16="http://schemas.microsoft.com/office/drawing/2014/main" id="{EB9D8CC7-0BD6-46A5-9F7C-A759E1D15216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8FE98861-55B9-46CA-9AA4-31A4D0CFCC02}"/>
                </a:ext>
              </a:extLst>
            </p:cNvPr>
            <p:cNvGrpSpPr/>
            <p:nvPr/>
          </p:nvGrpSpPr>
          <p:grpSpPr>
            <a:xfrm rot="15945697">
              <a:off x="5547249" y="2368395"/>
              <a:ext cx="351530" cy="1115391"/>
              <a:chOff x="5519225" y="2532184"/>
              <a:chExt cx="1153550" cy="1392701"/>
            </a:xfrm>
          </p:grpSpPr>
          <p:sp>
            <p:nvSpPr>
              <p:cNvPr id="313" name="Oval 312">
                <a:extLst>
                  <a:ext uri="{FF2B5EF4-FFF2-40B4-BE49-F238E27FC236}">
                    <a16:creationId xmlns:a16="http://schemas.microsoft.com/office/drawing/2014/main" id="{DCCD6FCC-643C-46F2-8063-8BDB855836A1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Oval 313">
                <a:extLst>
                  <a:ext uri="{FF2B5EF4-FFF2-40B4-BE49-F238E27FC236}">
                    <a16:creationId xmlns:a16="http://schemas.microsoft.com/office/drawing/2014/main" id="{94BF5C82-6426-4FE8-BC8E-8A7BD94F2D8F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D63767A0-DD06-4C7F-8EBC-AFD2F8672C6F}"/>
                </a:ext>
              </a:extLst>
            </p:cNvPr>
            <p:cNvGrpSpPr/>
            <p:nvPr/>
          </p:nvGrpSpPr>
          <p:grpSpPr>
            <a:xfrm rot="14354715">
              <a:off x="5628556" y="2744847"/>
              <a:ext cx="351530" cy="1115391"/>
              <a:chOff x="5519225" y="2532184"/>
              <a:chExt cx="1153550" cy="1392701"/>
            </a:xfrm>
          </p:grpSpPr>
          <p:sp>
            <p:nvSpPr>
              <p:cNvPr id="311" name="Oval 310">
                <a:extLst>
                  <a:ext uri="{FF2B5EF4-FFF2-40B4-BE49-F238E27FC236}">
                    <a16:creationId xmlns:a16="http://schemas.microsoft.com/office/drawing/2014/main" id="{AFAE4014-8C30-4F32-ADB1-05894C466F06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Oval 311">
                <a:extLst>
                  <a:ext uri="{FF2B5EF4-FFF2-40B4-BE49-F238E27FC236}">
                    <a16:creationId xmlns:a16="http://schemas.microsoft.com/office/drawing/2014/main" id="{4553A547-D796-492B-82A5-DF73136AD9F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1F690317-76DD-463A-A260-7EE0B3E43953}"/>
                </a:ext>
              </a:extLst>
            </p:cNvPr>
            <p:cNvGrpSpPr/>
            <p:nvPr/>
          </p:nvGrpSpPr>
          <p:grpSpPr>
            <a:xfrm rot="18608765">
              <a:off x="6967512" y="2895364"/>
              <a:ext cx="351530" cy="1115391"/>
              <a:chOff x="5519225" y="2532184"/>
              <a:chExt cx="1153550" cy="1392701"/>
            </a:xfrm>
          </p:grpSpPr>
          <p:sp>
            <p:nvSpPr>
              <p:cNvPr id="309" name="Oval 308">
                <a:extLst>
                  <a:ext uri="{FF2B5EF4-FFF2-40B4-BE49-F238E27FC236}">
                    <a16:creationId xmlns:a16="http://schemas.microsoft.com/office/drawing/2014/main" id="{D9B3435B-405E-412D-AA99-A9B5D62CE2EC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>
                <a:extLst>
                  <a:ext uri="{FF2B5EF4-FFF2-40B4-BE49-F238E27FC236}">
                    <a16:creationId xmlns:a16="http://schemas.microsoft.com/office/drawing/2014/main" id="{F7ABE846-96C2-4486-9CE6-9C1D882B3E1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B26741CF-2DDE-4B44-B51A-71106598954C}"/>
                </a:ext>
              </a:extLst>
            </p:cNvPr>
            <p:cNvGrpSpPr/>
            <p:nvPr/>
          </p:nvGrpSpPr>
          <p:grpSpPr>
            <a:xfrm rot="17156229">
              <a:off x="7095308" y="2602605"/>
              <a:ext cx="351530" cy="1115391"/>
              <a:chOff x="5519225" y="2532184"/>
              <a:chExt cx="1153550" cy="1392701"/>
            </a:xfrm>
          </p:grpSpPr>
          <p:sp>
            <p:nvSpPr>
              <p:cNvPr id="307" name="Oval 306">
                <a:extLst>
                  <a:ext uri="{FF2B5EF4-FFF2-40B4-BE49-F238E27FC236}">
                    <a16:creationId xmlns:a16="http://schemas.microsoft.com/office/drawing/2014/main" id="{5D3348CE-32D2-474A-A22A-9179CAAB42A0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Oval 307">
                <a:extLst>
                  <a:ext uri="{FF2B5EF4-FFF2-40B4-BE49-F238E27FC236}">
                    <a16:creationId xmlns:a16="http://schemas.microsoft.com/office/drawing/2014/main" id="{A4446EBE-78D9-468D-8B81-F01DD8F353F7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A270C146-B563-4309-8E18-29402D9F6D91}"/>
                </a:ext>
              </a:extLst>
            </p:cNvPr>
            <p:cNvGrpSpPr/>
            <p:nvPr/>
          </p:nvGrpSpPr>
          <p:grpSpPr>
            <a:xfrm rot="4689785">
              <a:off x="7132593" y="2247069"/>
              <a:ext cx="351530" cy="1115391"/>
              <a:chOff x="5519225" y="2532184"/>
              <a:chExt cx="1153550" cy="1392701"/>
            </a:xfrm>
          </p:grpSpPr>
          <p:sp>
            <p:nvSpPr>
              <p:cNvPr id="305" name="Oval 304">
                <a:extLst>
                  <a:ext uri="{FF2B5EF4-FFF2-40B4-BE49-F238E27FC236}">
                    <a16:creationId xmlns:a16="http://schemas.microsoft.com/office/drawing/2014/main" id="{C3AC1EBF-2189-47F8-9088-207494FB70CC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>
                <a:extLst>
                  <a:ext uri="{FF2B5EF4-FFF2-40B4-BE49-F238E27FC236}">
                    <a16:creationId xmlns:a16="http://schemas.microsoft.com/office/drawing/2014/main" id="{52B63FD1-524D-475B-B350-7953A43D0735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1BBF5FF3-6BAD-4CF6-8403-7DA0BFDDA808}"/>
                </a:ext>
              </a:extLst>
            </p:cNvPr>
            <p:cNvGrpSpPr/>
            <p:nvPr/>
          </p:nvGrpSpPr>
          <p:grpSpPr>
            <a:xfrm rot="193930">
              <a:off x="6293881" y="3182150"/>
              <a:ext cx="358304" cy="1094306"/>
              <a:chOff x="5519225" y="2532184"/>
              <a:chExt cx="1153550" cy="1392701"/>
            </a:xfrm>
          </p:grpSpPr>
          <p:sp>
            <p:nvSpPr>
              <p:cNvPr id="303" name="Oval 302">
                <a:extLst>
                  <a:ext uri="{FF2B5EF4-FFF2-40B4-BE49-F238E27FC236}">
                    <a16:creationId xmlns:a16="http://schemas.microsoft.com/office/drawing/2014/main" id="{8A9360A3-EBAA-428D-8FF4-01CE2DC5B95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Oval 303">
                <a:extLst>
                  <a:ext uri="{FF2B5EF4-FFF2-40B4-BE49-F238E27FC236}">
                    <a16:creationId xmlns:a16="http://schemas.microsoft.com/office/drawing/2014/main" id="{1445ABEF-6309-487E-A3AE-EB9CFC675AD4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448F9C2F-2C61-46B4-85BA-DE780FAE50A8}"/>
                </a:ext>
              </a:extLst>
            </p:cNvPr>
            <p:cNvGrpSpPr/>
            <p:nvPr/>
          </p:nvGrpSpPr>
          <p:grpSpPr>
            <a:xfrm rot="1951129">
              <a:off x="5886816" y="3022290"/>
              <a:ext cx="358304" cy="1094306"/>
              <a:chOff x="5519225" y="2532184"/>
              <a:chExt cx="1153550" cy="1392701"/>
            </a:xfrm>
          </p:grpSpPr>
          <p:sp>
            <p:nvSpPr>
              <p:cNvPr id="301" name="Oval 300">
                <a:extLst>
                  <a:ext uri="{FF2B5EF4-FFF2-40B4-BE49-F238E27FC236}">
                    <a16:creationId xmlns:a16="http://schemas.microsoft.com/office/drawing/2014/main" id="{E2C6309E-242D-4E12-8BC7-28812FC02D8E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>
                <a:extLst>
                  <a:ext uri="{FF2B5EF4-FFF2-40B4-BE49-F238E27FC236}">
                    <a16:creationId xmlns:a16="http://schemas.microsoft.com/office/drawing/2014/main" id="{FA310047-801B-4169-AA13-0A2C3E45469B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62BCD33D-3A00-4C70-BAE7-11DC24B32AF2}"/>
              </a:ext>
            </a:extLst>
          </p:cNvPr>
          <p:cNvGrpSpPr/>
          <p:nvPr/>
        </p:nvGrpSpPr>
        <p:grpSpPr>
          <a:xfrm>
            <a:off x="10089874" y="4516139"/>
            <a:ext cx="947598" cy="842953"/>
            <a:chOff x="5165318" y="1573731"/>
            <a:chExt cx="2700735" cy="2702725"/>
          </a:xfrm>
        </p:grpSpPr>
        <p:grpSp>
          <p:nvGrpSpPr>
            <p:cNvPr id="330" name="Group 329">
              <a:extLst>
                <a:ext uri="{FF2B5EF4-FFF2-40B4-BE49-F238E27FC236}">
                  <a16:creationId xmlns:a16="http://schemas.microsoft.com/office/drawing/2014/main" id="{70AB18A6-081C-49D3-B7D8-07EE2DE567C0}"/>
                </a:ext>
              </a:extLst>
            </p:cNvPr>
            <p:cNvGrpSpPr/>
            <p:nvPr/>
          </p:nvGrpSpPr>
          <p:grpSpPr>
            <a:xfrm>
              <a:off x="6221726" y="2598269"/>
              <a:ext cx="565016" cy="669258"/>
              <a:chOff x="5519225" y="2532184"/>
              <a:chExt cx="1153550" cy="1392701"/>
            </a:xfrm>
          </p:grpSpPr>
          <p:sp>
            <p:nvSpPr>
              <p:cNvPr id="370" name="Oval 369">
                <a:extLst>
                  <a:ext uri="{FF2B5EF4-FFF2-40B4-BE49-F238E27FC236}">
                    <a16:creationId xmlns:a16="http://schemas.microsoft.com/office/drawing/2014/main" id="{E9C68E6C-62C1-4231-81D4-71A507264B72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Oval 370">
                <a:extLst>
                  <a:ext uri="{FF2B5EF4-FFF2-40B4-BE49-F238E27FC236}">
                    <a16:creationId xmlns:a16="http://schemas.microsoft.com/office/drawing/2014/main" id="{7174BAF1-2DB5-4448-A104-65CA0BA3A50C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1" name="Group 330">
              <a:extLst>
                <a:ext uri="{FF2B5EF4-FFF2-40B4-BE49-F238E27FC236}">
                  <a16:creationId xmlns:a16="http://schemas.microsoft.com/office/drawing/2014/main" id="{257E83EE-2954-427B-A5AE-C85CC8E08255}"/>
                </a:ext>
              </a:extLst>
            </p:cNvPr>
            <p:cNvGrpSpPr/>
            <p:nvPr/>
          </p:nvGrpSpPr>
          <p:grpSpPr>
            <a:xfrm rot="19452500">
              <a:off x="5853600" y="1723669"/>
              <a:ext cx="358304" cy="1094306"/>
              <a:chOff x="5519225" y="2532184"/>
              <a:chExt cx="1153550" cy="1392701"/>
            </a:xfrm>
          </p:grpSpPr>
          <p:sp>
            <p:nvSpPr>
              <p:cNvPr id="368" name="Oval 367">
                <a:extLst>
                  <a:ext uri="{FF2B5EF4-FFF2-40B4-BE49-F238E27FC236}">
                    <a16:creationId xmlns:a16="http://schemas.microsoft.com/office/drawing/2014/main" id="{51C9499A-3C01-4FCA-964B-0E1CE483375C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9" name="Oval 368">
                <a:extLst>
                  <a:ext uri="{FF2B5EF4-FFF2-40B4-BE49-F238E27FC236}">
                    <a16:creationId xmlns:a16="http://schemas.microsoft.com/office/drawing/2014/main" id="{0F900E77-E859-40D0-A8B8-9C4FD20479B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B57785D2-F26C-4D65-8FB9-5A12982ECE5A}"/>
                </a:ext>
              </a:extLst>
            </p:cNvPr>
            <p:cNvGrpSpPr/>
            <p:nvPr/>
          </p:nvGrpSpPr>
          <p:grpSpPr>
            <a:xfrm>
              <a:off x="6281858" y="1573731"/>
              <a:ext cx="358304" cy="1094306"/>
              <a:chOff x="5519225" y="2532184"/>
              <a:chExt cx="1153550" cy="1392701"/>
            </a:xfrm>
          </p:grpSpPr>
          <p:sp>
            <p:nvSpPr>
              <p:cNvPr id="366" name="Oval 365">
                <a:extLst>
                  <a:ext uri="{FF2B5EF4-FFF2-40B4-BE49-F238E27FC236}">
                    <a16:creationId xmlns:a16="http://schemas.microsoft.com/office/drawing/2014/main" id="{62A16A21-E2AA-4106-AF03-8A1901F76C10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>
                <a:extLst>
                  <a:ext uri="{FF2B5EF4-FFF2-40B4-BE49-F238E27FC236}">
                    <a16:creationId xmlns:a16="http://schemas.microsoft.com/office/drawing/2014/main" id="{F00B02E5-B47F-46F7-B28F-514117C7DC32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3" name="Group 332">
              <a:extLst>
                <a:ext uri="{FF2B5EF4-FFF2-40B4-BE49-F238E27FC236}">
                  <a16:creationId xmlns:a16="http://schemas.microsoft.com/office/drawing/2014/main" id="{218BADFF-012B-414A-A449-540112BECFA1}"/>
                </a:ext>
              </a:extLst>
            </p:cNvPr>
            <p:cNvGrpSpPr/>
            <p:nvPr/>
          </p:nvGrpSpPr>
          <p:grpSpPr>
            <a:xfrm rot="3363524">
              <a:off x="6960974" y="1938727"/>
              <a:ext cx="351530" cy="1115391"/>
              <a:chOff x="5519225" y="2532184"/>
              <a:chExt cx="1153550" cy="1392701"/>
            </a:xfrm>
          </p:grpSpPr>
          <p:sp>
            <p:nvSpPr>
              <p:cNvPr id="364" name="Oval 363">
                <a:extLst>
                  <a:ext uri="{FF2B5EF4-FFF2-40B4-BE49-F238E27FC236}">
                    <a16:creationId xmlns:a16="http://schemas.microsoft.com/office/drawing/2014/main" id="{EE575449-2A5C-46D3-9072-A2CD47B1AA27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Oval 364">
                <a:extLst>
                  <a:ext uri="{FF2B5EF4-FFF2-40B4-BE49-F238E27FC236}">
                    <a16:creationId xmlns:a16="http://schemas.microsoft.com/office/drawing/2014/main" id="{7AF836FC-BE9A-4B59-9D78-6C9AD20E5F3A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4" name="Group 333">
              <a:extLst>
                <a:ext uri="{FF2B5EF4-FFF2-40B4-BE49-F238E27FC236}">
                  <a16:creationId xmlns:a16="http://schemas.microsoft.com/office/drawing/2014/main" id="{4433B58E-E9EC-4FE9-A66F-14BB40BC3AFE}"/>
                </a:ext>
              </a:extLst>
            </p:cNvPr>
            <p:cNvGrpSpPr/>
            <p:nvPr/>
          </p:nvGrpSpPr>
          <p:grpSpPr>
            <a:xfrm rot="2016629">
              <a:off x="6720295" y="1699686"/>
              <a:ext cx="358304" cy="1094306"/>
              <a:chOff x="5519225" y="2532184"/>
              <a:chExt cx="1153550" cy="1392701"/>
            </a:xfrm>
          </p:grpSpPr>
          <p:sp>
            <p:nvSpPr>
              <p:cNvPr id="362" name="Oval 361">
                <a:extLst>
                  <a:ext uri="{FF2B5EF4-FFF2-40B4-BE49-F238E27FC236}">
                    <a16:creationId xmlns:a16="http://schemas.microsoft.com/office/drawing/2014/main" id="{A59553FA-23F9-41F4-A5B5-C2A8BAF682B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Oval 362">
                <a:extLst>
                  <a:ext uri="{FF2B5EF4-FFF2-40B4-BE49-F238E27FC236}">
                    <a16:creationId xmlns:a16="http://schemas.microsoft.com/office/drawing/2014/main" id="{1FB2D278-D7BD-4F71-85F5-6008852EC135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10EDE10F-9244-48A0-B277-D3E85D608682}"/>
                </a:ext>
              </a:extLst>
            </p:cNvPr>
            <p:cNvGrpSpPr/>
            <p:nvPr/>
          </p:nvGrpSpPr>
          <p:grpSpPr>
            <a:xfrm rot="17766119">
              <a:off x="5635153" y="1992556"/>
              <a:ext cx="351530" cy="1115391"/>
              <a:chOff x="5519225" y="2532184"/>
              <a:chExt cx="1153550" cy="1392701"/>
            </a:xfrm>
          </p:grpSpPr>
          <p:sp>
            <p:nvSpPr>
              <p:cNvPr id="360" name="Oval 359">
                <a:extLst>
                  <a:ext uri="{FF2B5EF4-FFF2-40B4-BE49-F238E27FC236}">
                    <a16:creationId xmlns:a16="http://schemas.microsoft.com/office/drawing/2014/main" id="{53DE3496-A493-4891-9225-A1CB7FD759D9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Oval 360">
                <a:extLst>
                  <a:ext uri="{FF2B5EF4-FFF2-40B4-BE49-F238E27FC236}">
                    <a16:creationId xmlns:a16="http://schemas.microsoft.com/office/drawing/2014/main" id="{7FC7EA84-F7C7-4DA7-9122-4EEFC9C3910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6" name="Group 335">
              <a:extLst>
                <a:ext uri="{FF2B5EF4-FFF2-40B4-BE49-F238E27FC236}">
                  <a16:creationId xmlns:a16="http://schemas.microsoft.com/office/drawing/2014/main" id="{E3F6C6BE-DCCA-4069-A726-6512B87AD664}"/>
                </a:ext>
              </a:extLst>
            </p:cNvPr>
            <p:cNvGrpSpPr/>
            <p:nvPr/>
          </p:nvGrpSpPr>
          <p:grpSpPr>
            <a:xfrm rot="19989146">
              <a:off x="6717499" y="3120919"/>
              <a:ext cx="358304" cy="1094306"/>
              <a:chOff x="5519225" y="2532184"/>
              <a:chExt cx="1153550" cy="1392701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B9F3D5F4-720D-4B63-966B-D740E5C14F24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Oval 358">
                <a:extLst>
                  <a:ext uri="{FF2B5EF4-FFF2-40B4-BE49-F238E27FC236}">
                    <a16:creationId xmlns:a16="http://schemas.microsoft.com/office/drawing/2014/main" id="{9F0A9EEB-1C1F-4385-9BDD-F23D938F9438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7" name="Group 336">
              <a:extLst>
                <a:ext uri="{FF2B5EF4-FFF2-40B4-BE49-F238E27FC236}">
                  <a16:creationId xmlns:a16="http://schemas.microsoft.com/office/drawing/2014/main" id="{D9A30ED2-7CFA-46DA-8FF2-691A5AF6A6D0}"/>
                </a:ext>
              </a:extLst>
            </p:cNvPr>
            <p:cNvGrpSpPr/>
            <p:nvPr/>
          </p:nvGrpSpPr>
          <p:grpSpPr>
            <a:xfrm rot="15945697">
              <a:off x="5547249" y="2368395"/>
              <a:ext cx="351530" cy="1115391"/>
              <a:chOff x="5519225" y="2532184"/>
              <a:chExt cx="1153550" cy="1392701"/>
            </a:xfrm>
          </p:grpSpPr>
          <p:sp>
            <p:nvSpPr>
              <p:cNvPr id="356" name="Oval 355">
                <a:extLst>
                  <a:ext uri="{FF2B5EF4-FFF2-40B4-BE49-F238E27FC236}">
                    <a16:creationId xmlns:a16="http://schemas.microsoft.com/office/drawing/2014/main" id="{416C21E7-A33B-4C9C-A9C4-C094E3A39AF3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Oval 356">
                <a:extLst>
                  <a:ext uri="{FF2B5EF4-FFF2-40B4-BE49-F238E27FC236}">
                    <a16:creationId xmlns:a16="http://schemas.microsoft.com/office/drawing/2014/main" id="{125301B3-5516-466E-8420-04D4C6E3AB2E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4E730266-97DD-4FBF-9160-B9B726D56164}"/>
                </a:ext>
              </a:extLst>
            </p:cNvPr>
            <p:cNvGrpSpPr/>
            <p:nvPr/>
          </p:nvGrpSpPr>
          <p:grpSpPr>
            <a:xfrm rot="14354715">
              <a:off x="5628556" y="2744847"/>
              <a:ext cx="351530" cy="1115391"/>
              <a:chOff x="5519225" y="2532184"/>
              <a:chExt cx="1153550" cy="1392701"/>
            </a:xfrm>
          </p:grpSpPr>
          <p:sp>
            <p:nvSpPr>
              <p:cNvPr id="354" name="Oval 353">
                <a:extLst>
                  <a:ext uri="{FF2B5EF4-FFF2-40B4-BE49-F238E27FC236}">
                    <a16:creationId xmlns:a16="http://schemas.microsoft.com/office/drawing/2014/main" id="{31935D89-C262-4609-80E0-720304641738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Oval 354">
                <a:extLst>
                  <a:ext uri="{FF2B5EF4-FFF2-40B4-BE49-F238E27FC236}">
                    <a16:creationId xmlns:a16="http://schemas.microsoft.com/office/drawing/2014/main" id="{CEF82922-400B-4BC0-ABF4-14AACD95501D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B66B0DD4-E680-4A69-ABC5-AF7FB344A6C4}"/>
                </a:ext>
              </a:extLst>
            </p:cNvPr>
            <p:cNvGrpSpPr/>
            <p:nvPr/>
          </p:nvGrpSpPr>
          <p:grpSpPr>
            <a:xfrm rot="18608765">
              <a:off x="6967512" y="2895364"/>
              <a:ext cx="351530" cy="1115391"/>
              <a:chOff x="5519225" y="2532184"/>
              <a:chExt cx="1153550" cy="1392701"/>
            </a:xfrm>
          </p:grpSpPr>
          <p:sp>
            <p:nvSpPr>
              <p:cNvPr id="352" name="Oval 351">
                <a:extLst>
                  <a:ext uri="{FF2B5EF4-FFF2-40B4-BE49-F238E27FC236}">
                    <a16:creationId xmlns:a16="http://schemas.microsoft.com/office/drawing/2014/main" id="{057505D2-4603-4E9A-8D0E-BBCAD04796BF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Oval 352">
                <a:extLst>
                  <a:ext uri="{FF2B5EF4-FFF2-40B4-BE49-F238E27FC236}">
                    <a16:creationId xmlns:a16="http://schemas.microsoft.com/office/drawing/2014/main" id="{A6F37032-E39C-47A1-9D18-1E73922E6F7F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0" name="Group 339">
              <a:extLst>
                <a:ext uri="{FF2B5EF4-FFF2-40B4-BE49-F238E27FC236}">
                  <a16:creationId xmlns:a16="http://schemas.microsoft.com/office/drawing/2014/main" id="{B76C4015-8FF1-4597-98F6-FBF49C95B4D8}"/>
                </a:ext>
              </a:extLst>
            </p:cNvPr>
            <p:cNvGrpSpPr/>
            <p:nvPr/>
          </p:nvGrpSpPr>
          <p:grpSpPr>
            <a:xfrm rot="17156229">
              <a:off x="7095308" y="2602605"/>
              <a:ext cx="351530" cy="1115391"/>
              <a:chOff x="5519225" y="2532184"/>
              <a:chExt cx="1153550" cy="1392701"/>
            </a:xfrm>
          </p:grpSpPr>
          <p:sp>
            <p:nvSpPr>
              <p:cNvPr id="350" name="Oval 349">
                <a:extLst>
                  <a:ext uri="{FF2B5EF4-FFF2-40B4-BE49-F238E27FC236}">
                    <a16:creationId xmlns:a16="http://schemas.microsoft.com/office/drawing/2014/main" id="{74A9A047-7DA1-4033-9087-9493D011EDAB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1" name="Oval 350">
                <a:extLst>
                  <a:ext uri="{FF2B5EF4-FFF2-40B4-BE49-F238E27FC236}">
                    <a16:creationId xmlns:a16="http://schemas.microsoft.com/office/drawing/2014/main" id="{200C6B7B-128A-4608-9CA9-BBEEACC0B35F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1" name="Group 340">
              <a:extLst>
                <a:ext uri="{FF2B5EF4-FFF2-40B4-BE49-F238E27FC236}">
                  <a16:creationId xmlns:a16="http://schemas.microsoft.com/office/drawing/2014/main" id="{F359D838-2A72-457C-9150-02115BC1F1E0}"/>
                </a:ext>
              </a:extLst>
            </p:cNvPr>
            <p:cNvGrpSpPr/>
            <p:nvPr/>
          </p:nvGrpSpPr>
          <p:grpSpPr>
            <a:xfrm rot="4689785">
              <a:off x="7132593" y="2247069"/>
              <a:ext cx="351530" cy="1115391"/>
              <a:chOff x="5519225" y="2532184"/>
              <a:chExt cx="1153550" cy="1392701"/>
            </a:xfrm>
          </p:grpSpPr>
          <p:sp>
            <p:nvSpPr>
              <p:cNvPr id="348" name="Oval 347">
                <a:extLst>
                  <a:ext uri="{FF2B5EF4-FFF2-40B4-BE49-F238E27FC236}">
                    <a16:creationId xmlns:a16="http://schemas.microsoft.com/office/drawing/2014/main" id="{8C3444B1-B62A-4FDB-B996-DF5D2B6F24A9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Oval 348">
                <a:extLst>
                  <a:ext uri="{FF2B5EF4-FFF2-40B4-BE49-F238E27FC236}">
                    <a16:creationId xmlns:a16="http://schemas.microsoft.com/office/drawing/2014/main" id="{4C8DD98D-0A5B-4481-8A60-783A5554F860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2" name="Group 341">
              <a:extLst>
                <a:ext uri="{FF2B5EF4-FFF2-40B4-BE49-F238E27FC236}">
                  <a16:creationId xmlns:a16="http://schemas.microsoft.com/office/drawing/2014/main" id="{5730A90B-90AE-41A9-808E-8193DDDE3FEF}"/>
                </a:ext>
              </a:extLst>
            </p:cNvPr>
            <p:cNvGrpSpPr/>
            <p:nvPr/>
          </p:nvGrpSpPr>
          <p:grpSpPr>
            <a:xfrm rot="193930">
              <a:off x="6293881" y="3182150"/>
              <a:ext cx="358304" cy="1094306"/>
              <a:chOff x="5519225" y="2532184"/>
              <a:chExt cx="1153550" cy="1392701"/>
            </a:xfrm>
          </p:grpSpPr>
          <p:sp>
            <p:nvSpPr>
              <p:cNvPr id="346" name="Oval 345">
                <a:extLst>
                  <a:ext uri="{FF2B5EF4-FFF2-40B4-BE49-F238E27FC236}">
                    <a16:creationId xmlns:a16="http://schemas.microsoft.com/office/drawing/2014/main" id="{343B6253-22D5-4913-A629-9738E37D203E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Oval 346">
                <a:extLst>
                  <a:ext uri="{FF2B5EF4-FFF2-40B4-BE49-F238E27FC236}">
                    <a16:creationId xmlns:a16="http://schemas.microsoft.com/office/drawing/2014/main" id="{7DE62697-CC7C-45B0-A0D4-10956BCE241B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3" name="Group 342">
              <a:extLst>
                <a:ext uri="{FF2B5EF4-FFF2-40B4-BE49-F238E27FC236}">
                  <a16:creationId xmlns:a16="http://schemas.microsoft.com/office/drawing/2014/main" id="{3B5F3892-D3A0-4159-B057-46E0AA25D76E}"/>
                </a:ext>
              </a:extLst>
            </p:cNvPr>
            <p:cNvGrpSpPr/>
            <p:nvPr/>
          </p:nvGrpSpPr>
          <p:grpSpPr>
            <a:xfrm rot="1951129">
              <a:off x="5886816" y="3022290"/>
              <a:ext cx="358304" cy="1094306"/>
              <a:chOff x="5519225" y="2532184"/>
              <a:chExt cx="1153550" cy="1392701"/>
            </a:xfrm>
          </p:grpSpPr>
          <p:sp>
            <p:nvSpPr>
              <p:cNvPr id="344" name="Oval 343">
                <a:extLst>
                  <a:ext uri="{FF2B5EF4-FFF2-40B4-BE49-F238E27FC236}">
                    <a16:creationId xmlns:a16="http://schemas.microsoft.com/office/drawing/2014/main" id="{864A6237-84EF-420A-89BF-96753DB098D3}"/>
                  </a:ext>
                </a:extLst>
              </p:cNvPr>
              <p:cNvSpPr/>
              <p:nvPr/>
            </p:nvSpPr>
            <p:spPr>
              <a:xfrm>
                <a:off x="5519225" y="2532184"/>
                <a:ext cx="1153550" cy="1392701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Oval 344">
                <a:extLst>
                  <a:ext uri="{FF2B5EF4-FFF2-40B4-BE49-F238E27FC236}">
                    <a16:creationId xmlns:a16="http://schemas.microsoft.com/office/drawing/2014/main" id="{60678A0C-E1AF-4A5B-9912-06843C5C3F12}"/>
                  </a:ext>
                </a:extLst>
              </p:cNvPr>
              <p:cNvSpPr/>
              <p:nvPr/>
            </p:nvSpPr>
            <p:spPr>
              <a:xfrm>
                <a:off x="5683347" y="2750233"/>
                <a:ext cx="825305" cy="96363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2" name="Frame 371">
            <a:extLst>
              <a:ext uri="{FF2B5EF4-FFF2-40B4-BE49-F238E27FC236}">
                <a16:creationId xmlns:a16="http://schemas.microsoft.com/office/drawing/2014/main" id="{B25EC425-5DEB-4BDE-8A06-68A94FFA0A52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4" name="Rectangle 373">
            <a:extLst>
              <a:ext uri="{FF2B5EF4-FFF2-40B4-BE49-F238E27FC236}">
                <a16:creationId xmlns:a16="http://schemas.microsoft.com/office/drawing/2014/main" id="{1A6FD471-B1C3-4536-A495-E28250886DE7}"/>
              </a:ext>
            </a:extLst>
          </p:cNvPr>
          <p:cNvSpPr/>
          <p:nvPr/>
        </p:nvSpPr>
        <p:spPr>
          <a:xfrm>
            <a:off x="1965920" y="246495"/>
            <a:ext cx="9706707" cy="17863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4800" b="1" dirty="0">
                <a:ln>
                  <a:solidFill>
                    <a:srgbClr val="500000"/>
                  </a:solidFill>
                </a:ln>
                <a:solidFill>
                  <a:srgbClr val="FF0000"/>
                </a:solidFill>
                <a:effectLst/>
              </a:rPr>
              <a:t>Good bye for today</a:t>
            </a:r>
          </a:p>
        </p:txBody>
      </p:sp>
    </p:spTree>
    <p:extLst>
      <p:ext uri="{BB962C8B-B14F-4D97-AF65-F5344CB8AC3E}">
        <p14:creationId xmlns:p14="http://schemas.microsoft.com/office/powerpoint/2010/main" val="118443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2 -0.01574 L -0.05222 -0.01551 C -0.04948 -0.00764 -0.04662 0.00047 -0.04401 0.0088 C -0.04349 0.01065 -0.04362 0.0132 -0.04297 0.01482 C -0.04011 0.02222 -0.03594 0.02755 -0.03373 0.03542 C -0.03243 0.04005 -0.03099 0.04584 -0.02904 0.04977 C -0.02761 0.05278 -0.02605 0.05533 -0.02448 0.0581 C -0.02175 0.05672 -0.01888 0.05602 -0.01641 0.05394 C -0.01459 0.05255 -0.01355 0.04885 -0.01172 0.04769 C -0.00925 0.04607 -0.00638 0.0463 -0.00365 0.0456 C 0.00247 0.04028 0.00898 0.03565 0.01484 0.02917 C 0.01783 0.02593 0.02057 0.02176 0.02382 0.01898 C 0.02643 0.0169 0.02929 0.01667 0.0319 0.01482 C 0.03554 0.0125 0.0388 0.00903 0.04231 0.00672 C 0.04492 0.0051 0.04778 0.00463 0.05039 0.00255 C 0.05325 0.00047 0.05573 -0.00324 0.05833 -0.00555 C 0.07031 -0.01551 0.07109 -0.01296 0.08047 -0.02407 C 0.08138 -0.025 0.08177 -0.02708 0.08268 -0.02824 C 0.08711 -0.03264 0.08945 -0.0324 0.09427 -0.03426 C 0.09583 -0.03495 0.09739 -0.03565 0.09882 -0.03634 C 0.09922 -0.03426 0.09948 -0.03217 0.1 -0.03009 C 0.10104 -0.02731 0.10286 -0.02523 0.10351 -0.02199 C 0.10481 -0.01551 0.10586 -0.00139 0.10586 -0.00115 C 0.10729 -0.00347 0.10924 -0.00486 0.11041 -0.00764 C 0.11172 -0.01065 0.11172 -0.01458 0.11276 -0.01782 C 0.11367 -0.02083 0.11497 -0.02338 0.11614 -0.02615 C 0.11692 -0.02986 0.11731 -0.03634 0.12083 -0.03634 C 0.12226 -0.03634 0.12317 -0.03356 0.12422 -0.03217 C 0.12461 -0.03009 0.12487 -0.02801 0.12539 -0.02615 C 0.12903 -0.01319 0.12929 -0.02106 0.13932 -0.02824 C 0.14427 -0.03703 0.14466 -0.03819 0.15078 -0.04653 C 0.15338 -0.05023 0.15638 -0.05278 0.15885 -0.05694 C 0.16067 -0.05972 0.16158 -0.06435 0.16341 -0.06713 C 0.1651 -0.06944 0.16744 -0.06944 0.16927 -0.07129 C 0.17981 -0.08148 0.16901 -0.07453 0.17734 -0.0794 C 0.17851 -0.0787 0.17994 -0.07893 0.18086 -0.07731 C 0.18164 -0.07592 0.18138 -0.07315 0.18203 -0.07129 C 0.18255 -0.06944 0.18346 -0.06852 0.18424 -0.06713 C 0.18463 -0.06227 0.18489 -0.0574 0.18541 -0.05278 C 0.18567 -0.05069 0.18541 -0.04745 0.18658 -0.04653 C 0.18802 -0.0456 0.18971 -0.04791 0.19114 -0.04861 C 0.1983 -0.06759 0.18919 -0.04421 0.1957 -0.05879 C 0.19674 -0.06088 0.19739 -0.06296 0.19817 -0.06504 C 0.19961 -0.06296 0.20182 -0.0618 0.20273 -0.05879 C 0.20455 -0.05324 0.20416 -0.04583 0.20625 -0.04051 L 0.20833 -0.03426 C 0.21002 -0.03495 0.21172 -0.03518 0.21315 -0.03634 C 0.21705 -0.03981 0.22044 -0.04791 0.22356 -0.05278 C 0.22461 -0.0544 0.22591 -0.05532 0.22695 -0.05694 C 0.23007 -0.06088 0.2332 -0.06481 0.23619 -0.06921 C 0.2375 -0.07106 0.23828 -0.07384 0.23971 -0.07523 C 0.25651 -0.09375 0.24674 -0.07754 0.25468 -0.09166 C 0.26028 -0.07662 0.25338 -0.0956 0.25924 -0.07731 C 0.26002 -0.07523 0.26093 -0.07338 0.26158 -0.07129 C 0.2625 -0.06782 0.26315 -0.06435 0.26393 -0.06088 C 0.26432 -0.05903 0.26445 -0.05671 0.2651 -0.05486 C 0.26601 -0.05115 0.26731 -0.04791 0.26849 -0.04444 C 0.26888 -0.0419 0.26823 -0.0375 0.26966 -0.03634 C 0.2707 -0.03541 0.27656 -0.04653 0.27656 -0.04629 C 0.28255 -0.06782 0.27487 -0.04259 0.28229 -0.06088 C 0.28698 -0.07222 0.28711 -0.07639 0.29153 -0.08565 C 0.29297 -0.08842 0.29466 -0.09097 0.29622 -0.09375 C 0.29739 -0.09305 0.29869 -0.09305 0.29974 -0.09166 C 0.30078 -0.09004 0.30117 -0.0875 0.30195 -0.08565 C 0.3026 -0.08403 0.30338 -0.08287 0.30429 -0.08148 C 0.30468 -0.0794 0.30481 -0.07708 0.30547 -0.07523 C 0.30599 -0.07361 0.3069 -0.0699 0.30781 -0.07129 C 0.31093 -0.07615 0.31224 -0.08356 0.31458 -0.08958 C 0.31692 -0.09514 0.31888 -0.10092 0.32161 -0.10602 C 0.3233 -0.10926 0.32565 -0.11111 0.32721 -0.11435 C 0.32955 -0.11852 0.33112 -0.12407 0.3332 -0.1287 C 0.33685 -0.13703 0.33984 -0.14676 0.34466 -0.15324 C 0.34622 -0.15532 0.34791 -0.15694 0.34935 -0.15926 C 0.35065 -0.1618 0.35143 -0.16504 0.35273 -0.16759 C 0.35416 -0.17037 0.35586 -0.17291 0.35742 -0.17569 C 0.35885 -0.1743 0.3608 -0.17407 0.36198 -0.17176 C 0.36289 -0.16967 0.36627 -0.15046 0.36653 -0.14907 C 0.36731 -0.1456 0.36823 -0.14236 0.36888 -0.13889 C 0.36979 -0.13472 0.37122 -0.12662 0.37122 -0.12639 C 0.37916 -0.1456 0.3707 -0.1243 0.37695 -0.14305 C 0.37838 -0.14722 0.38007 -0.15115 0.38164 -0.15532 C 0.38203 -0.15856 0.38151 -0.16273 0.38281 -0.16551 C 0.38372 -0.16759 0.3858 -0.1669 0.38737 -0.16759 C 0.38932 -0.16828 0.39127 -0.16898 0.3931 -0.16967 C 0.39661 -0.17569 0.40078 -0.18078 0.40351 -0.18796 L 0.41041 -0.20648 C 0.41237 -0.2037 0.41471 -0.20185 0.41627 -0.19838 C 0.41705 -0.19606 0.41679 -0.19282 0.41731 -0.19004 C 0.41797 -0.18796 0.41901 -0.18611 0.41966 -0.18403 C 0.42096 -0.17916 0.42135 -0.17222 0.422 -0.16759 C 0.42226 -0.16551 0.42265 -0.16342 0.42317 -0.16134 C 0.4276 -0.16736 0.42942 -0.16852 0.43242 -0.17778 C 0.43385 -0.1824 0.43437 -0.18773 0.4358 -0.19213 C 0.43854 -0.2 0.44218 -0.20694 0.44505 -0.21481 C 0.44674 -0.21921 0.44778 -0.22477 0.44974 -0.22916 C 0.45208 -0.23449 0.45781 -0.24352 0.45781 -0.24328 C 0.4582 -0.24676 0.45768 -0.25092 0.45898 -0.2537 C 0.46328 -0.26273 0.46484 -0.25139 0.46588 -0.24745 C 0.46823 -0.23703 0.4681 -0.23518 0.46927 -0.225 C 0.47122 -0.22708 0.47317 -0.22847 0.47513 -0.23102 C 0.48763 -0.25 0.48073 -0.2419 0.48893 -0.25787 C 0.49557 -0.2706 0.49687 -0.27199 0.5039 -0.2824 C 0.50547 -0.28102 0.50729 -0.28055 0.50859 -0.27824 C 0.50937 -0.27685 0.50911 -0.27407 0.50963 -0.27222 C 0.51067 -0.26921 0.51198 -0.26666 0.51315 -0.26389 C 0.51354 -0.26111 0.51354 -0.25833 0.51432 -0.25578 C 0.51549 -0.25139 0.51888 -0.24352 0.51888 -0.24328 C 0.52148 -0.24653 0.52278 -0.24745 0.52474 -0.25162 C 0.53203 -0.26782 0.5207 -0.24583 0.53047 -0.26597 C 0.53151 -0.26828 0.53294 -0.26967 0.53398 -0.27222 C 0.53489 -0.27453 0.53515 -0.27801 0.53619 -0.28032 C 0.5375 -0.28333 0.54088 -0.28842 0.54088 -0.28819 C 0.54244 -0.28588 0.5444 -0.28379 0.54544 -0.28032 C 0.54804 -0.27176 0.54895 -0.26111 0.55013 -0.25162 C 0.5539 -0.25602 0.55351 -0.25324 0.55351 -0.25787 L 0.55351 -0.25764 L 0.57317 -0.28032 L 0.57317 -0.28009 C 0.57356 -0.27407 0.57369 -0.26805 0.57435 -0.2618 C 0.57669 -0.23912 0.57656 -0.2537 0.57656 -0.24537 L 0.57656 -0.24514 L 0.57656 -0.24537 " pathEditMode="relative" rAng="0" ptsTypes="AAAAAAAAAAAAAAAAAAAAAAAAAAAAAAAAAAAAAAAAAAAAAAAAAAAAAAAAAAAAAAAAAAAAAAAAAAAAAAAAAAAAAAAAAAAAAAAAAAAAAAAAAAAAAAAAAAAAAAAAAA">
                                      <p:cBhvr>
                                        <p:cTn id="15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32" y="-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5 -0.01274 L 0.02565 -0.0125 C 0.02266 0.01597 0.01784 0.05162 0.02565 0.07893 C 0.02643 0.08194 0.02695 0.08518 0.028 0.08773 C 0.02943 0.09097 0.03294 0.09652 0.03294 0.09676 C 0.03386 0.0993 0.0349 0.10208 0.03542 0.10509 C 0.0362 0.10949 0.03555 0.11435 0.03672 0.11828 C 0.03763 0.12199 0.04011 0.12384 0.04154 0.12708 C 0.04297 0.12986 0.04401 0.13287 0.04531 0.13564 C 0.04623 0.14097 0.04805 0.1449 0.04401 0.14884 C 0.04219 0.15069 0.03998 0.15023 0.03789 0.15115 C 0.02435 0.15717 0.04688 0.14814 0.0293 0.15764 C 0.02695 0.15879 0.02435 0.15902 0.02188 0.15972 C 0.02057 0.16064 0.01367 0.16435 0.01328 0.16643 C 0.01237 0.17129 0.01406 0.17662 0.01459 0.18171 C 0.01602 0.19629 0.01445 0.18588 0.0194 0.19467 C 0.02617 0.20671 0.01979 0.20162 0.02682 0.20578 C 0.02318 0.23773 0.02917 0.19514 0.0207 0.22546 C 0.01992 0.22824 0.01953 0.23171 0.01823 0.23402 C 0.01654 0.23703 0.01393 0.23819 0.01211 0.24074 C 0.01068 0.24259 0.00964 0.24514 0.00847 0.24722 C 0.00925 0.25231 0.00938 0.25787 0.01081 0.2625 C 0.01276 0.26805 0.01641 0.26944 0.0194 0.27129 C 0.01901 0.28078 0.01914 0.29027 0.01823 0.29976 C 0.01784 0.30347 0.01628 0.30671 0.01576 0.31064 C 0.01016 0.35069 0.01732 0.31088 0.01328 0.3324 C 0.01367 0.33981 0.01328 0.34722 0.01459 0.35439 C 0.01563 0.36041 0.02084 0.3625 0.02318 0.36527 C 0.02409 0.36643 0.02474 0.36805 0.02565 0.36967 C 0.02682 0.37615 0.02722 0.38333 0.0293 0.38935 C 0.03021 0.39213 0.03268 0.39189 0.03425 0.39375 C 0.04089 0.40162 0.03177 0.39514 0.04037 0.40023 C 0.03998 0.40463 0.03998 0.40926 0.03906 0.41342 C 0.03867 0.41527 0.03724 0.41574 0.03672 0.41759 C 0.03594 0.42037 0.03581 0.42361 0.03542 0.42639 C 0.03581 0.43449 0.03607 0.44259 0.03672 0.45046 C 0.03685 0.45347 0.03789 0.45625 0.03789 0.45926 C 0.03789 0.49097 0.03972 0.48379 0.03425 0.49861 C 0.03334 0.50301 0.02995 0.50833 0.03177 0.51157 C 0.03294 0.51389 0.03412 0.5162 0.03542 0.51828 C 0.03945 0.5243 0.04401 0.52916 0.04766 0.53564 C 0.05365 0.54629 0.05065 0.54213 0.05638 0.54884 C 0.05586 0.55254 0.05586 0.55625 0.05508 0.55972 C 0.05469 0.56157 0.05339 0.5625 0.05261 0.56412 C 0.05169 0.5662 0.05078 0.56828 0.05013 0.5706 C 0.04961 0.57268 0.04961 0.57523 0.04896 0.57731 C 0.04831 0.57893 0.04727 0.58009 0.04649 0.58148 C 0.04479 0.58518 0.04297 0.58865 0.04154 0.59259 C 0.03972 0.59814 0.03854 0.60439 0.03672 0.60995 C 0.03529 0.61389 0.03177 0.6162 0.03177 0.62083 C 0.03177 0.62453 0.03503 0.61666 0.03672 0.61435 C 0.03672 0.61458 0.03972 0.60879 0.04037 0.60787 L 0.04037 0.60555 " pathEditMode="relative" rAng="0" ptsTypes="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02847 L 0.00729 -0.02847 C 0.00703 -0.02708 0.00351 -0.01157 0.00273 -0.00601 C -0.00026 0.01204 0.00312 -0.00648 0.00039 0.00834 C 0.00325 0.02385 -0.00066 0.00463 0.00377 0.02061 C 0.00468 0.02362 0.00572 0.03241 0.00612 0.03496 C 0.00572 0.04653 0.00559 0.05834 0.00494 0.06991 C 0.00429 0.08218 0.00182 0.06945 0.00494 0.08635 C 0.00625 0.09329 0.00963 0.10672 0.00963 0.10672 C 0.01002 0.11019 0.01028 0.11366 0.0108 0.11713 C 0.01106 0.11922 0.01237 0.12107 0.01197 0.12315 C 0.0095 0.13519 0.0052 0.14144 0.00039 0.14977 C 4.58333E-6 0.15186 -0.00013 0.15417 -0.00079 0.15602 C -0.00131 0.15764 -0.00235 0.15857 -0.00313 0.16019 C -0.00391 0.16204 -0.00469 0.16412 -0.00534 0.16621 C -0.00769 0.18658 -0.00756 0.17848 -0.00313 0.21135 C -0.00274 0.21436 -0.00144 0.21667 -0.00079 0.21968 C 0.00013 0.22362 0.00156 0.23195 0.00156 0.23195 C 0.00117 0.24144 0.00091 0.25116 0.00039 0.26065 C 0.00013 0.26459 -0.00118 0.27107 -0.00196 0.275 C -0.00157 0.28449 -0.00196 0.29445 -0.00079 0.30371 C -0.0004 0.30649 0.00182 0.30741 0.00273 0.30996 C 0.00885 0.32917 -0.00209 0.30764 0.00729 0.32431 C 0.00742 0.32639 0.00885 0.34514 0.00963 0.34885 C 0.01015 0.35116 0.01119 0.35301 0.01197 0.3551 C 0.01224 0.36042 0.01224 0.36621 0.01302 0.37153 C 0.01341 0.37338 0.01497 0.37362 0.01536 0.37547 C 0.01627 0.3801 0.01614 0.38519 0.01653 0.38982 C 0.01692 0.39399 0.01705 0.39815 0.0177 0.40209 C 0.01822 0.4051 0.01927 0.40764 0.02005 0.41042 C 0.01966 0.41783 0.0194 0.42547 0.01888 0.43287 C 0.01862 0.43519 0.01757 0.43704 0.0177 0.43912 C 0.01835 0.45764 0.01953 0.47616 0.02109 0.49445 C 0.02148 0.49815 0.02226 0.50162 0.02343 0.50487 C 0.02578 0.51065 0.02864 0.51598 0.03151 0.52107 C 0.03255 0.52292 0.03385 0.52385 0.03502 0.52524 L 0.04192 0.54375 C 0.0427 0.54584 0.04309 0.54838 0.04427 0.54977 C 0.0457 0.55186 0.05104 0.55996 0.05351 0.56227 C 0.05455 0.5632 0.05572 0.56366 0.0569 0.56436 C 0.06653 0.58149 0.05924 0.56644 0.05924 0.62362 L 0.05924 0.62362 " pathEditMode="relative" ptsTypes="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656 -0.24537 L 0.57656 -0.24514 C 0.57526 -0.22453 0.57304 -0.20764 0.57656 -0.18588 C 0.57669 -0.18403 0.57838 -0.18889 0.57942 -0.19004 C 0.58515 -0.19676 0.58489 -0.19583 0.59127 -0.20023 C 0.59244 -0.20162 0.59336 -0.20347 0.59453 -0.2044 C 0.59635 -0.20625 0.59869 -0.20648 0.60052 -0.20856 C 0.60182 -0.21018 0.60234 -0.21273 0.60325 -0.21481 C 0.60494 -0.21342 0.6069 -0.21273 0.60794 -0.21065 C 0.60911 -0.20833 0.60781 -0.20416 0.6095 -0.20231 C 0.61145 -0.20023 0.61445 -0.20092 0.61692 -0.20023 C 0.62057 -0.2037 0.62422 -0.20671 0.62734 -0.21065 C 0.63125 -0.21504 0.63802 -0.225 0.63802 -0.22477 C 0.63906 -0.22222 0.64023 -0.21967 0.64101 -0.21666 C 0.64166 -0.21412 0.64179 -0.21134 0.64257 -0.20856 C 0.64283 -0.20648 0.64336 -0.2044 0.64388 -0.20231 C 0.647 -0.2037 0.65052 -0.20416 0.65312 -0.20648 C 0.65846 -0.21111 0.6625 -0.21828 0.6681 -0.22291 L 0.67539 -0.22916 C 0.67695 -0.22847 0.6789 -0.2287 0.67994 -0.22708 C 0.6819 -0.22407 0.68229 -0.22014 0.6832 -0.21666 C 0.68463 -0.2118 0.68528 -0.20764 0.68619 -0.20231 C 0.68672 -0.19907 0.68711 -0.1956 0.6875 -0.19213 C 0.68802 -0.19004 0.68789 -0.18727 0.68906 -0.18588 C 0.69075 -0.18426 0.6931 -0.18472 0.69505 -0.18403 C 0.69674 -0.18472 0.69817 -0.18495 0.69974 -0.18588 C 0.70703 -0.19166 0.70481 -0.19282 0.71172 -0.20023 C 0.71497 -0.20416 0.71875 -0.20694 0.72213 -0.21065 C 0.72435 -0.21296 0.72591 -0.21666 0.72825 -0.21875 C 0.7319 -0.22222 0.73645 -0.22361 0.7401 -0.22708 C 0.74362 -0.22986 0.74609 -0.23403 0.74922 -0.23727 C 0.75052 -0.23889 0.75182 -0.24051 0.75377 -0.24143 C 0.75625 -0.24259 0.75885 -0.24282 0.76119 -0.24352 C 0.76224 -0.24213 0.76367 -0.2412 0.76419 -0.23935 C 0.76523 -0.23611 0.76523 -0.2324 0.76562 -0.22916 C 0.76614 -0.22639 0.76666 -0.22361 0.76718 -0.22083 C 0.76862 -0.21389 0.76901 -0.21389 0.772 -0.20648 C 0.77487 -0.20717 0.77812 -0.20648 0.78086 -0.20856 C 0.78385 -0.21088 0.78541 -0.21551 0.78841 -0.21875 C 0.78984 -0.22037 0.7914 -0.22129 0.79297 -0.22291 C 0.79687 -0.22754 0.79987 -0.23379 0.80338 -0.23935 C 0.80429 -0.23727 0.80586 -0.23541 0.80638 -0.2331 C 0.80742 -0.22986 0.80612 -0.22546 0.80794 -0.22291 C 0.80911 -0.22129 0.81093 -0.2243 0.81237 -0.225 C 0.81393 -0.22639 0.81536 -0.22754 0.81692 -0.22916 C 0.81849 -0.23102 0.81953 -0.23379 0.82135 -0.23518 C 0.82304 -0.23657 0.82552 -0.23657 0.82734 -0.23727 C 0.82981 -0.24236 0.83047 -0.24791 0.83632 -0.24143 C 0.83815 -0.23935 0.83854 -0.23588 0.83932 -0.2331 C 0.84101 -0.22847 0.84257 -0.22361 0.84401 -0.21875 C 0.84518 -0.21412 0.84518 -0.20879 0.84713 -0.2044 C 0.84882 -0.20023 0.85221 -0.19791 0.85442 -0.19421 C 0.86666 -0.17291 0.85755 -0.17847 0.8681 -0.17361 C 0.87591 -0.17916 0.87382 -0.17685 0.88151 -0.18796 C 0.88372 -0.1912 0.88502 -0.1956 0.8875 -0.19838 C 0.89362 -0.20509 0.90091 -0.20972 0.9069 -0.21666 C 0.91015 -0.22014 0.91289 -0.22407 0.91614 -0.22708 C 0.92356 -0.23403 0.93086 -0.2375 0.93867 -0.24352 C 0.94362 -0.24722 0.94778 -0.2537 0.95377 -0.25578 C 0.96119 -0.25833 0.95768 -0.25694 0.96406 -0.25972 C 0.96666 -0.25717 0.97044 -0.25555 0.97174 -0.25162 C 0.97408 -0.24467 0.97304 -0.23634 0.97474 -0.22916 C 0.97565 -0.22477 0.9776 -0.22083 0.97903 -0.21666 C 0.97994 -0.2125 0.98164 -0.20139 0.98385 -0.19838 C 0.98528 -0.19606 0.98776 -0.1956 0.98971 -0.19421 C 0.99908 -0.19838 0.98958 -0.19282 0.99869 -0.2044 C 1.00351 -0.21041 1.00833 -0.21597 1.0138 -0.22083 C 1.01679 -0.22361 1.01966 -0.22662 1.02278 -0.22916 C 1.02408 -0.23009 1.02578 -0.23032 1.02734 -0.23102 C 1.02994 -0.2324 1.03229 -0.23379 1.03476 -0.23518 C 1.03789 -0.23171 1.04179 -0.2294 1.04388 -0.225 C 1.04557 -0.22153 1.04453 -0.21666 1.04544 -0.21273 C 1.04752 -0.20231 1.05052 -0.19236 1.05273 -0.18194 C 1.05651 -0.16458 1.05403 -0.17199 1.05898 -0.15926 C 1.06562 -0.16319 1.07018 -0.16458 1.07552 -0.17153 C 1.07682 -0.17338 1.07747 -0.17569 1.07851 -0.17778 C 1.07981 -0.18055 1.08125 -0.18333 1.08281 -0.18588 C 1.08515 -0.18958 1.08776 -0.19282 1.09062 -0.19629 C 1.09114 -0.19838 1.09088 -0.20092 1.09205 -0.20231 C 1.09362 -0.20463 1.09609 -0.20463 1.09791 -0.20648 C 1.09961 -0.2081 1.10091 -0.21065 1.10247 -0.21273 C 1.10533 -0.20995 1.10937 -0.20833 1.11158 -0.2044 C 1.11354 -0.20046 1.11341 -0.1949 1.11458 -0.19004 C 1.11588 -0.18379 1.11666 -0.17731 1.11901 -0.17153 C 1.12135 -0.16551 1.125 -0.16065 1.12799 -0.15509 C 1.12851 -0.15139 1.13073 -0.12662 1.13255 -0.12453 C 1.13476 -0.12176 1.13841 -0.12569 1.1414 -0.12639 C 1.14518 -0.13264 1.14817 -0.13935 1.15208 -0.1449 L 1.17942 -0.18403 " pathEditMode="relative" rAng="0" ptsTypes="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39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4CB2924D-6257-44EA-AA2E-3187B4D21D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" b="16101"/>
          <a:stretch/>
        </p:blipFill>
        <p:spPr>
          <a:xfrm>
            <a:off x="398584" y="-57300"/>
            <a:ext cx="11394830" cy="6972599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10"/>
            </a:avLst>
          </a:prstGeom>
          <a:noFill/>
          <a:ln w="76200">
            <a:solidFill>
              <a:srgbClr val="E034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3818847" y="288784"/>
            <a:ext cx="5291531" cy="1317053"/>
          </a:xfrm>
          <a:prstGeom prst="roundRect">
            <a:avLst>
              <a:gd name="adj" fmla="val 50000"/>
            </a:avLst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0"/>
                <a:gd name="adj2" fmla="val 2005"/>
              </a:avLst>
            </a:prstTxWarp>
            <a:sp3d extrusionH="57150">
              <a:bevelT w="38100" h="38100"/>
            </a:sp3d>
          </a:bodyPr>
          <a:lstStyle/>
          <a:p>
            <a:pPr algn="ctr"/>
            <a:r>
              <a:rPr lang="en-US" sz="4400" dirty="0">
                <a:gradFill>
                  <a:gsLst>
                    <a:gs pos="0">
                      <a:srgbClr val="FF0000"/>
                    </a:gs>
                    <a:gs pos="83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2956" y="939413"/>
            <a:ext cx="2473377" cy="2619967"/>
            <a:chOff x="2362313" y="1490538"/>
            <a:chExt cx="2308324" cy="23083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8"/>
            <a:stretch/>
          </p:blipFill>
          <p:spPr>
            <a:xfrm>
              <a:off x="2435667" y="1537850"/>
              <a:ext cx="2161617" cy="22136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362313" y="1490538"/>
              <a:ext cx="2308324" cy="2308324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C04BF7D-983B-4F69-AADE-2205C28550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01" y="1663137"/>
            <a:ext cx="1457325" cy="43030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4EE31C-F6D1-43CD-91AE-5821818C9E3C}"/>
              </a:ext>
            </a:extLst>
          </p:cNvPr>
          <p:cNvSpPr/>
          <p:nvPr/>
        </p:nvSpPr>
        <p:spPr>
          <a:xfrm>
            <a:off x="25028" y="2892956"/>
            <a:ext cx="5291531" cy="368442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</a:rPr>
              <a:t>Mst</a:t>
            </a:r>
            <a:r>
              <a:rPr lang="en-US" sz="3600" b="1" dirty="0">
                <a:solidFill>
                  <a:sysClr val="windowText" lastClr="000000"/>
                </a:solidFill>
              </a:rPr>
              <a:t>. Nurani Begum</a:t>
            </a: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Assistant teacher</a:t>
            </a:r>
          </a:p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Tarapur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Govt.Primary</a:t>
            </a:r>
            <a:r>
              <a:rPr lang="en-US" sz="3200" b="1" dirty="0">
                <a:solidFill>
                  <a:sysClr val="windowText" lastClr="000000"/>
                </a:solidFill>
              </a:rPr>
              <a:t> School</a:t>
            </a:r>
          </a:p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Sundarganj,Gaibandha</a:t>
            </a:r>
            <a:r>
              <a:rPr lang="en-US" sz="3200" b="1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E-mail:nuranigps88@gmail.com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5CEB733-4B7B-4D46-8114-7302951EF6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70" y="-173551"/>
            <a:ext cx="1562381" cy="1487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CC429-9BEB-4C56-9262-41942CAD9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883" y="5825387"/>
            <a:ext cx="1562381" cy="14876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9121D7-6168-4F96-834A-CCF330D7F8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721" y="2245878"/>
            <a:ext cx="2378323" cy="2851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477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87AD64C0-4B2B-4415-ABAB-3FF59A8550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98CB2-BE64-42F8-8602-75BA41070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62" y="-218378"/>
            <a:ext cx="1562381" cy="148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FC040-CBD8-4F5C-9E31-08A4CF4A5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55" y="6011123"/>
            <a:ext cx="1562381" cy="14876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8E3476-AFEB-42A0-BACB-4F20AA20B6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12024" r="6222"/>
          <a:stretch/>
        </p:blipFill>
        <p:spPr>
          <a:xfrm>
            <a:off x="414620" y="820657"/>
            <a:ext cx="5786511" cy="3933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AB9965-FC46-4220-BABB-6116923DA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4171" r="10248" b="50214"/>
          <a:stretch/>
        </p:blipFill>
        <p:spPr>
          <a:xfrm>
            <a:off x="6411393" y="820656"/>
            <a:ext cx="5427290" cy="39338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5418A-C9F4-442B-8C73-167540231F3B}"/>
              </a:ext>
            </a:extLst>
          </p:cNvPr>
          <p:cNvSpPr/>
          <p:nvPr/>
        </p:nvSpPr>
        <p:spPr>
          <a:xfrm>
            <a:off x="1821540" y="4972877"/>
            <a:ext cx="9179705" cy="53188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What can you see in the pictures?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0569A6-7517-4B1A-ACF1-3169E14E8506}"/>
              </a:ext>
            </a:extLst>
          </p:cNvPr>
          <p:cNvSpPr/>
          <p:nvPr/>
        </p:nvSpPr>
        <p:spPr>
          <a:xfrm>
            <a:off x="1611278" y="4924522"/>
            <a:ext cx="9669077" cy="138483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ysClr val="windowText" lastClr="000000"/>
                </a:solidFill>
              </a:rPr>
              <a:t>A Hen and her checks ,a dog ,a duck and a mouse.</a:t>
            </a:r>
          </a:p>
        </p:txBody>
      </p:sp>
    </p:spTree>
    <p:extLst>
      <p:ext uri="{BB962C8B-B14F-4D97-AF65-F5344CB8AC3E}">
        <p14:creationId xmlns:p14="http://schemas.microsoft.com/office/powerpoint/2010/main" val="282983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86D9D4-11F4-482C-9E6B-E1000F33B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" b="16101"/>
          <a:stretch/>
        </p:blipFill>
        <p:spPr>
          <a:xfrm>
            <a:off x="78750" y="104761"/>
            <a:ext cx="11394830" cy="69725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Our today’s topic is….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8831602-20D0-42AA-8AAE-268097616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3028A-BBF3-42D7-942B-E496CFF94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4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11" y="1010278"/>
            <a:ext cx="8764173" cy="4956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BD6C8-8B46-4127-8709-BE3F51316039}"/>
              </a:ext>
            </a:extLst>
          </p:cNvPr>
          <p:cNvSpPr txBox="1"/>
          <p:nvPr/>
        </p:nvSpPr>
        <p:spPr>
          <a:xfrm>
            <a:off x="3474720" y="1967001"/>
            <a:ext cx="59672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Story: The hen and her chicks.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21B58-C607-459C-A404-6EF02188B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06" y="-119904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FDD7D9-BE3E-4316-B949-B488B7F29B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55" y="6011123"/>
            <a:ext cx="1562381" cy="14876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819006-C724-4891-855D-E70A461AF5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71" b="89968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165" y="2336787"/>
            <a:ext cx="3204796" cy="230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3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22 -0.20439 L -0.19922 -0.20416 C -0.21498 -0.20208 -0.21472 -0.20972 -0.22149 -0.19027 C -0.22227 -0.18819 -0.2224 -0.18564 -0.22279 -0.18333 C -0.2207 -0.17476 -0.21901 -0.1655 -0.21628 -0.15763 C -0.2155 -0.15509 -0.21354 -0.15462 -0.21237 -0.15277 C -0.21133 -0.15138 -0.21055 -0.14976 -0.20964 -0.14814 C -0.20833 -0.15046 -0.20716 -0.153 -0.20573 -0.15509 C -0.19883 -0.16574 -0.19987 -0.16018 -0.19258 -0.17615 C -0.18958 -0.18287 -0.18464 -0.19722 -0.18464 -0.19699 C -0.18425 -0.19259 -0.18333 -0.18796 -0.18333 -0.18333 C -0.18333 -0.17939 -0.18438 -0.17546 -0.18464 -0.17152 C -0.18607 -0.15625 -0.18503 -0.15648 -0.18867 -0.14351 C -0.18932 -0.1412 -0.18802 -0.14837 -0.18737 -0.15046 C -0.1836 -0.16319 -0.17552 -0.18796 -0.17552 -0.18773 C -0.17591 -0.18101 -0.17617 -0.17384 -0.17682 -0.16689 C -0.17722 -0.16134 -0.17839 -0.15578 -0.17943 -0.15046 C -0.175 -0.13472 -0.17722 -0.13518 -0.16107 -0.14351 C -0.1599 -0.14398 -0.15586 -0.15972 -0.15573 -0.15995 C -0.15261 -0.16967 -0.153 -0.16689 -0.14649 -0.17384 C -0.14232 -0.19629 -0.1487 -0.16666 -0.13998 -0.14351 C -0.13815 -0.13888 -0.13828 -0.15439 -0.13737 -0.15995 C -0.13698 -0.16226 -0.13672 -0.16481 -0.13594 -0.16689 C -0.13438 -0.17175 -0.12878 -0.17662 -0.12682 -0.17847 C -0.12591 -0.18101 -0.12461 -0.18287 -0.12422 -0.18564 C -0.1181 -0.21759 -0.13698 -0.19861 -0.09258 -0.20208 C -0.09649 -0.19953 -0.10208 -0.20115 -0.10443 -0.1949 C -0.10938 -0.18171 -0.10951 -0.15995 -0.11237 -0.14351 C -0.11354 -0.13634 -0.11498 -0.12939 -0.11628 -0.12245 C -0.11589 -0.12708 -0.11589 -0.13194 -0.11498 -0.13657 C -0.11367 -0.14236 -0.11159 -0.14745 -0.10964 -0.15277 C -0.10638 -0.16226 -0.10391 -0.16643 -0.09779 -0.17152 C -0.09492 -0.17384 -0.09167 -0.17476 -0.08867 -0.17615 C -0.08737 -0.17777 -0.0862 -0.18009 -0.08464 -0.18101 C -0.06745 -0.19004 -0.07435 -0.16504 -0.07813 -0.22777 C -0.0763 -0.22916 -0.07474 -0.23217 -0.07279 -0.2324 C -0.01732 -0.23518 -0.01862 -0.23541 -0.03594 -0.22777 C -0.03776 -0.22615 -0.04037 -0.22615 -0.04128 -0.22291 C -0.04232 -0.21967 -0.04649 -0.17708 -0.04649 -0.17615 C -0.0461 -0.15833 -0.04805 -0.13958 -0.04518 -0.12245 C -0.04505 -0.12129 -0.03633 -0.14699 -0.03594 -0.14814 C -0.03373 -0.15578 -0.03125 -0.16342 -0.02943 -0.17152 C -0.02617 -0.18587 -0.02813 -0.17986 -0.02409 -0.19027 C -0.0237 -0.17777 -0.02826 -0.16087 -0.02279 -0.15277 C -0.00508 -0.12685 -0.00547 -0.15671 0.00221 -0.16458 C 0.00377 -0.1662 0.00573 -0.1662 0.00742 -0.16689 C 0.01211 -0.17523 0.022 -0.19004 -0.00443 -0.16921 C -0.00586 -0.16805 -0.00182 -0.16574 -0.00052 -0.16458 C 0.00078 -0.16342 0.00221 -0.16319 0.00351 -0.16226 C 0.00534 -0.16087 0.00703 -0.15902 0.00872 -0.15763 C 0.01224 -0.15833 0.01588 -0.1581 0.01927 -0.15995 C 0.02083 -0.16064 0.02174 -0.16365 0.02318 -0.16458 C 0.02526 -0.16597 0.0276 -0.1662 0.02982 -0.16689 C 0.03073 -0.1699 0.03099 -0.1787 0.03242 -0.17615 C 0.03463 -0.17245 0.0332 -0.16527 0.03372 -0.15995 C 0.03398 -0.1574 0.03463 -0.15509 0.03502 -0.15277 C 0.03633 -0.1537 0.03776 -0.15416 0.03906 -0.15509 C 0.04036 -0.15648 0.0414 -0.15949 0.04297 -0.15995 C 0.04427 -0.16018 0.04557 -0.1581 0.04687 -0.15763 C 0.0487 -0.15671 0.05039 -0.15601 0.05221 -0.15509 C 0.05482 -0.15671 0.05755 -0.15787 0.06002 -0.15995 C 0.06276 -0.1618 0.06523 -0.16504 0.06797 -0.16689 C 0.07096 -0.16898 0.07409 -0.1699 0.07721 -0.17152 C 0.07591 -0.17245 0.07461 -0.17453 0.07318 -0.17384 C 0.07109 -0.17291 0.06992 -0.16875 0.06797 -0.16689 C 0.0668 -0.16574 0.06536 -0.16527 0.06406 -0.16458 C 0.06276 -0.16296 0.06068 -0.1625 0.06002 -0.15995 C 0.0595 -0.15763 0.06042 -0.15462 0.06133 -0.15277 C 0.06237 -0.15115 0.06406 -0.15115 0.06536 -0.15046 C 0.06836 -0.14884 0.07148 -0.14745 0.07448 -0.14583 C 0.09961 -0.15462 0.09049 -0.14189 0.09961 -0.17152 C 0.10026 -0.17407 0.1013 -0.17615 0.10221 -0.17847 C 0.10169 -0.17384 0.10338 -0.16597 0.10091 -0.16458 C 0.09049 -0.15833 0.09544 -0.18657 0.09557 -0.18796 C 0.10781 -0.18078 0.08685 -0.1956 0.10091 -0.15995 C 0.10234 -0.15601 0.10612 -0.16134 0.10872 -0.16226 C 0.11002 -0.16458 0.11133 -0.16712 0.11276 -0.16921 C 0.11393 -0.17106 0.11536 -0.17222 0.11667 -0.17384 C 0.11849 -0.17615 0.12018 -0.17847 0.12187 -0.18101 C 0.12318 -0.17476 0.12239 -0.16481 0.12591 -0.16226 C 0.13281 -0.15717 0.14127 -0.16273 0.14818 -0.16689 C 0.15039 -0.17314 0.15247 -0.17939 0.15482 -0.18564 C 0.15599 -0.18888 0.15664 -0.19583 0.15872 -0.1949 C 0.16094 -0.19398 0.15872 -0.18657 0.16002 -0.18333 C 0.1612 -0.18032 0.16354 -0.18009 0.16536 -0.17847 C 0.16667 -0.17939 0.1681 -0.17986 0.16927 -0.18101 C 0.1707 -0.18217 0.172 -0.1875 0.17318 -0.18564 C 0.17604 -0.18148 0.17838 -0.16759 0.17982 -0.15995 C 0.18073 -0.14699 0.18034 -0.14027 0.18372 -0.12939 C 0.18437 -0.12754 0.18528 -0.12592 0.18646 -0.12476 C 0.18763 -0.12361 0.18906 -0.12314 0.19036 -0.12245 C 0.19336 -0.13819 0.18945 -0.11898 0.19557 -0.1412 C 0.19622 -0.14328 0.19635 -0.14583 0.19687 -0.14814 C 0.20013 -0.16226 0.20026 -0.1625 0.20351 -0.17384 C 0.20351 -0.17361 0.20482 -0.16087 0.20221 -0.15995 C 0.2 -0.15902 0.19778 -0.1581 0.19557 -0.15763 C 0.1901 -0.15601 0.18125 -0.15393 0.17591 -0.15277 C 0.17461 -0.15208 0.17331 -0.15069 0.17187 -0.15046 C 0.16549 -0.14907 0.15325 -0.1493 0.14557 -0.14583 C 0.13984 -0.14305 0.13437 -0.13842 0.12851 -0.13657 C 0.11367 -0.13171 0.08633 -0.13055 0.07187 -0.12939 C 0.06133 -0.12708 0.05091 -0.12291 0.04036 -0.12245 C -0.13386 -0.11365 -0.0625 -0.13819 -0.12018 -0.11782 C -0.13776 -0.09699 -0.1194 -0.11736 -0.13464 -0.1037 C -0.13607 -0.10254 -0.13711 -0.1 -0.13867 -0.09907 C -0.15091 -0.09097 -0.1461 -0.09814 -0.15573 -0.08981 C -0.15703 -0.08865 -0.15313 -0.09143 -0.15182 -0.09212 C -0.14024 -0.09791 -0.15208 -0.0912 -0.14258 -0.09675 C -0.14219 -0.09351 -0.14128 -0.0905 -0.14128 -0.08726 C -0.14128 -0.078 -0.14453 -0.06805 -0.14258 -0.05925 C -0.14167 -0.05532 -0.13815 -0.06203 -0.13594 -0.06388 C -0.12578 -0.07314 -0.13802 -0.06504 -0.12813 -0.07106 C -0.12383 -0.0787 -0.11914 -0.08865 -0.11367 -0.09444 C -0.11107 -0.09699 -0.10833 -0.09884 -0.10573 -0.10138 C -0.1043 -0.10277 -0.10313 -0.10462 -0.10182 -0.10601 C -0.10091 -0.1037 -0.09974 -0.10162 -0.09922 -0.09907 C -0.09831 -0.09537 -0.09844 -0.0912 -0.09779 -0.08726 C -0.09753 -0.08495 -0.09701 -0.08263 -0.09649 -0.08032 C -0.09505 -0.0493 -0.10039 -0.04953 -0.08594 -0.05462 C -0.08464 -0.05509 -0.08333 -0.05625 -0.08203 -0.05694 C -0.08073 -0.05925 -0.07917 -0.06111 -0.07813 -0.06388 C -0.07735 -0.06597 -0.07787 -0.06944 -0.07682 -0.07106 C -0.07279 -0.07615 -0.06367 -0.08263 -0.06367 -0.0824 C -0.06498 -0.08425 -0.06602 -0.08726 -0.06758 -0.08726 C -0.06888 -0.08726 -0.07018 -0.08495 -0.07018 -0.08263 C -0.0711 -0.05717 -0.07044 -0.05625 -0.06758 -0.0405 C -0.06719 -0.04837 -0.06862 -0.0574 -0.06628 -0.06388 C -0.06419 -0.0699 -0.05899 -0.06967 -0.05573 -0.07337 C -0.05417 -0.075 -0.05313 -0.078 -0.05182 -0.08032 C -0.05117 -0.07893 -0.04662 -0.0655 -0.04518 -0.0662 C -0.04245 -0.06759 -0.04167 -0.07407 -0.03998 -0.078 C -0.03945 -0.08101 -0.03932 -0.08449 -0.03867 -0.08726 C -0.03737 -0.09259 -0.03555 -0.09537 -0.03333 -0.09907 C -0.03555 -0.10046 -0.04427 -0.10671 -0.04518 -0.09907 C -0.04883 -0.07152 -0.04388 -0.07222 -0.03594 -0.06875 C -0.03164 -0.07013 -0.02708 -0.07083 -0.02279 -0.07337 C -0.02162 -0.07407 -0.02097 -0.07615 -0.02018 -0.078 C -0.01836 -0.0824 -0.01641 -0.08703 -0.01498 -0.09212 C -0.0138 -0.09583 -0.0138 -0.10046 -0.01237 -0.1037 C -0.00977 -0.10925 -0.00612 -0.11319 -0.00313 -0.11782 C 1.66667E-6 -0.13449 0.00104 -0.13587 -0.00313 -0.12476 C -0.00352 -0.11689 -0.00378 -0.10902 -0.00443 -0.10138 C -0.00456 -0.09907 -0.00547 -0.09675 -0.00573 -0.09444 C -0.00638 -0.08657 -0.0099 -0.07708 -0.00703 -0.07106 C -0.00508 -0.06666 -0.00195 -0.07754 0.00091 -0.08032 C 0.00208 -0.08148 0.00351 -0.08194 0.00482 -0.08263 C 0.00612 -0.08194 0.00742 -0.07939 0.00872 -0.08032 C 0.01432 -0.08425 0.00846 -0.09513 0.01406 -0.08032 C 0.01354 -0.07731 0.01315 -0.07407 0.01276 -0.07106 C 0.01237 -0.06851 0.01133 -0.06157 0.01133 -0.06388 C 0.01133 -0.07407 0.01263 -0.07546 0.01536 -0.08263 C 0.01614 -0.08819 0.01693 -0.09375 0.01797 -0.09907 C 0.01862 -0.10231 0.01927 -0.11111 0.02057 -0.10833 C 0.02396 -0.10138 0.0237 -0.09097 0.02591 -0.08263 C 0.02799 -0.0743 0.03112 -0.07152 0.03502 -0.0662 C 0.03698 -0.06111 0.03815 -0.05486 0.04297 -0.05694 C 0.04505 -0.05787 0.04648 -0.06157 0.04818 -0.06388 C 0.05 -0.07013 0.05625 -0.07777 0.05351 -0.08263 C 0.0526 -0.08425 0.05208 -0.0868 0.05091 -0.08726 C 0.04609 -0.08935 0.04114 -0.08888 0.03633 -0.08981 C 0.03502 -0.09351 0.03359 -0.09722 0.03242 -0.10138 C 0.03177 -0.1037 0.03255 -0.10833 0.03112 -0.10833 C 0.0293 -0.10833 0.02851 -0.1037 0.02721 -0.10138 C 0.02396 -0.07893 0.02383 -0.08888 0.02591 -0.07106 C 0.02943 -0.07175 0.03307 -0.07129 0.03633 -0.07337 C 0.04036 -0.07592 0.04088 -0.08472 0.04297 -0.08981 C 0.04401 -0.09236 0.04557 -0.09444 0.04687 -0.09675 C 0.05338 -0.03888 0.04661 -0.05648 0.05351 -0.06875 C 0.05508 -0.07129 0.0569 -0.07384 0.05872 -0.07569 C 0.05989 -0.07685 0.06133 -0.07731 0.06276 -0.078 C 0.06354 -0.08032 0.06406 -0.08333 0.06536 -0.08495 C 0.0668 -0.08726 0.06888 -0.08796 0.07057 -0.08981 C 0.072 -0.0912 0.07318 -0.09282 0.07448 -0.09444 C 0.07409 -0.0905 0.07396 -0.08634 0.07318 -0.08263 C 0.07265 -0.08009 0.07083 -0.07847 0.07057 -0.07569 C 0.07031 -0.07106 0.07148 -0.0662 0.07187 -0.06157 C 0.075 -0.06481 0.07825 -0.06736 0.08112 -0.07106 C 0.08424 -0.075 0.08568 -0.07962 0.08776 -0.08495 C 0.08906 -0.08425 0.09062 -0.08425 0.09167 -0.08263 C 0.09792 -0.07314 0.09531 -0.07268 0.09961 -0.06388 C 0.10117 -0.06064 0.10299 -0.05763 0.10482 -0.05462 C 0.10521 -0.05231 0.10495 -0.04652 0.10612 -0.04768 C 0.10768 -0.04907 0.10664 -0.05416 0.10742 -0.05694 C 0.10989 -0.06574 0.1125 -0.06782 0.11667 -0.07337 C 0.22474 -0.053 0.10247 -0.07939 0.23242 -0.03819 C 0.24987 -0.03263 0.26771 -0.03194 0.28502 -0.02662 C 0.29844 -0.02245 0.3112 -0.01412 0.32461 -0.01018 C 0.33802 -0.00625 0.35208 -0.00902 0.36536 -0.00324 C 0.37669 0.00186 0.34167 -0.00625 0.32982 -0.00787 C 0.3082 -0.02453 0.28659 -0.04351 0.26406 -0.05694 C 0.25963 -0.05949 0.25521 -0.06157 0.25091 -0.06388 C 0.26419 -0.08773 0.25052 -0.06643 0.29297 -0.07337 C 0.29492 -0.07361 0.29635 -0.07754 0.29831 -0.078 C 0.3043 -0.07986 0.31667 -0.08032 0.31667 -0.08009 L 0.31667 -0.08032 " pathEditMode="relative" rAng="0" ptsTypes="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61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2614010-4540-44B4-A756-95D618983F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" b="16101"/>
          <a:stretch/>
        </p:blipFill>
        <p:spPr>
          <a:xfrm>
            <a:off x="529467" y="139606"/>
            <a:ext cx="11284015" cy="700996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837D32F-ECF4-468B-9262-CB3726610E3D}"/>
              </a:ext>
            </a:extLst>
          </p:cNvPr>
          <p:cNvGrpSpPr/>
          <p:nvPr/>
        </p:nvGrpSpPr>
        <p:grpSpPr>
          <a:xfrm rot="2627570">
            <a:off x="-137285" y="1147473"/>
            <a:ext cx="699717" cy="4475220"/>
            <a:chOff x="492367" y="1303093"/>
            <a:chExt cx="647115" cy="428178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C7FFA2-95AC-4948-B77D-57EB3A116BDC}"/>
                </a:ext>
              </a:extLst>
            </p:cNvPr>
            <p:cNvGrpSpPr/>
            <p:nvPr/>
          </p:nvGrpSpPr>
          <p:grpSpPr>
            <a:xfrm>
              <a:off x="580508" y="1303093"/>
              <a:ext cx="446433" cy="4281781"/>
              <a:chOff x="580508" y="1303093"/>
              <a:chExt cx="446433" cy="4281781"/>
            </a:xfrm>
          </p:grpSpPr>
          <p:sp>
            <p:nvSpPr>
              <p:cNvPr id="3" name="Isosceles Triangle 2">
                <a:extLst>
                  <a:ext uri="{FF2B5EF4-FFF2-40B4-BE49-F238E27FC236}">
                    <a16:creationId xmlns:a16="http://schemas.microsoft.com/office/drawing/2014/main" id="{BC9DFEAA-B342-49F4-8B29-F9121E833CC6}"/>
                  </a:ext>
                </a:extLst>
              </p:cNvPr>
              <p:cNvSpPr/>
              <p:nvPr/>
            </p:nvSpPr>
            <p:spPr>
              <a:xfrm>
                <a:off x="580508" y="1303093"/>
                <a:ext cx="388499" cy="1805868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CA017006-C6B5-4823-8CA8-858CF0D55B76}"/>
                  </a:ext>
                </a:extLst>
              </p:cNvPr>
              <p:cNvSpPr/>
              <p:nvPr/>
            </p:nvSpPr>
            <p:spPr>
              <a:xfrm flipH="1" flipV="1">
                <a:off x="604910" y="3108960"/>
                <a:ext cx="422031" cy="2475914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0C6B055-197D-4875-85E3-403077024906}"/>
                </a:ext>
              </a:extLst>
            </p:cNvPr>
            <p:cNvSpPr/>
            <p:nvPr/>
          </p:nvSpPr>
          <p:spPr>
            <a:xfrm>
              <a:off x="492367" y="2809529"/>
              <a:ext cx="647115" cy="66118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Arc 7">
            <a:extLst>
              <a:ext uri="{FF2B5EF4-FFF2-40B4-BE49-F238E27FC236}">
                <a16:creationId xmlns:a16="http://schemas.microsoft.com/office/drawing/2014/main" id="{A81528FA-F855-49B3-B924-846C167D961B}"/>
              </a:ext>
            </a:extLst>
          </p:cNvPr>
          <p:cNvSpPr/>
          <p:nvPr/>
        </p:nvSpPr>
        <p:spPr>
          <a:xfrm>
            <a:off x="-2872254" y="464703"/>
            <a:ext cx="6140218" cy="5390509"/>
          </a:xfrm>
          <a:prstGeom prst="arc">
            <a:avLst>
              <a:gd name="adj1" fmla="val 16018311"/>
              <a:gd name="adj2" fmla="val 5516888"/>
            </a:avLst>
          </a:prstGeom>
          <a:noFill/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7CD6B2-7580-421C-9927-75398D34A820}"/>
              </a:ext>
            </a:extLst>
          </p:cNvPr>
          <p:cNvSpPr/>
          <p:nvPr/>
        </p:nvSpPr>
        <p:spPr>
          <a:xfrm>
            <a:off x="1673529" y="611438"/>
            <a:ext cx="1220955" cy="125848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Listei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D6CD36-BFE5-4241-8518-80333CD6DEBF}"/>
              </a:ext>
            </a:extLst>
          </p:cNvPr>
          <p:cNvSpPr/>
          <p:nvPr/>
        </p:nvSpPr>
        <p:spPr>
          <a:xfrm>
            <a:off x="2679341" y="747424"/>
            <a:ext cx="8716115" cy="2061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recognize sound differences in the context of words.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1.2.1 recognize which syllable in a word is stressed.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1.3.1 recognize which words in a sentence are stressed.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3.4.1 understand statements made by the teacher and students.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4.2.1 enjoy and understand simple stories.</a:t>
            </a:r>
          </a:p>
          <a:p>
            <a:pPr algn="ctr"/>
            <a:endParaRPr lang="en-US" sz="2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5A81D3A-71CE-4733-8B53-BC2487862EB6}"/>
              </a:ext>
            </a:extLst>
          </p:cNvPr>
          <p:cNvSpPr/>
          <p:nvPr/>
        </p:nvSpPr>
        <p:spPr>
          <a:xfrm>
            <a:off x="2563316" y="2664594"/>
            <a:ext cx="1220955" cy="120295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Speak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F7AF42-719E-4C79-BAB1-7B9ADFBE7F2B}"/>
              </a:ext>
            </a:extLst>
          </p:cNvPr>
          <p:cNvSpPr/>
          <p:nvPr/>
        </p:nvSpPr>
        <p:spPr>
          <a:xfrm>
            <a:off x="1664255" y="4435903"/>
            <a:ext cx="1220954" cy="1258488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Read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9BC912-3BD9-44D3-8F0C-45ECA858AE25}"/>
              </a:ext>
            </a:extLst>
          </p:cNvPr>
          <p:cNvSpPr/>
          <p:nvPr/>
        </p:nvSpPr>
        <p:spPr>
          <a:xfrm>
            <a:off x="3492587" y="85289"/>
            <a:ext cx="6639074" cy="831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06BB6E-F4BB-450A-A94A-5C86CBC7E788}"/>
              </a:ext>
            </a:extLst>
          </p:cNvPr>
          <p:cNvSpPr/>
          <p:nvPr/>
        </p:nvSpPr>
        <p:spPr>
          <a:xfrm>
            <a:off x="2309742" y="-49700"/>
            <a:ext cx="8828945" cy="831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6A204A-8C5C-4411-A5D4-60F2CBE6A67E}"/>
              </a:ext>
            </a:extLst>
          </p:cNvPr>
          <p:cNvSpPr/>
          <p:nvPr/>
        </p:nvSpPr>
        <p:spPr>
          <a:xfrm>
            <a:off x="3267964" y="2415809"/>
            <a:ext cx="8712285" cy="14457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 sz="2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C1EA5D-48F3-4537-8937-D1C5EA788F3B}"/>
              </a:ext>
            </a:extLst>
          </p:cNvPr>
          <p:cNvSpPr/>
          <p:nvPr/>
        </p:nvSpPr>
        <p:spPr>
          <a:xfrm>
            <a:off x="3076923" y="4281672"/>
            <a:ext cx="8425071" cy="2185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1.4.1 read words, phrases and sentences in the text.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1.5.1 read words, phrases and sentences in the text with proper pronunciation, stress and intonation.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1.7.1 read short paragraphs, dialogues and simple letters.</a:t>
            </a:r>
          </a:p>
        </p:txBody>
      </p:sp>
      <p:sp>
        <p:nvSpPr>
          <p:cNvPr id="27" name="Frame 26">
            <a:extLst>
              <a:ext uri="{FF2B5EF4-FFF2-40B4-BE49-F238E27FC236}">
                <a16:creationId xmlns:a16="http://schemas.microsoft.com/office/drawing/2014/main" id="{F41BB5D3-BA5B-40EA-89D7-58F9B14D4D9B}"/>
              </a:ext>
            </a:extLst>
          </p:cNvPr>
          <p:cNvSpPr/>
          <p:nvPr/>
        </p:nvSpPr>
        <p:spPr>
          <a:xfrm>
            <a:off x="0" y="44948"/>
            <a:ext cx="12192000" cy="6894747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23EC57-67D7-40D1-8BB3-CD2D6F0D2E96}"/>
              </a:ext>
            </a:extLst>
          </p:cNvPr>
          <p:cNvSpPr/>
          <p:nvPr/>
        </p:nvSpPr>
        <p:spPr>
          <a:xfrm>
            <a:off x="3653807" y="2550798"/>
            <a:ext cx="8258426" cy="21875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1.1.1 repeat after teacher and say words, phrases and sentences with proper sound and stress.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8.1.1 take part in conversation on simple  topics (likes/dislikes , hobbies, holidays, family , friends .</a:t>
            </a:r>
            <a:r>
              <a:rPr lang="en-US" sz="2000" b="1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000" b="1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4672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20" grpId="0" animBg="1"/>
      <p:bldP spid="22" grpId="0"/>
      <p:bldP spid="25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934433" y="420791"/>
            <a:ext cx="10970291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Let’ know about  new words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8831602-20D0-42AA-8AAE-268097616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21B58-C607-459C-A404-6EF02188B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974" y="-266375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FDD7D9-BE3E-4316-B949-B488B7F29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254" y="5693380"/>
            <a:ext cx="1562381" cy="148765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EAE71D-0F17-40AE-A4EB-8E97316B06E6}"/>
              </a:ext>
            </a:extLst>
          </p:cNvPr>
          <p:cNvSpPr/>
          <p:nvPr/>
        </p:nvSpPr>
        <p:spPr>
          <a:xfrm>
            <a:off x="-970042" y="2273412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Hard</a:t>
            </a:r>
          </a:p>
        </p:txBody>
      </p:sp>
      <p:sp>
        <p:nvSpPr>
          <p:cNvPr id="20" name="Arrow: Notched Right 19">
            <a:extLst>
              <a:ext uri="{FF2B5EF4-FFF2-40B4-BE49-F238E27FC236}">
                <a16:creationId xmlns:a16="http://schemas.microsoft.com/office/drawing/2014/main" id="{7C5C886F-F34D-4CF2-8593-1974E3BDD4AE}"/>
              </a:ext>
            </a:extLst>
          </p:cNvPr>
          <p:cNvSpPr/>
          <p:nvPr/>
        </p:nvSpPr>
        <p:spPr>
          <a:xfrm flipV="1">
            <a:off x="1865347" y="2546727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BC741B-9B66-41FF-B8F6-934425B92D7B}"/>
              </a:ext>
            </a:extLst>
          </p:cNvPr>
          <p:cNvSpPr/>
          <p:nvPr/>
        </p:nvSpPr>
        <p:spPr>
          <a:xfrm>
            <a:off x="6152596" y="2425333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Difficult</a:t>
            </a:r>
          </a:p>
        </p:txBody>
      </p:sp>
      <p:sp>
        <p:nvSpPr>
          <p:cNvPr id="22" name="Arrow: Notched Right 21">
            <a:extLst>
              <a:ext uri="{FF2B5EF4-FFF2-40B4-BE49-F238E27FC236}">
                <a16:creationId xmlns:a16="http://schemas.microsoft.com/office/drawing/2014/main" id="{A455937B-BFBE-40DC-8449-D4C8748AF533}"/>
              </a:ext>
            </a:extLst>
          </p:cNvPr>
          <p:cNvSpPr/>
          <p:nvPr/>
        </p:nvSpPr>
        <p:spPr>
          <a:xfrm flipV="1">
            <a:off x="5882345" y="2664797"/>
            <a:ext cx="1005190" cy="101281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118600-C9E1-4D9C-8ECA-EEA95E036876}"/>
              </a:ext>
            </a:extLst>
          </p:cNvPr>
          <p:cNvSpPr/>
          <p:nvPr/>
        </p:nvSpPr>
        <p:spPr>
          <a:xfrm>
            <a:off x="9094929" y="2349470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2B68AF-D140-4C35-B4B6-85ED80DC1A0E}"/>
              </a:ext>
            </a:extLst>
          </p:cNvPr>
          <p:cNvSpPr/>
          <p:nvPr/>
        </p:nvSpPr>
        <p:spPr>
          <a:xfrm>
            <a:off x="-332623" y="4672317"/>
            <a:ext cx="2680967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Smell</a:t>
            </a:r>
          </a:p>
        </p:txBody>
      </p:sp>
      <p:sp>
        <p:nvSpPr>
          <p:cNvPr id="25" name="Arrow: Notched Right 24">
            <a:extLst>
              <a:ext uri="{FF2B5EF4-FFF2-40B4-BE49-F238E27FC236}">
                <a16:creationId xmlns:a16="http://schemas.microsoft.com/office/drawing/2014/main" id="{2F0F93EB-B4DD-4F8F-BE7E-1636E1F84597}"/>
              </a:ext>
            </a:extLst>
          </p:cNvPr>
          <p:cNvSpPr/>
          <p:nvPr/>
        </p:nvSpPr>
        <p:spPr>
          <a:xfrm flipV="1">
            <a:off x="1920668" y="4894992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B4CE9E3-3DA3-49D5-9EC2-272FE43FFEB3}"/>
              </a:ext>
            </a:extLst>
          </p:cNvPr>
          <p:cNvSpPr/>
          <p:nvPr/>
        </p:nvSpPr>
        <p:spPr>
          <a:xfrm>
            <a:off x="6118369" y="4817593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Flavor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59CE42-77FF-4268-A416-853222E30E4F}"/>
              </a:ext>
            </a:extLst>
          </p:cNvPr>
          <p:cNvSpPr/>
          <p:nvPr/>
        </p:nvSpPr>
        <p:spPr>
          <a:xfrm>
            <a:off x="9105457" y="4817918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গন্ধ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Arrow: Notched Right 31">
            <a:extLst>
              <a:ext uri="{FF2B5EF4-FFF2-40B4-BE49-F238E27FC236}">
                <a16:creationId xmlns:a16="http://schemas.microsoft.com/office/drawing/2014/main" id="{B6ADEB27-19A3-4D94-9060-3519AF8B1C95}"/>
              </a:ext>
            </a:extLst>
          </p:cNvPr>
          <p:cNvSpPr/>
          <p:nvPr/>
        </p:nvSpPr>
        <p:spPr>
          <a:xfrm flipV="1">
            <a:off x="6058316" y="4989627"/>
            <a:ext cx="1005190" cy="101281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C07D7B69-F38D-45BC-ADD3-4BE5EA3EA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695" y="1811687"/>
            <a:ext cx="2705367" cy="1800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Arrow: Notched Right 43">
            <a:extLst>
              <a:ext uri="{FF2B5EF4-FFF2-40B4-BE49-F238E27FC236}">
                <a16:creationId xmlns:a16="http://schemas.microsoft.com/office/drawing/2014/main" id="{16D66A8D-AD77-4C23-AE0B-E19EE012D0CF}"/>
              </a:ext>
            </a:extLst>
          </p:cNvPr>
          <p:cNvSpPr/>
          <p:nvPr/>
        </p:nvSpPr>
        <p:spPr>
          <a:xfrm flipV="1">
            <a:off x="9261347" y="2664742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melling a flower&#10;&#10;Description automatically generated">
            <a:extLst>
              <a:ext uri="{FF2B5EF4-FFF2-40B4-BE49-F238E27FC236}">
                <a16:creationId xmlns:a16="http://schemas.microsoft.com/office/drawing/2014/main" id="{501A0576-4608-4797-9ACC-9B507DAE8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642" y="4182577"/>
            <a:ext cx="2705367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Arrow: Notched Right 44">
            <a:extLst>
              <a:ext uri="{FF2B5EF4-FFF2-40B4-BE49-F238E27FC236}">
                <a16:creationId xmlns:a16="http://schemas.microsoft.com/office/drawing/2014/main" id="{82C8CB24-FF6D-4FBD-8806-F3CF3077885B}"/>
              </a:ext>
            </a:extLst>
          </p:cNvPr>
          <p:cNvSpPr/>
          <p:nvPr/>
        </p:nvSpPr>
        <p:spPr>
          <a:xfrm flipV="1">
            <a:off x="9181004" y="5090907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889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  <p:bldP spid="22" grpId="0" animBg="1"/>
      <p:bldP spid="23" grpId="0"/>
      <p:bldP spid="24" grpId="0"/>
      <p:bldP spid="25" grpId="0" animBg="1"/>
      <p:bldP spid="26" grpId="0"/>
      <p:bldP spid="28" grpId="0"/>
      <p:bldP spid="32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58831602-20D0-42AA-8AAE-268097616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D21B58-C607-459C-A404-6EF02188B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61" y="-180100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FDD7D9-BE3E-4316-B949-B488B7F29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564" y="5802644"/>
            <a:ext cx="1562381" cy="148765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77C2273-8C7A-4160-B0B1-E56D101C100D}"/>
              </a:ext>
            </a:extLst>
          </p:cNvPr>
          <p:cNvSpPr/>
          <p:nvPr/>
        </p:nvSpPr>
        <p:spPr>
          <a:xfrm>
            <a:off x="-580125" y="82683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Part</a:t>
            </a:r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2246D77B-69DB-4F3F-B6E2-4800942C125F}"/>
              </a:ext>
            </a:extLst>
          </p:cNvPr>
          <p:cNvSpPr/>
          <p:nvPr/>
        </p:nvSpPr>
        <p:spPr>
          <a:xfrm flipV="1">
            <a:off x="2183347" y="1100149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9ACAD8-FCF5-4AB0-BA77-B5438EBD4567}"/>
              </a:ext>
            </a:extLst>
          </p:cNvPr>
          <p:cNvSpPr/>
          <p:nvPr/>
        </p:nvSpPr>
        <p:spPr>
          <a:xfrm>
            <a:off x="6058151" y="900609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Portion</a:t>
            </a:r>
          </a:p>
        </p:txBody>
      </p:sp>
      <p:sp>
        <p:nvSpPr>
          <p:cNvPr id="32" name="Arrow: Notched Right 31">
            <a:extLst>
              <a:ext uri="{FF2B5EF4-FFF2-40B4-BE49-F238E27FC236}">
                <a16:creationId xmlns:a16="http://schemas.microsoft.com/office/drawing/2014/main" id="{B6ADEB27-19A3-4D94-9060-3519AF8B1C95}"/>
              </a:ext>
            </a:extLst>
          </p:cNvPr>
          <p:cNvSpPr/>
          <p:nvPr/>
        </p:nvSpPr>
        <p:spPr>
          <a:xfrm flipV="1">
            <a:off x="9031119" y="1201429"/>
            <a:ext cx="1005190" cy="101281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C1C739-5E30-40C0-A92B-491E00DCA6F1}"/>
              </a:ext>
            </a:extLst>
          </p:cNvPr>
          <p:cNvSpPr/>
          <p:nvPr/>
        </p:nvSpPr>
        <p:spPr>
          <a:xfrm>
            <a:off x="8835514" y="1007633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6C92554-45D8-4852-9943-9B60007F69D8}"/>
              </a:ext>
            </a:extLst>
          </p:cNvPr>
          <p:cNvSpPr/>
          <p:nvPr/>
        </p:nvSpPr>
        <p:spPr>
          <a:xfrm>
            <a:off x="-870810" y="3039980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Dine</a:t>
            </a:r>
          </a:p>
        </p:txBody>
      </p:sp>
      <p:sp>
        <p:nvSpPr>
          <p:cNvPr id="35" name="Arrow: Notched Right 34">
            <a:extLst>
              <a:ext uri="{FF2B5EF4-FFF2-40B4-BE49-F238E27FC236}">
                <a16:creationId xmlns:a16="http://schemas.microsoft.com/office/drawing/2014/main" id="{CFCD0494-34F1-42E7-BF7B-312898448438}"/>
              </a:ext>
            </a:extLst>
          </p:cNvPr>
          <p:cNvSpPr/>
          <p:nvPr/>
        </p:nvSpPr>
        <p:spPr>
          <a:xfrm flipV="1">
            <a:off x="1920671" y="3330688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95D3EB0-5718-4D86-AF8B-B9264671B48B}"/>
              </a:ext>
            </a:extLst>
          </p:cNvPr>
          <p:cNvSpPr/>
          <p:nvPr/>
        </p:nvSpPr>
        <p:spPr>
          <a:xfrm>
            <a:off x="5750547" y="3155685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Eat</a:t>
            </a:r>
          </a:p>
        </p:txBody>
      </p:sp>
      <p:sp>
        <p:nvSpPr>
          <p:cNvPr id="37" name="Arrow: Notched Right 36">
            <a:extLst>
              <a:ext uri="{FF2B5EF4-FFF2-40B4-BE49-F238E27FC236}">
                <a16:creationId xmlns:a16="http://schemas.microsoft.com/office/drawing/2014/main" id="{0F781C1B-E775-48A4-A256-D9EAE62B45EA}"/>
              </a:ext>
            </a:extLst>
          </p:cNvPr>
          <p:cNvSpPr/>
          <p:nvPr/>
        </p:nvSpPr>
        <p:spPr>
          <a:xfrm flipV="1">
            <a:off x="8494497" y="3381328"/>
            <a:ext cx="1005190" cy="101281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FEEFD2C-5869-4739-A37B-75629FFECD10}"/>
              </a:ext>
            </a:extLst>
          </p:cNvPr>
          <p:cNvSpPr/>
          <p:nvPr/>
        </p:nvSpPr>
        <p:spPr>
          <a:xfrm>
            <a:off x="8835513" y="3222103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আহার</a:t>
            </a:r>
            <a:r>
              <a:rPr lang="en-US" sz="5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083C289-98B5-4494-A723-9C67189291B3}"/>
              </a:ext>
            </a:extLst>
          </p:cNvPr>
          <p:cNvSpPr/>
          <p:nvPr/>
        </p:nvSpPr>
        <p:spPr>
          <a:xfrm>
            <a:off x="-879430" y="5061519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Plant</a:t>
            </a:r>
          </a:p>
        </p:txBody>
      </p:sp>
      <p:sp>
        <p:nvSpPr>
          <p:cNvPr id="40" name="Arrow: Notched Right 39">
            <a:extLst>
              <a:ext uri="{FF2B5EF4-FFF2-40B4-BE49-F238E27FC236}">
                <a16:creationId xmlns:a16="http://schemas.microsoft.com/office/drawing/2014/main" id="{C8D73DEF-AD25-4006-A71A-312C13B32F0F}"/>
              </a:ext>
            </a:extLst>
          </p:cNvPr>
          <p:cNvSpPr/>
          <p:nvPr/>
        </p:nvSpPr>
        <p:spPr>
          <a:xfrm flipV="1">
            <a:off x="2118572" y="5319032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1E62FA1-D981-4EBB-B5B7-E3BAD960E5DA}"/>
              </a:ext>
            </a:extLst>
          </p:cNvPr>
          <p:cNvSpPr/>
          <p:nvPr/>
        </p:nvSpPr>
        <p:spPr>
          <a:xfrm>
            <a:off x="6136817" y="5267908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</a:rPr>
              <a:t> Sapling</a:t>
            </a:r>
          </a:p>
        </p:txBody>
      </p:sp>
      <p:sp>
        <p:nvSpPr>
          <p:cNvPr id="42" name="Arrow: Notched Right 41">
            <a:extLst>
              <a:ext uri="{FF2B5EF4-FFF2-40B4-BE49-F238E27FC236}">
                <a16:creationId xmlns:a16="http://schemas.microsoft.com/office/drawing/2014/main" id="{94D82BB5-2C47-4739-8215-6954EB56B5BF}"/>
              </a:ext>
            </a:extLst>
          </p:cNvPr>
          <p:cNvSpPr/>
          <p:nvPr/>
        </p:nvSpPr>
        <p:spPr>
          <a:xfrm flipV="1">
            <a:off x="9410116" y="5580419"/>
            <a:ext cx="1005190" cy="101281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751D4E0-57F3-4B9B-9AFD-28C5EC11CD67}"/>
              </a:ext>
            </a:extLst>
          </p:cNvPr>
          <p:cNvSpPr/>
          <p:nvPr/>
        </p:nvSpPr>
        <p:spPr>
          <a:xfrm>
            <a:off x="9176175" y="5267907"/>
            <a:ext cx="3936611" cy="54662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চারা</a:t>
            </a:r>
            <a:endParaRPr lang="en-US" sz="5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E3B3B6C-D846-40C2-B3FD-43B33B9D2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166" y="451099"/>
            <a:ext cx="2284541" cy="15006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Arrow: Notched Right 43">
            <a:extLst>
              <a:ext uri="{FF2B5EF4-FFF2-40B4-BE49-F238E27FC236}">
                <a16:creationId xmlns:a16="http://schemas.microsoft.com/office/drawing/2014/main" id="{FC0086EF-FE73-4FAA-AB23-4EA042B3276C}"/>
              </a:ext>
            </a:extLst>
          </p:cNvPr>
          <p:cNvSpPr/>
          <p:nvPr/>
        </p:nvSpPr>
        <p:spPr>
          <a:xfrm flipV="1">
            <a:off x="5895585" y="1151027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food, table, meal&#10;&#10;Description automatically generated">
            <a:extLst>
              <a:ext uri="{FF2B5EF4-FFF2-40B4-BE49-F238E27FC236}">
                <a16:creationId xmlns:a16="http://schemas.microsoft.com/office/drawing/2014/main" id="{63A96D37-58A3-423E-A3F4-64C50F15F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090" y="2641897"/>
            <a:ext cx="2377617" cy="16236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Arrow: Notched Right 44">
            <a:extLst>
              <a:ext uri="{FF2B5EF4-FFF2-40B4-BE49-F238E27FC236}">
                <a16:creationId xmlns:a16="http://schemas.microsoft.com/office/drawing/2014/main" id="{8C8C4AA9-5880-483C-B002-CF8886D51A5F}"/>
              </a:ext>
            </a:extLst>
          </p:cNvPr>
          <p:cNvSpPr/>
          <p:nvPr/>
        </p:nvSpPr>
        <p:spPr>
          <a:xfrm flipV="1">
            <a:off x="5946031" y="3429000"/>
            <a:ext cx="1047987" cy="101280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5C5C6-8FF3-492B-B81F-4E33B8A283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425" y="4766674"/>
            <a:ext cx="2544480" cy="1590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Arrow: Notched Right 45">
            <a:extLst>
              <a:ext uri="{FF2B5EF4-FFF2-40B4-BE49-F238E27FC236}">
                <a16:creationId xmlns:a16="http://schemas.microsoft.com/office/drawing/2014/main" id="{C89046D3-8337-4F57-83D4-71CA78B680D5}"/>
              </a:ext>
            </a:extLst>
          </p:cNvPr>
          <p:cNvSpPr/>
          <p:nvPr/>
        </p:nvSpPr>
        <p:spPr>
          <a:xfrm flipV="1">
            <a:off x="6058151" y="5555051"/>
            <a:ext cx="1005190" cy="101281"/>
          </a:xfrm>
          <a:prstGeom prst="notch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 animBg="1"/>
      <p:bldP spid="33" grpId="0"/>
      <p:bldP spid="34" grpId="0"/>
      <p:bldP spid="35" grpId="0" animBg="1"/>
      <p:bldP spid="36" grpId="0"/>
      <p:bldP spid="37" grpId="0" animBg="1"/>
      <p:bldP spid="38" grpId="0"/>
      <p:bldP spid="39" grpId="0"/>
      <p:bldP spid="40" grpId="0" animBg="1"/>
      <p:bldP spid="41" grpId="0"/>
      <p:bldP spid="42" grpId="0" animBg="1"/>
      <p:bldP spid="43" grpId="0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43FC63-8CC9-45E0-8B26-09C18A6DD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52643" r="16050" b="7737"/>
          <a:stretch/>
        </p:blipFill>
        <p:spPr>
          <a:xfrm>
            <a:off x="2892591" y="3429000"/>
            <a:ext cx="8516119" cy="291918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7AD64C0-4B2B-4415-ABAB-3FF59A8550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98CB2-BE64-42F8-8602-75BA4107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62" y="-218378"/>
            <a:ext cx="1562381" cy="148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FC040-CBD8-4F5C-9E31-08A4CF4A5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355" y="6011123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85DD9-43EA-4D5C-A9D6-7D7A76EEBE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8478" r="14489" b="8118"/>
          <a:stretch/>
        </p:blipFill>
        <p:spPr>
          <a:xfrm>
            <a:off x="3049005" y="1431844"/>
            <a:ext cx="7663691" cy="20458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EFB310-4AB6-4C2B-9A56-916F5C3F57C5}"/>
              </a:ext>
            </a:extLst>
          </p:cNvPr>
          <p:cNvSpPr/>
          <p:nvPr/>
        </p:nvSpPr>
        <p:spPr>
          <a:xfrm>
            <a:off x="2736179" y="375198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Teacher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cs typeface="NikoshBAN" panose="02000000000000000000" pitchFamily="2" charset="0"/>
              </a:rPr>
              <a:t>’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loud reading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156F9D-399B-47B2-B587-3F6962D838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11250" y="1420973"/>
            <a:ext cx="3427919" cy="375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43FC63-8CC9-45E0-8B26-09C18A6DDC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 t="52643" r="16050" b="7737"/>
          <a:stretch/>
        </p:blipFill>
        <p:spPr>
          <a:xfrm>
            <a:off x="3166571" y="3112352"/>
            <a:ext cx="8516119" cy="2919186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87AD64C0-4B2B-4415-ABAB-3FF59A8550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98CB2-BE64-42F8-8602-75BA41070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262" y="-106186"/>
            <a:ext cx="1562381" cy="148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1FC040-CBD8-4F5C-9E31-08A4CF4A5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7" y="5875252"/>
            <a:ext cx="1562381" cy="1487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985DD9-43EA-4D5C-A9D6-7D7A76EEBE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6" t="18478" r="14489" b="8118"/>
          <a:stretch/>
        </p:blipFill>
        <p:spPr>
          <a:xfrm>
            <a:off x="3259267" y="1307970"/>
            <a:ext cx="7663691" cy="204580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EFB310-4AB6-4C2B-9A56-916F5C3F57C5}"/>
              </a:ext>
            </a:extLst>
          </p:cNvPr>
          <p:cNvSpPr/>
          <p:nvPr/>
        </p:nvSpPr>
        <p:spPr>
          <a:xfrm>
            <a:off x="1077427" y="175766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Read  with your friend </a:t>
            </a:r>
          </a:p>
        </p:txBody>
      </p:sp>
      <p:pic>
        <p:nvPicPr>
          <p:cNvPr id="14" name="Picture 13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993EFC9-A115-42E5-BF43-7233D10036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3" y="1508073"/>
            <a:ext cx="2787748" cy="45234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1549453-EC05-4095-A673-DF42C2CACA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779" y="233740"/>
            <a:ext cx="1092455" cy="1074230"/>
          </a:xfrm>
          <a:prstGeom prst="ellipse">
            <a:avLst/>
          </a:prstGeom>
          <a:ln w="635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869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24948</TotalTime>
  <Words>524</Words>
  <Application>Microsoft Office PowerPoint</Application>
  <PresentationFormat>Widescreen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Mst. Nurani Begum</cp:lastModifiedBy>
  <cp:revision>59</cp:revision>
  <dcterms:created xsi:type="dcterms:W3CDTF">2021-08-12T04:47:35Z</dcterms:created>
  <dcterms:modified xsi:type="dcterms:W3CDTF">2022-03-17T14:53:17Z</dcterms:modified>
</cp:coreProperties>
</file>