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89" r:id="rId3"/>
    <p:sldId id="295" r:id="rId4"/>
    <p:sldId id="280" r:id="rId5"/>
    <p:sldId id="291" r:id="rId6"/>
    <p:sldId id="283" r:id="rId7"/>
    <p:sldId id="292" r:id="rId8"/>
    <p:sldId id="286" r:id="rId9"/>
    <p:sldId id="293" r:id="rId10"/>
    <p:sldId id="296" r:id="rId11"/>
    <p:sldId id="257" r:id="rId12"/>
    <p:sldId id="284" r:id="rId13"/>
    <p:sldId id="258" r:id="rId14"/>
    <p:sldId id="260" r:id="rId15"/>
    <p:sldId id="262" r:id="rId16"/>
    <p:sldId id="264" r:id="rId17"/>
    <p:sldId id="266" r:id="rId18"/>
    <p:sldId id="268" r:id="rId19"/>
    <p:sldId id="270" r:id="rId20"/>
    <p:sldId id="271" r:id="rId21"/>
    <p:sldId id="273" r:id="rId22"/>
    <p:sldId id="278" r:id="rId23"/>
    <p:sldId id="279" r:id="rId24"/>
    <p:sldId id="285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55" autoAdjust="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5C7D-2678-440F-9915-C554C3F344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0F10-EFFD-49C2-99CB-B7279D7D0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0F10-EFFD-49C2-99CB-B7279D7D0B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6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0F10-EFFD-49C2-99CB-B7279D7D0B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0F10-EFFD-49C2-99CB-B7279D7D0B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0F10-EFFD-49C2-99CB-B7279D7D0B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3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3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14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1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1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0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7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5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DD9A-1D4F-4ECD-B4B5-9C50CD7A1B6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E8B7-3C5D-4B43-98B7-3BAD8D5A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9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iki/%E0%A6%B9%E0%A7%8B%E0%A6%B8%E0%A7%87%E0%A6%A8_%E0%A6%B6%E0%A6%B9%E0%A7%80%E0%A6%A6_%E0%A6%B8%E0%A7%8B%E0%A6%B9%E0%A7%8D%E2%80%8C%E0%A6%B0%E0%A6%BE%E0%A6%93%E0%A6%AF%E0%A6%BC%E0%A6%BE%E0%A6%B0%E0%A7%8D%E0%A6%A6%E0%A7%80" TargetMode="External"/><Relationship Id="rId4" Type="http://schemas.openxmlformats.org/officeDocument/2006/relationships/hyperlink" Target="https://bn.wikipedia.org/wiki/%E0%A6%AE%E0%A7%8B%E0%A6%B9%E0%A6%A8%E0%A6%A6%E0%A6%BE%E0%A6%B8_%E0%A6%95%E0%A6%B0%E0%A6%AE%E0%A6%9A%E0%A6%BE%E0%A6%81%E0%A6%A6_%E0%A6%97%E0%A6%BE%E0%A6%A8%E0%A7%8D%E0%A6%A7%E0%A7%8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95%E0%A7%87%E0%A6%A8%E0%A7%8D%E0%A6%A6%E0%A7%8D%E0%A6%B0%E0%A7%80%E0%A6%AF%E0%A6%BC_%E0%A6%B6%E0%A6%B9%E0%A7%80%E0%A6%A6_%E0%A6%AE%E0%A6%BF%E0%A6%A8%E0%A6%BE%E0%A6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2%E0%A6%BE%E0%A6%95%E0%A6%BE_%E0%A6%95%E0%A7%87%E0%A6%A8%E0%A7%8D%E0%A6%A6%E0%A7%8D%E0%A6%B0%E0%A7%80%E0%A6%AF%E0%A6%BC_%E0%A6%95%E0%A6%BE%E0%A6%B0%E0%A6%BE%E0%A6%97%E0%A6%BE%E0%A6%B0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9B%E0%A6%AF%E0%A6%BC_%E0%A6%A6%E0%A6%AB%E0%A6%BE_%E0%A6%86%E0%A6%A8%E0%A7%8D%E0%A6%A6%E0%A7%8B%E0%A6%B2%E0%A6%A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4%E0%A6%AB%E0%A6%BE%E0%A6%9C%E0%A7%8D%E0%A6%9C%E0%A6%B2_%E0%A6%B9%E0%A7%8B%E0%A6%B8%E0%A7%87%E0%A6%A8_%E0%A6%AE%E0%A6%BE%E0%A6%A8%E0%A6%BF%E0%A6%95_%E0%A6%AE%E0%A6%BF%E0%A6%AF%E0%A6%BC%E0%A6%BE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ulal.k.ghos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mailto:ghoshdulalkumar566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9C%E0%A7%87%E0%A6%B0%E0%A6%BE%E0%A6%B2%E0%A7%8D%E0%A6%A1_%E0%A6%AB%E0%A7%8B%E0%A6%B0%E0%A7%8D%E0%A6%A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hyperlink" Target="https://bn.wikipedia.org/wiki/%E0%A6%AC%E0%A6%BE%E0%A6%82%E0%A6%B2%E0%A6%BE%E0%A6%A6%E0%A7%87%E0%A6%B6_%E0%A6%AC%E0%A6%BF%E0%A6%AE%E0%A6%BE%E0%A6%A8_%E0%A6%AC%E0%A6%BE%E0%A6%B9%E0%A6%BF%E0%A6%A8%E0%A7%8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A%E0%A7%8C_%E0%A6%8F%E0%A6%A8-%E0%A6%B2%E0%A6%BE%E0%A6%87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okomari.com/book/199139" TargetMode="Externa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komari.com/book/19913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komari.com/book/19913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AC%E0%A6%99%E0%A7%8D%E0%A6%97%E0%A6%AE%E0%A6%BE%E0%A6%A4%E0%A6%BE_%E0%A6%B6%E0%A7%87%E0%A6%96_%E0%A6%AB%E0%A6%9C%E0%A6%BF%E0%A6%B2%E0%A6%BE%E0%A6%A4%E0%A7%81%E0%A6%A8%E0%A7%8D%E0%A6%A8%E0%A7%87%E0%A6%9B%E0%A6%BE_%E0%A6%AE%E0%A7%81%E0%A6%9C%E0%A6%BF%E0%A6%AC_%E0%A6%AC%E0%A6%BF%E0%A6%9C%E0%A7%8D%E0%A6%9E%E0%A6%BE%E0%A6%A8_%E0%A6%93_%E0%A6%AA%E0%A7%8D%E0%A6%B0%E0%A6%AF%E0%A7%81%E0%A6%95%E0%A7%8D%E0%A6%A4%E0%A6%BF_%E0%A6%AC%E0%A6%BF%E0%A6%B6%E0%A7%8D%E0%A6%AC%E0%A6%AC%E0%A6%BF%E0%A6%A6%E0%A7%8D%E0%A6%AF%E0%A6%BE%E0%A6%B2%E0%A6%AF%E0%A6%B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13509"/>
            <a:ext cx="11247120" cy="6230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9547" y="3204532"/>
            <a:ext cx="2953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</a:rPr>
              <a:t>শুভেচ্ছা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6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0.06902 2.22222E-6 0.125 0.05602 0.125 0.125 C 0.125 0.19398 0.06902 0.25 -4.79167E-6 0.25 C -0.06901 0.25 -0.125 0.19398 -0.125 0.125 C -0.125 0.05602 -0.06901 2.22222E-6 -4.79167E-6 2.22222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61703"/>
            <a:ext cx="5408023" cy="5447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87" y="561703"/>
            <a:ext cx="5434149" cy="5447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770264" y="6008914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জাতির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জনকের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উত্তরসূরি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1087790"/>
            <a:ext cx="10358846" cy="560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66651" y="6322423"/>
            <a:ext cx="1035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b="1" dirty="0"/>
              <a:t>টুঙ্গিপাড়ায় শেখ মুজিবুর রহমানের পৈতৃক ভিটা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74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770709"/>
            <a:ext cx="9679577" cy="5499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468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0" y="692331"/>
            <a:ext cx="4702629" cy="5107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4420" y="5907962"/>
            <a:ext cx="490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/>
              <a:t>১৯৪০ খ্রিষ্টাব্দে ফুটবল খেলায় ট্রফি বিজেতা শেখ </a:t>
            </a:r>
            <a:r>
              <a:rPr lang="as-IN" sz="1400" b="1" dirty="0" smtClean="0"/>
              <a:t>মুজিব</a:t>
            </a:r>
            <a:r>
              <a:rPr lang="en-US" sz="1400" b="1" dirty="0" smtClean="0"/>
              <a:t> ।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692331"/>
            <a:ext cx="5381896" cy="5107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17921" y="5907962"/>
            <a:ext cx="5525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100" b="1" dirty="0"/>
              <a:t>১৯৪৭ খ্রিষ্টাব্দে </a:t>
            </a:r>
            <a:r>
              <a:rPr lang="as-IN" sz="1100" b="1" dirty="0">
                <a:hlinkClick r:id="rId4" tooltip="মোহনদাস করমচাঁদ গান্ধী"/>
              </a:rPr>
              <a:t>মহাত্মা গান্ধী</a:t>
            </a:r>
            <a:r>
              <a:rPr lang="as-IN" sz="1100" b="1" dirty="0"/>
              <a:t> ও </a:t>
            </a:r>
            <a:r>
              <a:rPr lang="as-IN" sz="1100" b="1" dirty="0">
                <a:hlinkClick r:id="rId5" tooltip="হোসেন শহীদ সোহ্‌রাওয়ার্দী"/>
              </a:rPr>
              <a:t>হোসেন শহীদ সোহ্‌রাওয়ার্দীর</a:t>
            </a:r>
            <a:r>
              <a:rPr lang="as-IN" sz="1100" b="1" dirty="0"/>
              <a:t> সাথে শেখ </a:t>
            </a:r>
            <a:r>
              <a:rPr lang="as-IN" sz="1100" b="1" dirty="0" smtClean="0"/>
              <a:t>মুজিব</a:t>
            </a:r>
            <a:r>
              <a:rPr lang="en-US" sz="1100" b="1" dirty="0" smtClean="0"/>
              <a:t>।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014469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404949"/>
            <a:ext cx="4540482" cy="5156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7017" y="5715658"/>
            <a:ext cx="454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000" b="1" dirty="0"/>
              <a:t>১৯৪৯ খ্রিষ্টাব্দে হোসেন শহীদ সোহ্‌রাওয়ার্দীর সাথে শেখ মুজিবুর </a:t>
            </a:r>
            <a:r>
              <a:rPr lang="as-IN" sz="1000" b="1" dirty="0" smtClean="0"/>
              <a:t>রহমান</a:t>
            </a:r>
            <a:r>
              <a:rPr lang="en-US" sz="1000" b="1" dirty="0" smtClean="0"/>
              <a:t>।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75" y="404949"/>
            <a:ext cx="5342707" cy="4941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77394" y="5715657"/>
            <a:ext cx="6914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000" b="1" dirty="0"/>
              <a:t>১৯৫৪ খ্রিষ্টাব্দের ২১শে ফেব্রুয়ারিতে </a:t>
            </a:r>
            <a:r>
              <a:rPr lang="as-IN" sz="1000" b="1" dirty="0">
                <a:hlinkClick r:id="rId4" tooltip="কেন্দ্রীয় শহীদ মিনার"/>
              </a:rPr>
              <a:t>শহীদ মিনারে</a:t>
            </a:r>
            <a:r>
              <a:rPr lang="as-IN" sz="1000" b="1" dirty="0"/>
              <a:t> শ্রদ্ধাঞ্জলি অর্পণকালে মাওলানা ভাসানী </a:t>
            </a:r>
            <a:r>
              <a:rPr lang="as-IN" sz="1000" b="1" dirty="0" smtClean="0"/>
              <a:t>ও</a:t>
            </a:r>
            <a:r>
              <a:rPr lang="en-US" sz="1000" b="1" dirty="0"/>
              <a:t> </a:t>
            </a:r>
            <a:r>
              <a:rPr lang="en-US" sz="1000" b="1" dirty="0" smtClean="0"/>
              <a:t>  </a:t>
            </a:r>
            <a:r>
              <a:rPr lang="as-IN" sz="1000" b="1" dirty="0" smtClean="0"/>
              <a:t>শেখ </a:t>
            </a:r>
            <a:r>
              <a:rPr lang="as-IN" sz="1000" b="1" dirty="0"/>
              <a:t>মুজিবুর </a:t>
            </a:r>
            <a:r>
              <a:rPr lang="as-IN" sz="1000" b="1" dirty="0" smtClean="0"/>
              <a:t>রহমান</a:t>
            </a:r>
            <a:r>
              <a:rPr lang="en-US" sz="700" b="1" dirty="0" smtClean="0"/>
              <a:t>।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129437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548638"/>
            <a:ext cx="4898569" cy="5129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9451" y="5832460"/>
            <a:ext cx="489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200" b="1" dirty="0"/>
              <a:t>২৬শে জুন, ১৯৪৯ খ্রিষ্টাব্দে </a:t>
            </a:r>
            <a:r>
              <a:rPr lang="as-IN" sz="1200" b="1" dirty="0">
                <a:hlinkClick r:id="rId3" tooltip="ঢাকা কেন্দ্রীয় কারাগার"/>
              </a:rPr>
              <a:t>ঢাকা কেন্দ্রীয় কারাগার</a:t>
            </a:r>
            <a:r>
              <a:rPr lang="as-IN" sz="1200" b="1" dirty="0"/>
              <a:t> থেকে মুক্তি লাভের পর শেখ মুজিবুর </a:t>
            </a:r>
            <a:r>
              <a:rPr lang="as-IN" sz="1200" b="1" dirty="0" smtClean="0"/>
              <a:t>রহমান</a:t>
            </a:r>
            <a:r>
              <a:rPr lang="en-US" sz="1200" b="1" dirty="0" smtClean="0"/>
              <a:t>।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548638"/>
            <a:ext cx="5355772" cy="5129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60571" y="5986348"/>
            <a:ext cx="657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/>
              <a:t>১৯৫২ খ্রিষ্টাব্দে আওয়ামী লীগ </a:t>
            </a:r>
            <a:r>
              <a:rPr lang="as-IN" sz="1400" b="1" dirty="0" smtClean="0"/>
              <a:t>নেতা</a:t>
            </a:r>
            <a:r>
              <a:rPr lang="en-US" sz="1400" b="1" dirty="0" smtClean="0"/>
              <a:t>- </a:t>
            </a:r>
            <a:r>
              <a:rPr lang="as-IN" sz="1400" b="1" dirty="0" smtClean="0"/>
              <a:t>কর্মীদের </a:t>
            </a:r>
            <a:r>
              <a:rPr lang="as-IN" sz="1400" b="1" dirty="0"/>
              <a:t>সাথে শেখ মুজিবুর রহমান </a:t>
            </a:r>
            <a:r>
              <a:rPr lang="en-US" sz="14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7028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6" y="444137"/>
            <a:ext cx="5486400" cy="5773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2356" y="63347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/>
              <a:t>১৯৫৪ খ্রিষ্টাব্দে নবনির্বাচিত যুক্তফ্রন্ট সরকারের কৃষি ও বন মন্ত্রী শেখ মুজিবুর রহমান (বাম থেকে দ্বিতীয়</a:t>
            </a:r>
            <a:r>
              <a:rPr lang="as-IN" sz="1400" b="1" dirty="0" smtClean="0"/>
              <a:t>)</a:t>
            </a:r>
            <a:r>
              <a:rPr lang="en-US" sz="1400" b="1" dirty="0" smtClean="0"/>
              <a:t>।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3" y="444137"/>
            <a:ext cx="5486399" cy="5773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60013" y="6334780"/>
            <a:ext cx="548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200" b="1" dirty="0"/>
              <a:t>১৯৫৬ খ্রিষ্টাব্দে পূর্ব পাকিস্তানের গভর্নর শেরে বাংলা এ কে ফজলুল হকের কাছ থেকে মন্ত্রী হিসেবে শপথ নিচ্ছেন শেখ মুজিবুর </a:t>
            </a:r>
            <a:r>
              <a:rPr lang="as-IN" sz="1200" b="1" dirty="0" smtClean="0"/>
              <a:t>রহমান</a:t>
            </a:r>
            <a:r>
              <a:rPr lang="en-US" sz="1200" b="1" baseline="30000" dirty="0"/>
              <a:t> </a:t>
            </a:r>
            <a:r>
              <a:rPr lang="en-US" sz="1200" b="1" baseline="30000" dirty="0" smtClean="0"/>
              <a:t>।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1161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96389"/>
            <a:ext cx="5251267" cy="5833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2959" y="6438814"/>
            <a:ext cx="4702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400" b="1" dirty="0"/>
              <a:t>শহীদ সোহ্‌রাওয়ার্দীর সাথে প্রিয় শিষ্য শেখ </a:t>
            </a:r>
            <a:r>
              <a:rPr lang="as-IN" sz="1400" b="1" dirty="0" smtClean="0"/>
              <a:t>মুজিব</a:t>
            </a:r>
            <a:r>
              <a:rPr lang="en-US" sz="1400" b="1" dirty="0" smtClean="0"/>
              <a:t>।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496388"/>
            <a:ext cx="5421085" cy="5833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99908" y="6438815"/>
            <a:ext cx="630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/>
              <a:t>শেখ মুজিবুর রহমান লাহোরে </a:t>
            </a:r>
            <a:r>
              <a:rPr lang="as-IN" sz="1400" b="1" dirty="0">
                <a:hlinkClick r:id="rId4" tooltip="ছয় দফা আন্দোলন"/>
              </a:rPr>
              <a:t>ছয় দফা</a:t>
            </a:r>
            <a:r>
              <a:rPr lang="as-IN" sz="1400" b="1" dirty="0"/>
              <a:t> দাবি উপস্থাপন করছেন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4809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" y="275473"/>
            <a:ext cx="5096435" cy="5472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58906" y="5970495"/>
            <a:ext cx="499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400" dirty="0"/>
              <a:t>ছয় দফা দাবি পেশের পর </a:t>
            </a:r>
            <a:r>
              <a:rPr lang="as-IN" sz="1400" dirty="0">
                <a:hlinkClick r:id="rId3" tooltip="তফাজ্জল হোসেন মানিক মিয়া"/>
              </a:rPr>
              <a:t>তোফাজ্জল হোসেন মানিক মিয়াকে</a:t>
            </a:r>
            <a:r>
              <a:rPr lang="as-IN" sz="1400" dirty="0"/>
              <a:t> সাথে নিয়ে লাহোর থেকে ফিরছেন শেখ মুজিব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90" y="275473"/>
            <a:ext cx="5096435" cy="5472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15014" y="6047439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dirty="0"/>
              <a:t>৭০-এর সাধারণ নির্বাচনের প্রচারণায় শেখ মুজিব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0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5760"/>
            <a:ext cx="5172891" cy="5656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2515" y="6175865"/>
            <a:ext cx="48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/>
              <a:t>গ্রেফতারের পর করাচি বিমানবন্দরে দুইজন পুলিশ কর্মকর্তার সামনে উপবিষ্ট শেখ মুজিবুর রহমান, </a:t>
            </a:r>
            <a:r>
              <a:rPr lang="as-IN" sz="1400" b="1" dirty="0" smtClean="0"/>
              <a:t>১৯৭১</a:t>
            </a:r>
            <a:r>
              <a:rPr lang="en-US" sz="1400" b="1" dirty="0" smtClean="0"/>
              <a:t>।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365760"/>
            <a:ext cx="5728061" cy="5656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6924" y="6126832"/>
            <a:ext cx="493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/>
              <a:t>সাতই মার্চের ভাষণ দিচ্ছেন শেখ মুজিবুর </a:t>
            </a:r>
            <a:r>
              <a:rPr lang="as-IN" sz="1400" b="1" dirty="0" smtClean="0"/>
              <a:t>রহমান</a:t>
            </a:r>
            <a:r>
              <a:rPr lang="en-US" sz="1400" b="1" dirty="0" smtClean="0"/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3134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Algerian" panose="04020705040A02060702" pitchFamily="82" charset="0"/>
              </a:rPr>
              <a:t>শিক্ষক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</a:rPr>
              <a:t>পরিচিতি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2" y="2368500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137" y="1825625"/>
            <a:ext cx="6648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Algerian" panose="04020705040A02060702" pitchFamily="82" charset="0"/>
              </a:rPr>
              <a:t>দুলাল</a:t>
            </a:r>
            <a:r>
              <a:rPr lang="en-US" b="1" dirty="0" smtClean="0">
                <a:latin typeface="Algerian" panose="04020705040A02060702" pitchFamily="82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</a:rPr>
              <a:t>কুমার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</a:rPr>
              <a:t>ঘোষ</a:t>
            </a:r>
            <a:endParaRPr lang="en-US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b="1" dirty="0" err="1">
                <a:latin typeface="Algerian" panose="04020705040A02060702" pitchFamily="82" charset="0"/>
              </a:rPr>
              <a:t>প্রভাষক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</a:rPr>
              <a:t>যুক্তিবিদ্যা</a:t>
            </a:r>
            <a:endParaRPr lang="en-US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b="1" dirty="0" err="1">
                <a:latin typeface="Algerian" panose="04020705040A02060702" pitchFamily="82" charset="0"/>
              </a:rPr>
              <a:t>কোটচাঁদপুর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</a:rPr>
              <a:t>পৌর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</a:rPr>
              <a:t>ডিগ্রি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b="1" dirty="0" err="1">
                <a:latin typeface="Algerian" panose="04020705040A02060702" pitchFamily="82" charset="0"/>
              </a:rPr>
              <a:t>কলেজ</a:t>
            </a:r>
            <a:endParaRPr lang="en-US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b="1" dirty="0">
                <a:latin typeface="Algerian" panose="04020705040A02060702" pitchFamily="82" charset="0"/>
              </a:rPr>
              <a:t>ICT4E </a:t>
            </a:r>
            <a:r>
              <a:rPr lang="en-US" b="1" dirty="0" err="1">
                <a:latin typeface="Algerian" panose="04020705040A02060702" pitchFamily="82" charset="0"/>
              </a:rPr>
              <a:t>ডিস্ট্রিক্ট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b="1" dirty="0" err="1" smtClean="0">
                <a:latin typeface="Algerian" panose="04020705040A02060702" pitchFamily="82" charset="0"/>
              </a:rPr>
              <a:t>এম্বাস্যাডোর</a:t>
            </a:r>
            <a:endParaRPr lang="en-US" b="1" dirty="0" smtClean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      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www.facebook.com/dulal.k.ghosh</a:t>
            </a:r>
            <a:endParaRPr lang="en-US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Algerian" panose="04020705040A02060702" pitchFamily="82" charset="0"/>
              </a:rPr>
              <a:t>কোটচাঁদপুর</a:t>
            </a:r>
            <a:r>
              <a:rPr lang="en-US" b="1" dirty="0">
                <a:latin typeface="Algerian" panose="04020705040A02060702" pitchFamily="82" charset="0"/>
              </a:rPr>
              <a:t>, </a:t>
            </a:r>
            <a:r>
              <a:rPr lang="en-US" b="1" dirty="0" err="1">
                <a:latin typeface="Algerian" panose="04020705040A02060702" pitchFamily="82" charset="0"/>
              </a:rPr>
              <a:t>ঝিনাইদহ</a:t>
            </a:r>
            <a:r>
              <a:rPr lang="en-US" b="1" dirty="0">
                <a:latin typeface="Algerian" panose="04020705040A02060702" pitchFamily="82" charset="0"/>
              </a:rPr>
              <a:t>।</a:t>
            </a:r>
          </a:p>
          <a:p>
            <a:pPr marL="0" indent="0">
              <a:buNone/>
            </a:pPr>
            <a:r>
              <a:rPr lang="en-US" sz="2000" b="1" dirty="0" err="1">
                <a:latin typeface="Algerian" panose="04020705040A02060702" pitchFamily="82" charset="0"/>
              </a:rPr>
              <a:t>মোবাঃ</a:t>
            </a:r>
            <a:r>
              <a:rPr lang="en-US" sz="2000" b="1" dirty="0">
                <a:latin typeface="Algerian" panose="04020705040A02060702" pitchFamily="82" charset="0"/>
              </a:rPr>
              <a:t> </a:t>
            </a:r>
            <a:r>
              <a:rPr lang="en-US" sz="2000" b="1" dirty="0" err="1">
                <a:latin typeface="Algerian" panose="04020705040A02060702" pitchFamily="82" charset="0"/>
              </a:rPr>
              <a:t>নং</a:t>
            </a:r>
            <a:r>
              <a:rPr lang="en-US" sz="2000" b="1" dirty="0">
                <a:latin typeface="Algerian" panose="04020705040A02060702" pitchFamily="82" charset="0"/>
              </a:rPr>
              <a:t>- 01712994903</a:t>
            </a:r>
          </a:p>
          <a:p>
            <a:pPr marL="0" indent="0">
              <a:buNone/>
            </a:pPr>
            <a:r>
              <a:rPr lang="en-US" sz="2000" b="1" dirty="0"/>
              <a:t>email: </a:t>
            </a:r>
            <a:r>
              <a:rPr lang="en-US" sz="2000" b="1" dirty="0" smtClean="0">
                <a:hlinkClick r:id="rId4"/>
              </a:rPr>
              <a:t>ghoshdulalkumar566@gmail.com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7" y="3888690"/>
            <a:ext cx="264251" cy="264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805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627017"/>
            <a:ext cx="5251268" cy="5094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1703" y="5860028"/>
            <a:ext cx="515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600" b="1" dirty="0"/>
              <a:t>জনগণের সাথে এক সম্মেলনে শেখ মুজিবুর </a:t>
            </a:r>
            <a:r>
              <a:rPr lang="as-IN" sz="1600" b="1" dirty="0" smtClean="0"/>
              <a:t>রহমান</a:t>
            </a:r>
            <a:r>
              <a:rPr lang="en-US" sz="1600" b="1" dirty="0" smtClean="0"/>
              <a:t> ।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627016"/>
            <a:ext cx="5251267" cy="5094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26926" y="5799363"/>
            <a:ext cx="5251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100" b="1" dirty="0"/>
              <a:t>যুক্তরাষ্ট্রের রাষ্ট্রপতি </a:t>
            </a:r>
            <a:r>
              <a:rPr lang="as-IN" sz="1100" b="1" dirty="0">
                <a:hlinkClick r:id="rId4" tooltip="জেরাল্ড ফোর্ড"/>
              </a:rPr>
              <a:t>জেরাল্ড ফোর্ডের</a:t>
            </a:r>
            <a:r>
              <a:rPr lang="as-IN" sz="1100" b="1" dirty="0"/>
              <a:t> সাথে সাক্ষাৎকালে শেখ মুজিবুর </a:t>
            </a:r>
            <a:r>
              <a:rPr lang="as-IN" sz="1100" b="1" dirty="0" smtClean="0"/>
              <a:t>রহমান</a:t>
            </a:r>
            <a:r>
              <a:rPr lang="en-US" sz="1100" b="1" dirty="0" smtClean="0"/>
              <a:t> ।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26438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548641"/>
            <a:ext cx="5460274" cy="556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9634" y="6298082"/>
            <a:ext cx="546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>
                <a:hlinkClick r:id="rId4" tooltip="বাংলাদেশ বিমান বাহিনী"/>
              </a:rPr>
              <a:t>বাংলাদেশ বিমানবাহিনীর</a:t>
            </a:r>
            <a:r>
              <a:rPr lang="as-IN" sz="1400" b="1" dirty="0"/>
              <a:t> কুচকাওয়াজে শেখ মুজিব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57110" y="6267305"/>
            <a:ext cx="56170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জাতীর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জনক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বঙ্গবন্ধু</a:t>
            </a:r>
            <a:r>
              <a:rPr lang="en-US" sz="1600" b="1" dirty="0" smtClean="0"/>
              <a:t> </a:t>
            </a:r>
            <a:r>
              <a:rPr lang="as-IN" sz="1600" b="1" dirty="0" smtClean="0"/>
              <a:t>শেখ </a:t>
            </a:r>
            <a:r>
              <a:rPr lang="as-IN" sz="1600" b="1" dirty="0"/>
              <a:t>মুজিবুর রহমানের </a:t>
            </a:r>
            <a:r>
              <a:rPr lang="en-US" sz="1600" b="1" dirty="0" err="1" smtClean="0"/>
              <a:t>পরিবার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50" y="548640"/>
            <a:ext cx="5577839" cy="556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290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8" y="295450"/>
            <a:ext cx="5257800" cy="5419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0188" y="585311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/>
              <a:t>১৯৫৭ খ্রিষ্টাব্দে চীনের প্রধানমন্ত্রী </a:t>
            </a:r>
            <a:r>
              <a:rPr lang="as-IN" sz="1400" b="1" dirty="0">
                <a:hlinkClick r:id="rId3" tooltip="চৌ এন-লাই"/>
              </a:rPr>
              <a:t>চৌ এন-লাই</a:t>
            </a:r>
            <a:r>
              <a:rPr lang="as-IN" sz="1400" b="1" dirty="0"/>
              <a:t> (পেছনে) ও হোসেন শহীদ সোহ্‌রাওয়ার্দীর (বামে) সাথে শেখ </a:t>
            </a:r>
            <a:r>
              <a:rPr lang="as-IN" sz="1400" b="1" dirty="0" smtClean="0"/>
              <a:t>মুজিব</a:t>
            </a:r>
            <a:r>
              <a:rPr lang="en-US" sz="1400" b="1" dirty="0" smtClean="0"/>
              <a:t>।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39" y="295450"/>
            <a:ext cx="5257800" cy="5419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27479" y="5976224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>
                <a:hlinkClick r:id="rId5"/>
              </a:rPr>
              <a:t>বঙ্গবন্ধু ও ইন্দিরা গান্ধী</a:t>
            </a:r>
          </a:p>
        </p:txBody>
      </p:sp>
    </p:spTree>
    <p:extLst>
      <p:ext uri="{BB962C8B-B14F-4D97-AF65-F5344CB8AC3E}">
        <p14:creationId xmlns:p14="http://schemas.microsoft.com/office/powerpoint/2010/main" val="3047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300445"/>
            <a:ext cx="5290457" cy="5799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8" y="300445"/>
            <a:ext cx="5316583" cy="5799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3325" y="6100352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ঘাতকের</a:t>
            </a:r>
            <a:r>
              <a:rPr lang="en-US" b="1" dirty="0" smtClean="0"/>
              <a:t> </a:t>
            </a:r>
            <a:r>
              <a:rPr lang="en-US" b="1" dirty="0" err="1" smtClean="0"/>
              <a:t>বুলেটে</a:t>
            </a:r>
            <a:r>
              <a:rPr lang="en-US" b="1" dirty="0" smtClean="0"/>
              <a:t> </a:t>
            </a:r>
            <a:r>
              <a:rPr lang="as-IN" b="1" dirty="0"/>
              <a:t>বঙ্গবন্ধু শেখ মুজিবুর </a:t>
            </a:r>
            <a:r>
              <a:rPr lang="as-IN" b="1" dirty="0" smtClean="0"/>
              <a:t>রহমান</a:t>
            </a:r>
            <a:r>
              <a:rPr lang="en-US" b="1" dirty="0" smtClean="0"/>
              <a:t>।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9028" y="6141324"/>
            <a:ext cx="5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b="1" dirty="0"/>
              <a:t>বঙ্গবন্ধুর স্মৃতিময় ধানমন্ডি-৩২ নম্বর </a:t>
            </a:r>
            <a:r>
              <a:rPr lang="as-IN" b="1" dirty="0" smtClean="0"/>
              <a:t>বাড়ি</a:t>
            </a:r>
            <a:r>
              <a:rPr lang="en-US" b="1" dirty="0" smtClean="0"/>
              <a:t>।</a:t>
            </a:r>
            <a:endParaRPr lang="as-IN" b="1" dirty="0"/>
          </a:p>
        </p:txBody>
      </p:sp>
      <p:sp>
        <p:nvSpPr>
          <p:cNvPr id="8" name="AutoShape 2" descr="data:image/jpeg;base64,/9j/4AAQSkZJRgABAQAAAQABAAD/2wCEAAkGBwgHBgkIBwgKCgkLDRYPDQwMDRsUFRAWIB0iIiAdHx8kKDQsJCYxJx8fLT0tMTU3Ojo6Iys/RD84QzQ5OjcBCgoKDQwNGg8PGjclHyU3Nzc3Nzc3Nzc3Nzc3Nzc3Nzc3Nzc3Nzc3Nzc3Nzc3Nzc3Nzc3Nzc3Nzc3Nzc3Nzc3N//AABEIAEYAfAMBIgACEQEDEQH/xAAbAAACAwEBAQAAAAAAAAAAAAAFBgADBAIHAf/EADkQAAIBAwMCBAQEBAQHAAAAAAECAwAEEQUSIQYxE0FRYRRxgZEiobHBFTJS8CNCkuE0RGKCotHx/8QAGAEAAwEBAAAAAAAAAAAAAAAAAAECAwT/xAAgEQACAgMAAgMBAAAAAAAAAAAAAQIREiExA0ETUZEi/9oADAMBAAIRAxEAPwB4EpyK8k8Pel3JuIZbiXkHyzXqO+hM+gaXNuJt9pYkko5HNcqdGwR6NjVLeHxzvjZiSJDlcLG3ODx3rfpOoNe22sM7WLJCswha2QAEDdtKEdxgcn+oGh8cMZ06WzMgiSSGWFXfOFLRsozgepoTpGmz6bvabU9PaCK2mRYklbccxsBtUqOckVotkD/Fcpulj3ZdX3MPY8D9DVVnqk8sauIYQpUNkzHsf+2sith5G/qJ/If70q3WqCy0AZBZyqxKm78IYjduOPocf+q5nF3otyofJNWlgRpHhh2IMuRMeB/prZLrFjDbSz/FQuI1LbUkUk4HlzSH09rKalp6QXMKP/JBKqREDbkAKfmM+1ZWj09ekvGt9PiF08s2yUbSdpaQKAAc8cDt5fI1p4oPbvhEmh7bqEIyb7C5Usu5V3xZYe2X57Gvtn1FBeXHw/wtzBIY/EXxguGGccYY+dCNZsb6Sxt57WJGu4woMRmygUHPBIHPlz6mhs1xHZ9SrlyqvajYr4BGXfgfal8kpaZWKG2WbceM1mZ8DtSXquq2eqRQS3cEjQxPOu1ZtuSrqucgex496Ay+E05+DlniRiSqGUkgfOpw1ZWR6Dq+pR6bp0t1JIqYyqsxGNxHHehidVafcyMkFxK4zxtmjJxkYyAnHft7H2yM03TItT0v4C/mnaBr6PdhsswyABk9uT9qH3s2lJr4/h8M9hbSWos3hQKMbZSRIpz/ADfzd+cnOe9XCOjJ5y8lXUf0PNrVtd3nwcUu91O7DFQ+ORyB7j7FfWiCycV11DqUl5fpCkMCwQu6l2GZCwOOD5Dg+ueKyBqmVXovx5V/RSWrkvVLSVXJKBGST5U2Bbb6rbRlo2dt+7sqMf0FEbW/iuULQsSAccgjyB8/nXnMl+0dzKUKhtxwXXI7frRrp7U4hlXfYW2gA8ZOAOKrJfY8X9Da8+0Hnyc/lS3eWs+qaLDb2mzcGjc72wMBMfr+9Er+5jggWSTJByOBnvxQ7TJLO5VxZyzgxHY6gsu0+nNJ9J6U2FtedO6deSXZgZcpKmHJGVOSG4+X50lHVrq3UJcQQlnOFMeVPPNOXVNsraNfSvNMzJaybQXyO2f2Fef6tKvxcEZDAq4JI9hTjJrQYjPH1vqtmyRrDAmc7VZeB+lYNS6iudTvhNdCN5lQKFAIAAJPr7mh82yC8sp7e5kD7DNG3OYyCMDJHfgn7VnudSuJtba5a7kaUxBWkc5JGcY+1VFR7QnYx2V74+krHIu1kncY75yQ5P3bt7Vrm1ONJGnhtk3bHJG7jOODzzwD2Hn27YIKzmf4BWO4Ozs5Kn6Y4+Qrvx5GV1lywK7RnsD6/wB/pRJ6F7PQOmiJtJBYuN0m/Ichsg5ByOc5Gc0UbeG8QXl5v9TcOf1NA+mJCNEiLHks2efesWo6uY7uQG5aJQNqgAncfpWSviNQ+5xKv4mY8sWY5JJOSTXW6lvStRlnu9rymRfLOO1Ht1JgBmumf/N9qEG7m/iTxyOSCBhSeAa78Ujg9qwXU0vxbeGN34RyBmgejJ1BY3k2qia1mCxNDjaXx+MZGcf6azaZY30N3FJdThlSVSf8UngZzx9qJ+PcEY2yZP8A0Gu4CHuPDuZTGpXIOfPJ9f74pjsbb2Ka8sbR4SvhuRhj8v8A7WKwspbSVmjaIlid5ReG9KIaVKzWdvAqEwQOTuOMHg8f+VBdZ6jltNWuLZEURxkAY4PKg/vUtphVBDUbea7tZoHXKSIVbacHBpOuOm9QDiRLczOCSoZl2j3Pqfbt8+1G7XqaaaQqPDQBSxMp/D+QzRmbXbM7FtHjLtyA+eR7Yojl6E6fRIn0rV3ZWS3kd1UK/wCNcZycgjzPbn51Qugaj4olaxuI39Uww+2c/nTTF1NbpuOwncxY/Wj2l3keo2a3EalQSVwWHlR8lBjYlLpM8cMaNDI+0EksuDkkn966Ni4H/CyH54o5f9RLbXk1vtA8NiuSM5x9aoXqiEyKrgNlgOFxRnYsUR72TTemwyrtfxSAO39IpOk6hjmMkksLbgMtkBh3A+/anTqCT8MaiEOpb8SlMgHOPp2FBmtLQrxBY4I8oRz+VLJezVKi7pkuyQaiCq20gIAckMADjOPpTWJ0YZVww9QaVmMYsUt0eNdqgYUYUfIVosv8C1RN2T3JHnmpyBxs5hg3AGRs+gFa41RRhQBj0rDYTILdOeSM81cZhzsb61dEWapJRHjA5oPqswe4hjBDPgtj2yK+Xl8yN4MOHm8yeQtWaVafiDOu5yOWI5NHAuxr0p8WyoikA8nz5rBq3T9neTyXUxkR8ZZlbvj/AGolZ4jjAFXXQM1pNGjosjoyqW7AkcZqPZQkXun29ragQo25nAdicll8xzxQ21OHhVeW8VeQnYVdDrd3IJI5bD4gRcSlM8fPjiiXSHUFjo97JM2kTX0sgwkRcHbznjgkmtFaJaQb1DoaM23jRxSQYPJjfIPOOxz+WK06Za/w+0W2C7lX1bn19Peu0671LqTUhpdvp0dlEjeJcqXJkCqwyDwMc4GMd/rW2XaGNRNDi2KesdOvd3UlxbzbC5yUZcihsHTd1FcxyTTRlUcMQF74Pzp4YqazXEauvHelYUCpnndzFEyoxJJLDP8AfehVxpN0MbGjbCgdyK3O7R3g3Zw3H1raHDDnFKi7sVbixvo0OIw2B/laiFrJtgRT3UYos6+wrM8UbNkqM0MdAGxz40eSchdpweOCatv7p0ZbeAlXZclz5fKpUreRzGnTbJBjnJPcnzpltoFjUAd6lSs2aI3xgBe1fJXwh4qVKkYp6Ooimv8AaP8Am5P2py6ZhN5cqgVQScHNSpVPggf0tYxtrGv3u0BwIkGPV8ux+pA+1a5s7zye9SpQ+jKsZOK+FOO9SpUgBNWt1w3PvVNjcNNDlv50Yqx9T61KlNAumrfuXnvVRbmpUqSz/9k="/>
          <p:cNvSpPr>
            <a:spLocks noChangeAspect="1" noChangeArrowheads="1"/>
          </p:cNvSpPr>
          <p:nvPr/>
        </p:nvSpPr>
        <p:spPr bwMode="auto">
          <a:xfrm>
            <a:off x="-258718" y="-162334"/>
            <a:ext cx="11811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8" y="326571"/>
            <a:ext cx="10720136" cy="6035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602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4" y="261257"/>
            <a:ext cx="11665273" cy="62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2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endParaRPr lang="en-US" sz="4400" b="1" dirty="0"/>
          </a:p>
          <a:p>
            <a:pPr algn="ctr"/>
            <a:endParaRPr lang="en-US" sz="4400" b="1" dirty="0" smtClean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 err="1" smtClean="0"/>
              <a:t>স্থির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চিত্রে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জাতীর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জনক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4400" b="1" dirty="0" err="1" smtClean="0"/>
              <a:t>বঙ্গবন্ধু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শেখ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মুজিুবুর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রহমান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4400" b="1" dirty="0" err="1" smtClean="0"/>
              <a:t>এর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সংক্ষিপ্ত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বর্ননা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7415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0"/>
            <a:ext cx="7223760" cy="637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</a:t>
            </a:r>
            <a:r>
              <a:rPr lang="en-US" b="1" dirty="0" err="1" smtClean="0"/>
              <a:t>জাতীর</a:t>
            </a:r>
            <a:r>
              <a:rPr lang="en-US" b="1" dirty="0" smtClean="0"/>
              <a:t> </a:t>
            </a:r>
            <a:r>
              <a:rPr lang="en-US" b="1" dirty="0" err="1" smtClean="0"/>
              <a:t>পিতা</a:t>
            </a:r>
            <a:r>
              <a:rPr lang="en-US" b="1" dirty="0" smtClean="0"/>
              <a:t> </a:t>
            </a:r>
            <a:r>
              <a:rPr lang="as-IN" b="1" dirty="0" smtClean="0">
                <a:hlinkClick r:id="rId3"/>
              </a:rPr>
              <a:t>বঙ্গবন্ধু</a:t>
            </a:r>
            <a:r>
              <a:rPr lang="en-US" b="1" dirty="0" smtClean="0"/>
              <a:t> </a:t>
            </a:r>
            <a:r>
              <a:rPr lang="as-IN" b="1" dirty="0" smtClean="0"/>
              <a:t>শেখ </a:t>
            </a:r>
            <a:r>
              <a:rPr lang="as-IN" b="1" dirty="0"/>
              <a:t>মুজিবুর রহমান (১৭ই মার্চ ১৯২০ – ১৫ই আগস্ট ১৯৭৫)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770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8565"/>
            <a:ext cx="5181600" cy="558052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2" y="618565"/>
            <a:ext cx="5414682" cy="5580530"/>
          </a:xfrm>
        </p:spPr>
      </p:pic>
    </p:spTree>
    <p:extLst>
      <p:ext uri="{BB962C8B-B14F-4D97-AF65-F5344CB8AC3E}">
        <p14:creationId xmlns:p14="http://schemas.microsoft.com/office/powerpoint/2010/main" val="2108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274320"/>
            <a:ext cx="6766560" cy="6035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51760" y="6309682"/>
            <a:ext cx="6662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জাতীর</a:t>
            </a:r>
            <a:r>
              <a:rPr lang="en-US" sz="1400" dirty="0" smtClean="0"/>
              <a:t> </a:t>
            </a:r>
            <a:r>
              <a:rPr lang="en-US" sz="1400" dirty="0" err="1" smtClean="0"/>
              <a:t>পিতা</a:t>
            </a:r>
            <a:r>
              <a:rPr lang="en-US" sz="1400" dirty="0" smtClean="0"/>
              <a:t> </a:t>
            </a:r>
            <a:r>
              <a:rPr lang="as-IN" sz="1400" dirty="0" smtClean="0">
                <a:hlinkClick r:id="rId3"/>
              </a:rPr>
              <a:t>বঙ্গবন্ধু</a:t>
            </a:r>
            <a:r>
              <a:rPr lang="en-US" sz="1400" dirty="0" smtClean="0"/>
              <a:t> </a:t>
            </a:r>
            <a:r>
              <a:rPr lang="as-IN" sz="1400" dirty="0" smtClean="0"/>
              <a:t>শেখ মুজিবুর রহমান</a:t>
            </a:r>
            <a:r>
              <a:rPr lang="en-US" sz="1400" dirty="0" smtClean="0"/>
              <a:t> </a:t>
            </a:r>
            <a:r>
              <a:rPr lang="en-US" sz="1400" dirty="0" err="1" smtClean="0"/>
              <a:t>এবং</a:t>
            </a:r>
            <a:r>
              <a:rPr lang="as-IN" sz="1400" u="sng" dirty="0">
                <a:hlinkClick r:id="rId4"/>
              </a:rPr>
              <a:t> বঙ্গমাতা শেখ </a:t>
            </a:r>
            <a:r>
              <a:rPr lang="as-IN" sz="1400" u="sng" dirty="0" smtClean="0">
                <a:hlinkClick r:id="rId4"/>
              </a:rPr>
              <a:t>ফজিলাতুন্নেছা</a:t>
            </a:r>
            <a:r>
              <a:rPr lang="en-US" sz="1400" u="sng" dirty="0" smtClean="0">
                <a:hlinkClick r:id="rId4"/>
              </a:rPr>
              <a:t>।</a:t>
            </a:r>
            <a:r>
              <a:rPr lang="as-IN" sz="1600" u="sng" dirty="0">
                <a:hlinkClick r:id="rId4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600891"/>
            <a:ext cx="5408023" cy="55760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4" y="600891"/>
            <a:ext cx="5473336" cy="5576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93376" y="5699909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050" dirty="0"/>
              <a:t>শেখ হাসিনা </a:t>
            </a:r>
            <a:r>
              <a:rPr lang="as-IN" sz="1050" dirty="0" smtClean="0"/>
              <a:t>(</a:t>
            </a:r>
            <a:r>
              <a:rPr lang="as-IN" sz="1050" dirty="0"/>
              <a:t>জন্ম: ২৮ সেপ্টেম্বর ১৯৪৭) </a:t>
            </a:r>
            <a:endParaRPr lang="en-US" sz="1050" dirty="0" smtClean="0"/>
          </a:p>
          <a:p>
            <a:pPr algn="ctr"/>
            <a:r>
              <a:rPr lang="as-IN" sz="1050" dirty="0" smtClean="0"/>
              <a:t>বাংলাদেশের </a:t>
            </a:r>
            <a:r>
              <a:rPr lang="as-IN" sz="1050" dirty="0"/>
              <a:t>বর্তমান প্রধানমন্ত্রী।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6413864" y="5222856"/>
            <a:ext cx="5339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1000" b="1" dirty="0"/>
              <a:t>ড. এম এ ওয়াজেদ মিয়া </a:t>
            </a:r>
            <a:endParaRPr lang="en-US" sz="1000" b="1" dirty="0"/>
          </a:p>
          <a:p>
            <a:pPr algn="just"/>
            <a:r>
              <a:rPr lang="as-IN" sz="800" b="1" dirty="0"/>
              <a:t>(১৬ ফেব্রুয়ারি ১৯৪২ - ৯ মে ২০০৯) </a:t>
            </a:r>
            <a:endParaRPr lang="en-US" sz="800" b="1" dirty="0"/>
          </a:p>
          <a:p>
            <a:pPr algn="just"/>
            <a:r>
              <a:rPr lang="as-IN" sz="1000" b="1" dirty="0"/>
              <a:t>বাংলাদেশের একজন খ্যাতনামা পরমাণু বিজ্ঞানী। </a:t>
            </a:r>
            <a:endParaRPr lang="en-US" sz="1000" b="1" dirty="0"/>
          </a:p>
          <a:p>
            <a:pPr algn="just"/>
            <a:r>
              <a:rPr lang="as-IN" sz="1000" b="1" dirty="0"/>
              <a:t>তিনি গণপ্রজাতন্ত্রী বাংলাদেশ সরকারের বর্তমান প্রধানমন্ত্রী শেখ হাসিনার স্বামী ছিলেন।</a:t>
            </a:r>
            <a:r>
              <a:rPr lang="en-US" sz="10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4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1571797"/>
              </p:ext>
            </p:extLst>
          </p:nvPr>
        </p:nvGraphicFramePr>
        <p:xfrm>
          <a:off x="509450" y="274322"/>
          <a:ext cx="11168744" cy="6348544"/>
        </p:xfrm>
        <a:graphic>
          <a:graphicData uri="http://schemas.openxmlformats.org/drawingml/2006/table">
            <a:tbl>
              <a:tblPr/>
              <a:tblGrid>
                <a:gridCol w="5584372"/>
                <a:gridCol w="5584372"/>
              </a:tblGrid>
              <a:tr h="1039175">
                <a:tc gridSpan="2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45057" marR="45057" marT="22529" marB="225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63197"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6596"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6596"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6596"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as-IN" sz="160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6596"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6596"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6596"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6596"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as-IN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914400"/>
            <a:ext cx="7289074" cy="49638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451" y="6149032"/>
            <a:ext cx="1116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b="1" dirty="0"/>
              <a:t>শেখ রেহানার স্বামী ও ঢাকা বিশ্ববিদ্যালয়ের অধ্যাপক ড. শফিক আহমেদ সিদ্দিক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470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705394"/>
            <a:ext cx="10515599" cy="7576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as-IN" sz="2200" dirty="0" smtClean="0"/>
              <a:t>শেখ </a:t>
            </a:r>
            <a:r>
              <a:rPr lang="as-IN" sz="2200" dirty="0"/>
              <a:t>রেহানা (জন্ম: ১৩ সেপ্টেম্বর ১৯৫৫) বাংলাদেশের জাতির জনক </a:t>
            </a:r>
            <a:r>
              <a:rPr lang="as-IN" sz="2200" dirty="0" smtClean="0"/>
              <a:t>শেখ </a:t>
            </a:r>
            <a:r>
              <a:rPr lang="as-IN" sz="2200" dirty="0"/>
              <a:t>মুজিবুর রহমানের কনিষ্ঠা কন্যা। তিনি বর্তমান প্রধানমন্ত্রী শেখ হাসিনার একমাত্র বোন।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38" y="1825625"/>
            <a:ext cx="358212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131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304</Words>
  <Application>Microsoft Office PowerPoint</Application>
  <PresentationFormat>Widescreen</PresentationFormat>
  <Paragraphs>55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Vrinda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শেখ রেহানা (জন্ম: ১৩ সেপ্টেম্বর ১৯৫৫) বাংলাদেশের জাতির জনক শেখ মুজিবুর রহমানের কনিষ্ঠা কন্যা। তিনি বর্তমান প্রধানমন্ত্রী শেখ হাসিনার একমাত্র বোন।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</dc:creator>
  <cp:lastModifiedBy>usa</cp:lastModifiedBy>
  <cp:revision>177</cp:revision>
  <dcterms:created xsi:type="dcterms:W3CDTF">2022-03-17T18:04:13Z</dcterms:created>
  <dcterms:modified xsi:type="dcterms:W3CDTF">2022-03-18T08:18:32Z</dcterms:modified>
</cp:coreProperties>
</file>