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5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4B1A-F56F-4A84-AAF0-CCB1190FB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5D3A4-71DB-452B-9E59-870E3029F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55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E9D94B0-D797-49B2-8753-FE9F10C5B728}"/>
              </a:ext>
            </a:extLst>
          </p:cNvPr>
          <p:cNvSpPr/>
          <p:nvPr userDrawn="1"/>
        </p:nvSpPr>
        <p:spPr>
          <a:xfrm>
            <a:off x="0" y="-1"/>
            <a:ext cx="12192000" cy="1330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37815F-E5D7-4D61-BA17-5D1456C235A4}"/>
              </a:ext>
            </a:extLst>
          </p:cNvPr>
          <p:cNvGrpSpPr/>
          <p:nvPr userDrawn="1"/>
        </p:nvGrpSpPr>
        <p:grpSpPr>
          <a:xfrm>
            <a:off x="0" y="5257800"/>
            <a:ext cx="12192001" cy="1600200"/>
            <a:chOff x="0" y="5257800"/>
            <a:chExt cx="12192001" cy="1600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EBAEE2-48D5-4FCA-B9AF-79C0BA6AF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7800"/>
              <a:ext cx="4257367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7F136D-449F-4B0E-9A41-CBA3791132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324" y="5257800"/>
              <a:ext cx="4257367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BC6A2E-4B04-47FE-9968-F6C5371D8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649" y="5257800"/>
              <a:ext cx="3757352" cy="1600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DB6FA8-CB5D-4655-B85D-EA45DC102A50}"/>
              </a:ext>
            </a:extLst>
          </p:cNvPr>
          <p:cNvGrpSpPr/>
          <p:nvPr userDrawn="1"/>
        </p:nvGrpSpPr>
        <p:grpSpPr>
          <a:xfrm>
            <a:off x="0" y="5467005"/>
            <a:ext cx="1100050" cy="1593273"/>
            <a:chOff x="4098176" y="2981499"/>
            <a:chExt cx="1100050" cy="1593273"/>
          </a:xfrm>
        </p:grpSpPr>
        <p:sp>
          <p:nvSpPr>
            <p:cNvPr id="14" name="Star: 32 Points 13">
              <a:extLst>
                <a:ext uri="{FF2B5EF4-FFF2-40B4-BE49-F238E27FC236}">
                  <a16:creationId xmlns:a16="http://schemas.microsoft.com/office/drawing/2014/main" id="{7C761AB2-5978-4ED0-8FB6-4A44AC07108F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32 Points 14">
              <a:extLst>
                <a:ext uri="{FF2B5EF4-FFF2-40B4-BE49-F238E27FC236}">
                  <a16:creationId xmlns:a16="http://schemas.microsoft.com/office/drawing/2014/main" id="{163D8A10-94B8-4FDA-AFB9-DB15D24D06B9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32 Points 15">
              <a:extLst>
                <a:ext uri="{FF2B5EF4-FFF2-40B4-BE49-F238E27FC236}">
                  <a16:creationId xmlns:a16="http://schemas.microsoft.com/office/drawing/2014/main" id="{68F44238-C66F-4A81-B794-C0D7ED9F1009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829D5-87EF-4BB1-A9AD-3A7913D52D39}"/>
              </a:ext>
            </a:extLst>
          </p:cNvPr>
          <p:cNvGrpSpPr/>
          <p:nvPr userDrawn="1"/>
        </p:nvGrpSpPr>
        <p:grpSpPr>
          <a:xfrm>
            <a:off x="1316182" y="5611092"/>
            <a:ext cx="1100050" cy="1593273"/>
            <a:chOff x="4098176" y="2981499"/>
            <a:chExt cx="1100050" cy="1593273"/>
          </a:xfrm>
        </p:grpSpPr>
        <p:sp>
          <p:nvSpPr>
            <p:cNvPr id="19" name="Star: 32 Points 18">
              <a:extLst>
                <a:ext uri="{FF2B5EF4-FFF2-40B4-BE49-F238E27FC236}">
                  <a16:creationId xmlns:a16="http://schemas.microsoft.com/office/drawing/2014/main" id="{6A0CB441-0643-4292-B370-F3E4F75BFE2A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32 Points 19">
              <a:extLst>
                <a:ext uri="{FF2B5EF4-FFF2-40B4-BE49-F238E27FC236}">
                  <a16:creationId xmlns:a16="http://schemas.microsoft.com/office/drawing/2014/main" id="{626DB01D-B260-4E5C-BEAD-787B7C250744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32 Points 20">
              <a:extLst>
                <a:ext uri="{FF2B5EF4-FFF2-40B4-BE49-F238E27FC236}">
                  <a16:creationId xmlns:a16="http://schemas.microsoft.com/office/drawing/2014/main" id="{3E6A47FB-A503-49BC-A078-F5015BEA422B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6EB7C9-5616-414F-B3D5-AB1E49B60843}"/>
              </a:ext>
            </a:extLst>
          </p:cNvPr>
          <p:cNvGrpSpPr/>
          <p:nvPr userDrawn="1"/>
        </p:nvGrpSpPr>
        <p:grpSpPr>
          <a:xfrm>
            <a:off x="2557549" y="5613862"/>
            <a:ext cx="1100050" cy="1593273"/>
            <a:chOff x="4098176" y="2981499"/>
            <a:chExt cx="1100050" cy="1593273"/>
          </a:xfrm>
        </p:grpSpPr>
        <p:sp>
          <p:nvSpPr>
            <p:cNvPr id="23" name="Star: 32 Points 22">
              <a:extLst>
                <a:ext uri="{FF2B5EF4-FFF2-40B4-BE49-F238E27FC236}">
                  <a16:creationId xmlns:a16="http://schemas.microsoft.com/office/drawing/2014/main" id="{2E3932A8-75E7-4EE9-A652-AA718B86EA86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32 Points 23">
              <a:extLst>
                <a:ext uri="{FF2B5EF4-FFF2-40B4-BE49-F238E27FC236}">
                  <a16:creationId xmlns:a16="http://schemas.microsoft.com/office/drawing/2014/main" id="{C5CD325C-8376-4EF0-9E21-AD78EA4890BD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32 Points 24">
              <a:extLst>
                <a:ext uri="{FF2B5EF4-FFF2-40B4-BE49-F238E27FC236}">
                  <a16:creationId xmlns:a16="http://schemas.microsoft.com/office/drawing/2014/main" id="{8E946D06-D836-4C5F-AD3A-3468938A6631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FD5719-9413-471C-B2C8-FA65E682796D}"/>
              </a:ext>
            </a:extLst>
          </p:cNvPr>
          <p:cNvGrpSpPr/>
          <p:nvPr userDrawn="1"/>
        </p:nvGrpSpPr>
        <p:grpSpPr>
          <a:xfrm>
            <a:off x="3798916" y="5616632"/>
            <a:ext cx="1100050" cy="1593273"/>
            <a:chOff x="4098176" y="2981499"/>
            <a:chExt cx="1100050" cy="1593273"/>
          </a:xfrm>
        </p:grpSpPr>
        <p:sp>
          <p:nvSpPr>
            <p:cNvPr id="27" name="Star: 32 Points 26">
              <a:extLst>
                <a:ext uri="{FF2B5EF4-FFF2-40B4-BE49-F238E27FC236}">
                  <a16:creationId xmlns:a16="http://schemas.microsoft.com/office/drawing/2014/main" id="{5EDBADA0-6F33-440D-B4DA-733991B54F49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32 Points 27">
              <a:extLst>
                <a:ext uri="{FF2B5EF4-FFF2-40B4-BE49-F238E27FC236}">
                  <a16:creationId xmlns:a16="http://schemas.microsoft.com/office/drawing/2014/main" id="{0ECDF077-35EA-48CD-A109-B667FE6C9670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32 Points 28">
              <a:extLst>
                <a:ext uri="{FF2B5EF4-FFF2-40B4-BE49-F238E27FC236}">
                  <a16:creationId xmlns:a16="http://schemas.microsoft.com/office/drawing/2014/main" id="{B8A55A87-EDA9-439E-AB58-E65BB810ED9C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F861E0-1992-4792-8ED7-53A2A8F5150E}"/>
              </a:ext>
            </a:extLst>
          </p:cNvPr>
          <p:cNvGrpSpPr/>
          <p:nvPr userDrawn="1"/>
        </p:nvGrpSpPr>
        <p:grpSpPr>
          <a:xfrm>
            <a:off x="5040283" y="5619402"/>
            <a:ext cx="1100050" cy="1593273"/>
            <a:chOff x="4098176" y="2981499"/>
            <a:chExt cx="1100050" cy="1593273"/>
          </a:xfrm>
        </p:grpSpPr>
        <p:sp>
          <p:nvSpPr>
            <p:cNvPr id="31" name="Star: 32 Points 30">
              <a:extLst>
                <a:ext uri="{FF2B5EF4-FFF2-40B4-BE49-F238E27FC236}">
                  <a16:creationId xmlns:a16="http://schemas.microsoft.com/office/drawing/2014/main" id="{F12972F0-44B0-4C46-B13C-AE9545F228A6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32 Points 31">
              <a:extLst>
                <a:ext uri="{FF2B5EF4-FFF2-40B4-BE49-F238E27FC236}">
                  <a16:creationId xmlns:a16="http://schemas.microsoft.com/office/drawing/2014/main" id="{30753F7B-2E5B-4658-823D-1AEF72AB3C8D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32 Points 32">
              <a:extLst>
                <a:ext uri="{FF2B5EF4-FFF2-40B4-BE49-F238E27FC236}">
                  <a16:creationId xmlns:a16="http://schemas.microsoft.com/office/drawing/2014/main" id="{9D3E011C-BF64-49AA-8868-E269091D9B21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DEC959-836A-4DAE-8DD9-11526F7214A4}"/>
              </a:ext>
            </a:extLst>
          </p:cNvPr>
          <p:cNvGrpSpPr/>
          <p:nvPr userDrawn="1"/>
        </p:nvGrpSpPr>
        <p:grpSpPr>
          <a:xfrm>
            <a:off x="6281650" y="5622172"/>
            <a:ext cx="1100050" cy="1593273"/>
            <a:chOff x="4098176" y="2981499"/>
            <a:chExt cx="1100050" cy="1593273"/>
          </a:xfrm>
        </p:grpSpPr>
        <p:sp>
          <p:nvSpPr>
            <p:cNvPr id="35" name="Star: 32 Points 34">
              <a:extLst>
                <a:ext uri="{FF2B5EF4-FFF2-40B4-BE49-F238E27FC236}">
                  <a16:creationId xmlns:a16="http://schemas.microsoft.com/office/drawing/2014/main" id="{77FF43A2-B21F-4536-8EB8-35F0EF444D7D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32 Points 35">
              <a:extLst>
                <a:ext uri="{FF2B5EF4-FFF2-40B4-BE49-F238E27FC236}">
                  <a16:creationId xmlns:a16="http://schemas.microsoft.com/office/drawing/2014/main" id="{DD66FD1F-0642-4171-82C6-ACD3E2275853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32 Points 36">
              <a:extLst>
                <a:ext uri="{FF2B5EF4-FFF2-40B4-BE49-F238E27FC236}">
                  <a16:creationId xmlns:a16="http://schemas.microsoft.com/office/drawing/2014/main" id="{DBAEC1D3-02F1-483C-8BFD-45038A249D85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F10FAF-9185-4C4D-AF0A-734D24AEBB13}"/>
              </a:ext>
            </a:extLst>
          </p:cNvPr>
          <p:cNvGrpSpPr/>
          <p:nvPr userDrawn="1"/>
        </p:nvGrpSpPr>
        <p:grpSpPr>
          <a:xfrm>
            <a:off x="7523017" y="5624942"/>
            <a:ext cx="1100050" cy="1593273"/>
            <a:chOff x="4098176" y="2981499"/>
            <a:chExt cx="1100050" cy="1593273"/>
          </a:xfrm>
        </p:grpSpPr>
        <p:sp>
          <p:nvSpPr>
            <p:cNvPr id="39" name="Star: 32 Points 38">
              <a:extLst>
                <a:ext uri="{FF2B5EF4-FFF2-40B4-BE49-F238E27FC236}">
                  <a16:creationId xmlns:a16="http://schemas.microsoft.com/office/drawing/2014/main" id="{FE388375-0EC5-496E-9410-E806259A8726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32 Points 39">
              <a:extLst>
                <a:ext uri="{FF2B5EF4-FFF2-40B4-BE49-F238E27FC236}">
                  <a16:creationId xmlns:a16="http://schemas.microsoft.com/office/drawing/2014/main" id="{95F61F6C-F91F-4BA5-9DBD-DD6172684ADE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tar: 32 Points 40">
              <a:extLst>
                <a:ext uri="{FF2B5EF4-FFF2-40B4-BE49-F238E27FC236}">
                  <a16:creationId xmlns:a16="http://schemas.microsoft.com/office/drawing/2014/main" id="{84BE532D-1404-4B1E-9182-4FC46CC41F2E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AA753-C489-4CDE-B998-3C9685BCDD8C}"/>
              </a:ext>
            </a:extLst>
          </p:cNvPr>
          <p:cNvGrpSpPr/>
          <p:nvPr userDrawn="1"/>
        </p:nvGrpSpPr>
        <p:grpSpPr>
          <a:xfrm>
            <a:off x="8764384" y="5627712"/>
            <a:ext cx="1100050" cy="1593273"/>
            <a:chOff x="4098176" y="2981499"/>
            <a:chExt cx="1100050" cy="1593273"/>
          </a:xfrm>
        </p:grpSpPr>
        <p:sp>
          <p:nvSpPr>
            <p:cNvPr id="43" name="Star: 32 Points 42">
              <a:extLst>
                <a:ext uri="{FF2B5EF4-FFF2-40B4-BE49-F238E27FC236}">
                  <a16:creationId xmlns:a16="http://schemas.microsoft.com/office/drawing/2014/main" id="{BF0115C1-59CF-47B7-969C-42FC83829DD2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32 Points 43">
              <a:extLst>
                <a:ext uri="{FF2B5EF4-FFF2-40B4-BE49-F238E27FC236}">
                  <a16:creationId xmlns:a16="http://schemas.microsoft.com/office/drawing/2014/main" id="{21868D6A-5C38-4626-8E67-302D6614E0F2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32 Points 44">
              <a:extLst>
                <a:ext uri="{FF2B5EF4-FFF2-40B4-BE49-F238E27FC236}">
                  <a16:creationId xmlns:a16="http://schemas.microsoft.com/office/drawing/2014/main" id="{C0E7FA51-3651-4529-98DC-F49D28CBA679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E9E3EB-CA8A-4C39-B7CC-64871B97A4EF}"/>
              </a:ext>
            </a:extLst>
          </p:cNvPr>
          <p:cNvGrpSpPr/>
          <p:nvPr userDrawn="1"/>
        </p:nvGrpSpPr>
        <p:grpSpPr>
          <a:xfrm>
            <a:off x="10005751" y="5630482"/>
            <a:ext cx="1100050" cy="1593273"/>
            <a:chOff x="4098176" y="2981499"/>
            <a:chExt cx="1100050" cy="1593273"/>
          </a:xfrm>
        </p:grpSpPr>
        <p:sp>
          <p:nvSpPr>
            <p:cNvPr id="47" name="Star: 32 Points 46">
              <a:extLst>
                <a:ext uri="{FF2B5EF4-FFF2-40B4-BE49-F238E27FC236}">
                  <a16:creationId xmlns:a16="http://schemas.microsoft.com/office/drawing/2014/main" id="{56329061-DB50-4186-B695-79CB073C6B8D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32 Points 47">
              <a:extLst>
                <a:ext uri="{FF2B5EF4-FFF2-40B4-BE49-F238E27FC236}">
                  <a16:creationId xmlns:a16="http://schemas.microsoft.com/office/drawing/2014/main" id="{3082B396-AF49-4BCB-A369-2A1FB4A309C2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32 Points 48">
              <a:extLst>
                <a:ext uri="{FF2B5EF4-FFF2-40B4-BE49-F238E27FC236}">
                  <a16:creationId xmlns:a16="http://schemas.microsoft.com/office/drawing/2014/main" id="{182BCAB7-AACF-44FC-9723-1A52D8B3C260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8D5D0D-69D3-4543-BAAC-A3BBA85587B9}"/>
              </a:ext>
            </a:extLst>
          </p:cNvPr>
          <p:cNvGrpSpPr/>
          <p:nvPr userDrawn="1"/>
        </p:nvGrpSpPr>
        <p:grpSpPr>
          <a:xfrm>
            <a:off x="11247118" y="5633252"/>
            <a:ext cx="1100050" cy="1593273"/>
            <a:chOff x="4098176" y="2981499"/>
            <a:chExt cx="1100050" cy="1593273"/>
          </a:xfrm>
        </p:grpSpPr>
        <p:sp>
          <p:nvSpPr>
            <p:cNvPr id="51" name="Star: 32 Points 50">
              <a:extLst>
                <a:ext uri="{FF2B5EF4-FFF2-40B4-BE49-F238E27FC236}">
                  <a16:creationId xmlns:a16="http://schemas.microsoft.com/office/drawing/2014/main" id="{DA7018F0-8FED-48BA-BA5C-649C67062975}"/>
                </a:ext>
              </a:extLst>
            </p:cNvPr>
            <p:cNvSpPr/>
            <p:nvPr userDrawn="1"/>
          </p:nvSpPr>
          <p:spPr>
            <a:xfrm>
              <a:off x="4098176" y="3009208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tar: 32 Points 51">
              <a:extLst>
                <a:ext uri="{FF2B5EF4-FFF2-40B4-BE49-F238E27FC236}">
                  <a16:creationId xmlns:a16="http://schemas.microsoft.com/office/drawing/2014/main" id="{719ECE1D-27F3-4037-9702-C526D17EAC36}"/>
                </a:ext>
              </a:extLst>
            </p:cNvPr>
            <p:cNvSpPr/>
            <p:nvPr userDrawn="1"/>
          </p:nvSpPr>
          <p:spPr>
            <a:xfrm>
              <a:off x="4608023" y="3028605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tar: 32 Points 52">
              <a:extLst>
                <a:ext uri="{FF2B5EF4-FFF2-40B4-BE49-F238E27FC236}">
                  <a16:creationId xmlns:a16="http://schemas.microsoft.com/office/drawing/2014/main" id="{B5DD3221-2198-4C04-92EE-3D2819B75359}"/>
                </a:ext>
              </a:extLst>
            </p:cNvPr>
            <p:cNvSpPr/>
            <p:nvPr userDrawn="1"/>
          </p:nvSpPr>
          <p:spPr>
            <a:xfrm>
              <a:off x="4378038" y="2981499"/>
              <a:ext cx="590203" cy="1546167"/>
            </a:xfrm>
            <a:prstGeom prst="star32">
              <a:avLst>
                <a:gd name="adj" fmla="val 524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un 53">
            <a:extLst>
              <a:ext uri="{FF2B5EF4-FFF2-40B4-BE49-F238E27FC236}">
                <a16:creationId xmlns:a16="http://schemas.microsoft.com/office/drawing/2014/main" id="{80491264-1A1E-4560-AEBC-8FA9345EDC9F}"/>
              </a:ext>
            </a:extLst>
          </p:cNvPr>
          <p:cNvSpPr/>
          <p:nvPr userDrawn="1"/>
        </p:nvSpPr>
        <p:spPr>
          <a:xfrm>
            <a:off x="-133004" y="0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B9888B0-54D9-4ECF-9A09-D266BBEF4705}"/>
              </a:ext>
            </a:extLst>
          </p:cNvPr>
          <p:cNvSpPr/>
          <p:nvPr userDrawn="1"/>
        </p:nvSpPr>
        <p:spPr>
          <a:xfrm>
            <a:off x="11549150" y="91439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31DBFD10-225D-4788-BC0D-EC29832EF72A}"/>
              </a:ext>
            </a:extLst>
          </p:cNvPr>
          <p:cNvSpPr/>
          <p:nvPr userDrawn="1"/>
        </p:nvSpPr>
        <p:spPr>
          <a:xfrm>
            <a:off x="11525751" y="635308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2648DC4A-6A69-4CAD-8027-8C5591EA1873}"/>
              </a:ext>
            </a:extLst>
          </p:cNvPr>
          <p:cNvSpPr/>
          <p:nvPr userDrawn="1"/>
        </p:nvSpPr>
        <p:spPr>
          <a:xfrm>
            <a:off x="11535603" y="1270616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5A8FCB5A-D92E-4BA7-A3F7-003C71D1E317}"/>
              </a:ext>
            </a:extLst>
          </p:cNvPr>
          <p:cNvSpPr/>
          <p:nvPr userDrawn="1"/>
        </p:nvSpPr>
        <p:spPr>
          <a:xfrm>
            <a:off x="11545455" y="1905924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72C946A7-DE14-4C4F-9849-EC3BAAEBC4BD}"/>
              </a:ext>
            </a:extLst>
          </p:cNvPr>
          <p:cNvSpPr/>
          <p:nvPr userDrawn="1"/>
        </p:nvSpPr>
        <p:spPr>
          <a:xfrm>
            <a:off x="11555307" y="2541232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55C3CA0A-9855-447E-A05C-EDA3AF9C511A}"/>
              </a:ext>
            </a:extLst>
          </p:cNvPr>
          <p:cNvSpPr/>
          <p:nvPr userDrawn="1"/>
        </p:nvSpPr>
        <p:spPr>
          <a:xfrm>
            <a:off x="11565159" y="3176540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AB7C6003-2B72-4BFD-AD36-97C8AC52A21A}"/>
              </a:ext>
            </a:extLst>
          </p:cNvPr>
          <p:cNvSpPr/>
          <p:nvPr userDrawn="1"/>
        </p:nvSpPr>
        <p:spPr>
          <a:xfrm>
            <a:off x="11575011" y="3811848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2DC79BE3-A38F-43D5-9377-4F2B284E584B}"/>
              </a:ext>
            </a:extLst>
          </p:cNvPr>
          <p:cNvSpPr/>
          <p:nvPr userDrawn="1"/>
        </p:nvSpPr>
        <p:spPr>
          <a:xfrm>
            <a:off x="11584863" y="4447156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9F0CB8E0-9CDA-4751-8910-F4F621A9C384}"/>
              </a:ext>
            </a:extLst>
          </p:cNvPr>
          <p:cNvSpPr/>
          <p:nvPr userDrawn="1"/>
        </p:nvSpPr>
        <p:spPr>
          <a:xfrm>
            <a:off x="11594715" y="5082464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0666CDD3-E2E8-4716-8200-72ADED1E4D0F}"/>
              </a:ext>
            </a:extLst>
          </p:cNvPr>
          <p:cNvSpPr/>
          <p:nvPr userDrawn="1"/>
        </p:nvSpPr>
        <p:spPr>
          <a:xfrm>
            <a:off x="-113608" y="568037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4E25AA93-C955-4305-9E82-6EDC44BF94EE}"/>
              </a:ext>
            </a:extLst>
          </p:cNvPr>
          <p:cNvSpPr/>
          <p:nvPr userDrawn="1"/>
        </p:nvSpPr>
        <p:spPr>
          <a:xfrm>
            <a:off x="-119150" y="1227514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73118D74-4CF8-47E9-842B-72FC7F79DD15}"/>
              </a:ext>
            </a:extLst>
          </p:cNvPr>
          <p:cNvSpPr/>
          <p:nvPr userDrawn="1"/>
        </p:nvSpPr>
        <p:spPr>
          <a:xfrm>
            <a:off x="-124692" y="1886991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C8C30157-691A-484D-A480-167C887A2699}"/>
              </a:ext>
            </a:extLst>
          </p:cNvPr>
          <p:cNvSpPr/>
          <p:nvPr userDrawn="1"/>
        </p:nvSpPr>
        <p:spPr>
          <a:xfrm>
            <a:off x="-130234" y="2546468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A77EBAE9-71C7-4C9B-8DE5-274157153F5B}"/>
              </a:ext>
            </a:extLst>
          </p:cNvPr>
          <p:cNvSpPr/>
          <p:nvPr userDrawn="1"/>
        </p:nvSpPr>
        <p:spPr>
          <a:xfrm>
            <a:off x="-135776" y="3205945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BD8A179F-83D8-443E-A985-FE1EFD1CB408}"/>
              </a:ext>
            </a:extLst>
          </p:cNvPr>
          <p:cNvSpPr/>
          <p:nvPr userDrawn="1"/>
        </p:nvSpPr>
        <p:spPr>
          <a:xfrm>
            <a:off x="-141318" y="3865422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2EE11A4E-C4BC-4A05-8991-8506F9E627C6}"/>
              </a:ext>
            </a:extLst>
          </p:cNvPr>
          <p:cNvSpPr/>
          <p:nvPr userDrawn="1"/>
        </p:nvSpPr>
        <p:spPr>
          <a:xfrm>
            <a:off x="-146860" y="4524899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88FE2B42-5843-4DB9-8C0E-A5CC09D9983D}"/>
              </a:ext>
            </a:extLst>
          </p:cNvPr>
          <p:cNvSpPr/>
          <p:nvPr userDrawn="1"/>
        </p:nvSpPr>
        <p:spPr>
          <a:xfrm>
            <a:off x="-152402" y="5184376"/>
            <a:ext cx="739832" cy="706582"/>
          </a:xfrm>
          <a:prstGeom prst="sun">
            <a:avLst>
              <a:gd name="adj" fmla="val 396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30297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297" y="0"/>
              <a:ext cx="5761703" cy="6858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2417" l="12417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4145">
            <a:off x="-786342" y="-641475"/>
            <a:ext cx="4538803" cy="453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82417" l="12417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3826" flipH="1">
            <a:off x="7886695" y="-706145"/>
            <a:ext cx="4538803" cy="45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7" presetClass="entr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407" y="186812"/>
            <a:ext cx="6912077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Underline the punctuation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715" y="1845522"/>
            <a:ext cx="8495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Chick 1 : This work is hard ! It’s hot in the sun!</a:t>
            </a:r>
          </a:p>
          <a:p>
            <a:r>
              <a:rPr lang="en-US" sz="2800" dirty="0" smtClean="0"/>
              <a:t>Chick 2 : Mouse, Duck and Dog are having fun !</a:t>
            </a:r>
          </a:p>
          <a:p>
            <a:r>
              <a:rPr lang="en-US" sz="2800" dirty="0" smtClean="0"/>
              <a:t>Chick 3 : Why can’t we laugh and play and run ? </a:t>
            </a:r>
          </a:p>
          <a:p>
            <a:r>
              <a:rPr lang="en-US" sz="2800" dirty="0" smtClean="0"/>
              <a:t>Hen : You will know when the work is done . </a:t>
            </a:r>
          </a:p>
          <a:p>
            <a:r>
              <a:rPr lang="en-US" sz="2800" dirty="0" smtClean="0"/>
              <a:t>Dog : Is that bread ? It smells so fine !</a:t>
            </a:r>
          </a:p>
          <a:p>
            <a:r>
              <a:rPr lang="en-US" sz="2800" dirty="0" smtClean="0"/>
              <a:t>Mouse : I want some bread ! What part is mine ? </a:t>
            </a:r>
          </a:p>
          <a:p>
            <a:r>
              <a:rPr lang="en-US" sz="2800" dirty="0" smtClean="0"/>
              <a:t>Duck : I want some, too ! When do we dine ? </a:t>
            </a:r>
          </a:p>
          <a:p>
            <a:r>
              <a:rPr lang="en-US" sz="2800" dirty="0" smtClean="0"/>
              <a:t>Hen : You didn’t plant or work or cook .</a:t>
            </a:r>
          </a:p>
          <a:p>
            <a:r>
              <a:rPr lang="en-US" sz="2800" dirty="0" smtClean="0"/>
              <a:t>Chicks : So you can’t eat ! You can stand and look !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68827" y="1064255"/>
            <a:ext cx="967494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There are ----------- full stops in the story .</a:t>
            </a:r>
            <a:endParaRPr lang="en-US" sz="32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56438" y="4984955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59445" y="3269226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5252" y="3269226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2915" y="4896916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2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030" y="870114"/>
            <a:ext cx="6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9407" y="186812"/>
            <a:ext cx="6912077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Underline the punctuation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827" y="1064255"/>
            <a:ext cx="967494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There are ----------- question marks in the story .</a:t>
            </a:r>
            <a:endParaRPr lang="en-US" sz="32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044" y="1757032"/>
            <a:ext cx="8495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Chick 1 : This work is hard ! It’s hot in the sun!</a:t>
            </a:r>
          </a:p>
          <a:p>
            <a:r>
              <a:rPr lang="en-US" sz="2800" dirty="0" smtClean="0"/>
              <a:t>Chick 2 : Mouse, Duck and Dog are having fun !</a:t>
            </a:r>
          </a:p>
          <a:p>
            <a:r>
              <a:rPr lang="en-US" sz="2800" dirty="0" smtClean="0"/>
              <a:t>Chick 3 : Why can’t we laugh and play and run ? </a:t>
            </a:r>
          </a:p>
          <a:p>
            <a:r>
              <a:rPr lang="en-US" sz="2800" dirty="0" smtClean="0"/>
              <a:t>Hen : You will know when the work is done . </a:t>
            </a:r>
          </a:p>
          <a:p>
            <a:r>
              <a:rPr lang="en-US" sz="2800" dirty="0" smtClean="0"/>
              <a:t>Dog : Is that bread ? It smells so fine !</a:t>
            </a:r>
          </a:p>
          <a:p>
            <a:r>
              <a:rPr lang="en-US" sz="2800" dirty="0" smtClean="0"/>
              <a:t>Mouse : I want some bread ! What part is mine ? </a:t>
            </a:r>
          </a:p>
          <a:p>
            <a:r>
              <a:rPr lang="en-US" sz="2800" dirty="0" smtClean="0"/>
              <a:t>Duck : I want some, too ! When do we dine ? </a:t>
            </a:r>
          </a:p>
          <a:p>
            <a:r>
              <a:rPr lang="en-US" sz="2800" dirty="0" smtClean="0"/>
              <a:t>Hen : You didn’t plant or work or cook .</a:t>
            </a:r>
          </a:p>
          <a:p>
            <a:r>
              <a:rPr lang="en-US" sz="2800" dirty="0" smtClean="0"/>
              <a:t>Chicks : So you can’t eat ! You can stand and look !</a:t>
            </a:r>
          </a:p>
          <a:p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7880554" y="2658154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3405" y="3483409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13289" y="3957634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52851" y="4414684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26361" y="2641279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6308" y="3726801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2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9096" y="4100427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3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9663" y="4576990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4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9173" y="840240"/>
            <a:ext cx="6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4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9407" y="186812"/>
            <a:ext cx="6912077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Underline the punctuation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172257"/>
            <a:ext cx="967494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There are ----------- exclamation marks in the story .</a:t>
            </a:r>
            <a:endParaRPr lang="en-US" sz="32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829" y="1733368"/>
            <a:ext cx="8495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Chick 1 : This work is hard ! It’s hot in the sun!</a:t>
            </a:r>
          </a:p>
          <a:p>
            <a:r>
              <a:rPr lang="en-US" sz="2800" dirty="0" smtClean="0"/>
              <a:t>Chick 2 : Mouse, Duck and Dog are having fun !</a:t>
            </a:r>
          </a:p>
          <a:p>
            <a:r>
              <a:rPr lang="en-US" sz="2800" dirty="0" smtClean="0"/>
              <a:t>Chick 3 : Why can’t we laugh and play and run ? </a:t>
            </a:r>
          </a:p>
          <a:p>
            <a:r>
              <a:rPr lang="en-US" sz="2800" dirty="0" smtClean="0"/>
              <a:t>Hen : You will know when the work is done . </a:t>
            </a:r>
          </a:p>
          <a:p>
            <a:r>
              <a:rPr lang="en-US" sz="2800" dirty="0" smtClean="0"/>
              <a:t>Dog : Is that bread ? It smells so fine !</a:t>
            </a:r>
          </a:p>
          <a:p>
            <a:r>
              <a:rPr lang="en-US" sz="2800" dirty="0" smtClean="0"/>
              <a:t>Mouse : I want some bread ! What part is mine ? </a:t>
            </a:r>
          </a:p>
          <a:p>
            <a:r>
              <a:rPr lang="en-US" sz="2800" dirty="0" smtClean="0"/>
              <a:t>Duck : I want some, too ! When do we dine ? </a:t>
            </a:r>
          </a:p>
          <a:p>
            <a:r>
              <a:rPr lang="en-US" sz="2800" dirty="0" smtClean="0"/>
              <a:t>Hen : You didn’t plant or work or cook .</a:t>
            </a:r>
          </a:p>
          <a:p>
            <a:r>
              <a:rPr lang="en-US" sz="2800" dirty="0" smtClean="0"/>
              <a:t>Chicks : So you can’t eat ! You can stand and look !</a:t>
            </a:r>
          </a:p>
          <a:p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935792" y="1786223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83908" y="1879629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811" y="2253255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35210" y="3584008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01260" y="3957634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01493" y="4450034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396" y="5221622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29596" y="5221622"/>
            <a:ext cx="245807" cy="3736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90649" y="1587498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2674" y="1776537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2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2618" y="2238202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3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0513" y="3495969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4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5281" y="3703139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5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8136" y="4542685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6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5620" y="4947012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7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7355" y="5221622"/>
            <a:ext cx="61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8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6865" y="1002723"/>
            <a:ext cx="6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8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3146" y="219909"/>
            <a:ext cx="3409947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Home work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273" y="1827617"/>
            <a:ext cx="8495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Chick 1 : This work is hard ! It’s hot in the sun!</a:t>
            </a:r>
          </a:p>
          <a:p>
            <a:r>
              <a:rPr lang="en-US" sz="2800" dirty="0" smtClean="0"/>
              <a:t>Chick 2 : Mouse, Duck and Dog are having fun !</a:t>
            </a:r>
          </a:p>
          <a:p>
            <a:r>
              <a:rPr lang="en-US" sz="2800" dirty="0" smtClean="0"/>
              <a:t>Chick 3 : Why can’t we laugh and play and run ? </a:t>
            </a:r>
          </a:p>
          <a:p>
            <a:r>
              <a:rPr lang="en-US" sz="2800" dirty="0" smtClean="0"/>
              <a:t>Hen : You will know when the work is done . </a:t>
            </a:r>
          </a:p>
          <a:p>
            <a:r>
              <a:rPr lang="en-US" sz="2800" dirty="0" smtClean="0"/>
              <a:t>Dog : Is that bread ? It smells so fine !</a:t>
            </a:r>
          </a:p>
          <a:p>
            <a:r>
              <a:rPr lang="en-US" sz="2800" dirty="0" smtClean="0"/>
              <a:t>Mouse : I want some bread ! What part is mine ? </a:t>
            </a:r>
          </a:p>
          <a:p>
            <a:r>
              <a:rPr lang="en-US" sz="2800" dirty="0" smtClean="0"/>
              <a:t>Duck : I want some, too ! When do we dine ? </a:t>
            </a:r>
          </a:p>
          <a:p>
            <a:r>
              <a:rPr lang="en-US" sz="2800" dirty="0" smtClean="0"/>
              <a:t>Hen : You didn’t plant or work or cook .</a:t>
            </a:r>
          </a:p>
          <a:p>
            <a:r>
              <a:rPr lang="en-US" sz="2800" dirty="0" smtClean="0"/>
              <a:t>Chicks : So you can’t eat ! You can stand and look !</a:t>
            </a:r>
          </a:p>
          <a:p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721081" y="989350"/>
            <a:ext cx="796412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Circle the capital letters</a:t>
            </a:r>
            <a:endParaRPr lang="en-US" sz="3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85915" y="80110"/>
            <a:ext cx="3554362" cy="1651539"/>
            <a:chOff x="503902" y="187092"/>
            <a:chExt cx="3554362" cy="165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503902" y="187092"/>
              <a:ext cx="3554362" cy="1640525"/>
              <a:chOff x="602225" y="233728"/>
              <a:chExt cx="3554362" cy="164052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17755" y="989350"/>
                <a:ext cx="3323303" cy="8849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02225" y="233728"/>
                <a:ext cx="3554362" cy="731969"/>
              </a:xfrm>
              <a:prstGeom prst="triangle">
                <a:avLst>
                  <a:gd name="adj" fmla="val 53305"/>
                </a:avLst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281083" y="919060"/>
              <a:ext cx="108156" cy="91957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380634" y="1296442"/>
              <a:ext cx="174526" cy="2851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60635" y="1312515"/>
              <a:ext cx="174526" cy="2851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9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439" y="229795"/>
            <a:ext cx="4729316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One day one word</a:t>
            </a:r>
            <a:endParaRPr lang="en-US" sz="4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909" y="1789043"/>
            <a:ext cx="1304014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Mouse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67339" y="2019875"/>
            <a:ext cx="6758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16" y="1510747"/>
            <a:ext cx="2261315" cy="1272208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5241235" y="2019875"/>
            <a:ext cx="6758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30564" y="1789043"/>
            <a:ext cx="1304014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Murine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922351" y="2702585"/>
            <a:ext cx="6758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324" y="3125773"/>
            <a:ext cx="2345635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ইঁদুর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মুষিক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61468" y="3366125"/>
            <a:ext cx="6758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9964" y="3135292"/>
            <a:ext cx="4688619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We’ve got a mouse in the house .</a:t>
            </a:r>
            <a:endParaRPr lang="en-US" sz="2400" dirty="0"/>
          </a:p>
        </p:txBody>
      </p:sp>
      <p:sp>
        <p:nvSpPr>
          <p:cNvPr id="16" name="Sun 15"/>
          <p:cNvSpPr/>
          <p:nvPr/>
        </p:nvSpPr>
        <p:spPr>
          <a:xfrm>
            <a:off x="9231465" y="4301655"/>
            <a:ext cx="2226365" cy="1296063"/>
          </a:xfrm>
          <a:prstGeom prst="su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9827812" y="1472146"/>
            <a:ext cx="1423284" cy="1884459"/>
          </a:xfrm>
          <a:prstGeom prst="smileyFace">
            <a:avLst>
              <a:gd name="adj" fmla="val -4653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1" b="99366" l="1528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11" r="16592"/>
          <a:stretch/>
        </p:blipFill>
        <p:spPr>
          <a:xfrm rot="16200000" flipH="1" flipV="1">
            <a:off x="-887303" y="527221"/>
            <a:ext cx="5720107" cy="4175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5630" y="1168283"/>
            <a:ext cx="958932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Good bye the students</a:t>
            </a:r>
            <a:endParaRPr lang="en-US" sz="7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1" b="99366" l="1528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31" r="18065"/>
          <a:stretch/>
        </p:blipFill>
        <p:spPr>
          <a:xfrm flipH="1">
            <a:off x="6572864" y="2615192"/>
            <a:ext cx="5619136" cy="40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93000"/>
              </a:srgbClr>
            </a:gs>
            <a:gs pos="17000">
              <a:srgbClr val="00B0F0"/>
            </a:gs>
            <a:gs pos="30000">
              <a:srgbClr val="7030A0"/>
            </a:gs>
            <a:gs pos="4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9110" y="2685755"/>
            <a:ext cx="938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Welcome to my new class</a:t>
            </a:r>
            <a:endParaRPr lang="en-US" sz="4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3338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0" tmFilter="0,0; .5, 0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3218" y="270345"/>
            <a:ext cx="2623930" cy="769441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Identity</a:t>
            </a:r>
            <a:endParaRPr lang="en-US" sz="4400" b="1" i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1346" y="2687530"/>
            <a:ext cx="6257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hen and her chicks</a:t>
            </a:r>
          </a:p>
          <a:p>
            <a:r>
              <a:rPr lang="en-US" sz="2800" dirty="0" smtClean="0"/>
              <a:t>Lesson : 3-5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Act : ABC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525704" y="1591115"/>
            <a:ext cx="598664" cy="4531389"/>
            <a:chOff x="6525704" y="1591115"/>
            <a:chExt cx="598664" cy="4531389"/>
          </a:xfrm>
        </p:grpSpPr>
        <p:sp>
          <p:nvSpPr>
            <p:cNvPr id="8" name="Rectangle 7"/>
            <p:cNvSpPr/>
            <p:nvPr/>
          </p:nvSpPr>
          <p:spPr>
            <a:xfrm>
              <a:off x="6761923" y="1591115"/>
              <a:ext cx="143121" cy="45313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25704" y="1868086"/>
              <a:ext cx="127220" cy="40490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97148" y="1927720"/>
              <a:ext cx="127220" cy="40490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5400000">
            <a:off x="1259645" y="1331209"/>
            <a:ext cx="123110" cy="152408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9156" y="147235"/>
            <a:ext cx="1553072" cy="1996485"/>
            <a:chOff x="559156" y="147235"/>
            <a:chExt cx="1553072" cy="1996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59" y="193688"/>
              <a:ext cx="1524083" cy="184005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5400000">
              <a:off x="1259644" y="-553252"/>
              <a:ext cx="123110" cy="15240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2003228" y="208789"/>
              <a:ext cx="109000" cy="19349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559156" y="158319"/>
              <a:ext cx="109000" cy="19349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82452" y="193688"/>
            <a:ext cx="1572287" cy="1931560"/>
            <a:chOff x="7850009" y="1052608"/>
            <a:chExt cx="1572287" cy="19315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995" y="1079221"/>
              <a:ext cx="1444073" cy="190494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00087" y="1079221"/>
              <a:ext cx="122209" cy="19049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50009" y="1079221"/>
              <a:ext cx="122209" cy="19049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8589540" y="2151413"/>
              <a:ext cx="122209" cy="15433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8589539" y="342062"/>
              <a:ext cx="122209" cy="15433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4842" y="2687530"/>
            <a:ext cx="62576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Kanan Roy</a:t>
            </a:r>
          </a:p>
          <a:p>
            <a:r>
              <a:rPr lang="en-US" sz="2800" dirty="0" smtClean="0"/>
              <a:t>Assistant teacher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Dakshin</a:t>
            </a:r>
            <a:r>
              <a:rPr lang="en-US" sz="2800" dirty="0" smtClean="0">
                <a:solidFill>
                  <a:srgbClr val="FF0000"/>
                </a:solidFill>
              </a:rPr>
              <a:t> Chand Pur-1 </a:t>
            </a:r>
            <a:r>
              <a:rPr lang="en-US" sz="2800" dirty="0" err="1" smtClean="0">
                <a:solidFill>
                  <a:srgbClr val="FF0000"/>
                </a:solidFill>
              </a:rPr>
              <a:t>Govt</a:t>
            </a:r>
            <a:r>
              <a:rPr lang="en-US" sz="2800" dirty="0" smtClean="0">
                <a:solidFill>
                  <a:srgbClr val="FF0000"/>
                </a:solidFill>
              </a:rPr>
              <a:t> Primary school</a:t>
            </a:r>
          </a:p>
          <a:p>
            <a:r>
              <a:rPr lang="en-US" sz="2800" dirty="0" err="1" smtClean="0"/>
              <a:t>Harirampur</a:t>
            </a:r>
            <a:r>
              <a:rPr lang="en-US" sz="2800" dirty="0" smtClean="0"/>
              <a:t> , </a:t>
            </a:r>
            <a:r>
              <a:rPr lang="en-US" sz="2800" dirty="0" err="1" smtClean="0"/>
              <a:t>Manikganj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55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8594" y="218742"/>
            <a:ext cx="5112688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Learning outcomes</a:t>
            </a:r>
            <a:endParaRPr lang="en-US" sz="4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68" y="1045680"/>
            <a:ext cx="3751688" cy="52322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Students will be able to</a:t>
            </a:r>
            <a:endParaRPr lang="en-US" sz="2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9968" y="1924215"/>
            <a:ext cx="1407381" cy="1009815"/>
            <a:chOff x="2218414" y="2631882"/>
            <a:chExt cx="1407381" cy="1009815"/>
          </a:xfrm>
        </p:grpSpPr>
        <p:sp>
          <p:nvSpPr>
            <p:cNvPr id="6" name="Oval 5"/>
            <p:cNvSpPr/>
            <p:nvPr/>
          </p:nvSpPr>
          <p:spPr>
            <a:xfrm>
              <a:off x="2218414" y="2631882"/>
              <a:ext cx="1256306" cy="100981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5999" y="2918129"/>
              <a:ext cx="1339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Speaking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19526" y="2210462"/>
            <a:ext cx="833559" cy="588396"/>
            <a:chOff x="1819526" y="2210462"/>
            <a:chExt cx="833559" cy="588396"/>
          </a:xfrm>
        </p:grpSpPr>
        <p:sp>
          <p:nvSpPr>
            <p:cNvPr id="9" name="Right Arrow 8"/>
            <p:cNvSpPr/>
            <p:nvPr/>
          </p:nvSpPr>
          <p:spPr>
            <a:xfrm>
              <a:off x="1873859" y="2210462"/>
              <a:ext cx="724894" cy="588396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9526" y="2292836"/>
              <a:ext cx="833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3.1.1</a:t>
              </a:r>
              <a:endParaRPr lang="en-US" sz="20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6337" y="2063362"/>
            <a:ext cx="7638553" cy="882595"/>
            <a:chOff x="2666337" y="2063362"/>
            <a:chExt cx="6954741" cy="882595"/>
          </a:xfrm>
        </p:grpSpPr>
        <p:sp>
          <p:nvSpPr>
            <p:cNvPr id="12" name="Flowchart: Punched Tape 11"/>
            <p:cNvSpPr/>
            <p:nvPr/>
          </p:nvSpPr>
          <p:spPr>
            <a:xfrm>
              <a:off x="2666337" y="2063362"/>
              <a:ext cx="4799938" cy="882595"/>
            </a:xfrm>
            <a:prstGeom prst="flowChartPunchedTap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5593" y="2302059"/>
              <a:ext cx="6615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Ask and answer </a:t>
              </a:r>
              <a:r>
                <a:rPr lang="en-US" sz="2400" dirty="0" err="1" smtClean="0"/>
                <a:t>Wh</a:t>
              </a:r>
              <a:r>
                <a:rPr lang="en-US" sz="2400" dirty="0" smtClean="0"/>
                <a:t> questions .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9968" y="3153058"/>
            <a:ext cx="1407381" cy="1009815"/>
            <a:chOff x="2218414" y="2631882"/>
            <a:chExt cx="1407381" cy="1009815"/>
          </a:xfrm>
        </p:grpSpPr>
        <p:sp>
          <p:nvSpPr>
            <p:cNvPr id="16" name="Oval 15"/>
            <p:cNvSpPr/>
            <p:nvPr/>
          </p:nvSpPr>
          <p:spPr>
            <a:xfrm>
              <a:off x="2218414" y="2631882"/>
              <a:ext cx="1256306" cy="100981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5999" y="2918129"/>
              <a:ext cx="1339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Reading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27480" y="3416882"/>
            <a:ext cx="833559" cy="588396"/>
            <a:chOff x="1819526" y="2210462"/>
            <a:chExt cx="833559" cy="588396"/>
          </a:xfrm>
        </p:grpSpPr>
        <p:sp>
          <p:nvSpPr>
            <p:cNvPr id="19" name="Right Arrow 18"/>
            <p:cNvSpPr/>
            <p:nvPr/>
          </p:nvSpPr>
          <p:spPr>
            <a:xfrm>
              <a:off x="1873859" y="2210462"/>
              <a:ext cx="724894" cy="588396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9526" y="2292836"/>
              <a:ext cx="833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5</a:t>
              </a:r>
              <a:r>
                <a:rPr lang="en-US" sz="2000" b="1" dirty="0" smtClean="0"/>
                <a:t>.1.1</a:t>
              </a:r>
              <a:endParaRPr lang="en-US" sz="20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53085" y="3108577"/>
            <a:ext cx="6530672" cy="1154966"/>
            <a:chOff x="2634353" y="2031350"/>
            <a:chExt cx="8949268" cy="914608"/>
          </a:xfrm>
        </p:grpSpPr>
        <p:sp>
          <p:nvSpPr>
            <p:cNvPr id="22" name="Flowchart: Punched Tape 21"/>
            <p:cNvSpPr/>
            <p:nvPr/>
          </p:nvSpPr>
          <p:spPr>
            <a:xfrm>
              <a:off x="2666337" y="2031350"/>
              <a:ext cx="7757818" cy="914608"/>
            </a:xfrm>
            <a:prstGeom prst="flowChartPunchedTap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4353" y="2130507"/>
              <a:ext cx="8949268" cy="694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Read silently with understanding paragraphs, stories and other text </a:t>
              </a:r>
              <a:r>
                <a:rPr lang="en-US" sz="2400" dirty="0" err="1" smtClean="0"/>
                <a:t>meterials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553" y="4379049"/>
            <a:ext cx="1407381" cy="1009815"/>
            <a:chOff x="2218414" y="2631882"/>
            <a:chExt cx="1407381" cy="1009815"/>
          </a:xfrm>
        </p:grpSpPr>
        <p:sp>
          <p:nvSpPr>
            <p:cNvPr id="25" name="Oval 24"/>
            <p:cNvSpPr/>
            <p:nvPr/>
          </p:nvSpPr>
          <p:spPr>
            <a:xfrm>
              <a:off x="2218414" y="2631882"/>
              <a:ext cx="1256306" cy="100981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5999" y="2918129"/>
              <a:ext cx="1339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Writing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81813" y="4620084"/>
            <a:ext cx="833559" cy="588396"/>
            <a:chOff x="1819526" y="2210462"/>
            <a:chExt cx="833559" cy="588396"/>
          </a:xfrm>
        </p:grpSpPr>
        <p:sp>
          <p:nvSpPr>
            <p:cNvPr id="28" name="Right Arrow 27"/>
            <p:cNvSpPr/>
            <p:nvPr/>
          </p:nvSpPr>
          <p:spPr>
            <a:xfrm>
              <a:off x="1873859" y="2210462"/>
              <a:ext cx="724894" cy="588396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19526" y="2292836"/>
              <a:ext cx="833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4.1.1</a:t>
              </a:r>
              <a:endParaRPr lang="en-US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12430" y="4449205"/>
            <a:ext cx="5954590" cy="914608"/>
            <a:chOff x="2666337" y="2031350"/>
            <a:chExt cx="7951299" cy="914608"/>
          </a:xfrm>
        </p:grpSpPr>
        <p:sp>
          <p:nvSpPr>
            <p:cNvPr id="31" name="Flowchart: Punched Tape 30"/>
            <p:cNvSpPr/>
            <p:nvPr/>
          </p:nvSpPr>
          <p:spPr>
            <a:xfrm>
              <a:off x="2666337" y="2031350"/>
              <a:ext cx="7757818" cy="914608"/>
            </a:xfrm>
            <a:prstGeom prst="flowChartPunchedTap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6337" y="2050602"/>
              <a:ext cx="7951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Copy and write cardinal numbers up to 50 both in </a:t>
              </a:r>
              <a:r>
                <a:rPr lang="en-US" sz="2400" dirty="0" err="1" smtClean="0"/>
                <a:t>fingures</a:t>
              </a:r>
              <a:r>
                <a:rPr lang="en-US" sz="2400" dirty="0" smtClean="0"/>
                <a:t> and in words 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22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16" y="1160207"/>
            <a:ext cx="8495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Chick 1 : This work is hard ! It’s hot in the sun!</a:t>
            </a:r>
          </a:p>
          <a:p>
            <a:r>
              <a:rPr lang="en-US" sz="3200" dirty="0" smtClean="0"/>
              <a:t>Chick 2 : Mouse, Duck and Dog are having fun !</a:t>
            </a:r>
          </a:p>
          <a:p>
            <a:r>
              <a:rPr lang="en-US" sz="3200" dirty="0" smtClean="0"/>
              <a:t>Chick 3 : Why can’t we laugh and play and run ? </a:t>
            </a:r>
          </a:p>
          <a:p>
            <a:r>
              <a:rPr lang="en-US" sz="3200" dirty="0" smtClean="0"/>
              <a:t>Hen : You will know when the work is done . </a:t>
            </a:r>
          </a:p>
          <a:p>
            <a:r>
              <a:rPr lang="en-US" sz="3200" dirty="0" smtClean="0"/>
              <a:t>Dog : Is that bread ? It smells so fine !</a:t>
            </a:r>
          </a:p>
          <a:p>
            <a:r>
              <a:rPr lang="en-US" sz="3200" dirty="0" smtClean="0"/>
              <a:t>Mouse : I want some bread ! What part is mine ? </a:t>
            </a:r>
          </a:p>
          <a:p>
            <a:r>
              <a:rPr lang="en-US" sz="3200" dirty="0" smtClean="0"/>
              <a:t>Duck : I want some, too ! When do we dine ? </a:t>
            </a:r>
          </a:p>
          <a:p>
            <a:r>
              <a:rPr lang="en-US" sz="3200" dirty="0" smtClean="0"/>
              <a:t>Hen : You didn’t plant or work or cook .</a:t>
            </a:r>
          </a:p>
          <a:p>
            <a:r>
              <a:rPr lang="en-US" sz="3200" dirty="0" smtClean="0"/>
              <a:t>Chicks : So you can’t eat ! You can stand and look !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8942" y="239627"/>
            <a:ext cx="4729316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Teacher’s Reading</a:t>
            </a:r>
            <a:endParaRPr lang="en-US" sz="4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2773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942" y="239627"/>
            <a:ext cx="4729316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Student’s Reading</a:t>
            </a:r>
            <a:endParaRPr lang="en-US" sz="4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716" y="1160207"/>
            <a:ext cx="8495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Chick 1 : This work is hard ! It’s hot in the sun!</a:t>
            </a:r>
          </a:p>
          <a:p>
            <a:r>
              <a:rPr lang="en-US" sz="3200" dirty="0" smtClean="0"/>
              <a:t>Chick 2 : Mouse, Duck and Dog are having fun !</a:t>
            </a:r>
          </a:p>
          <a:p>
            <a:r>
              <a:rPr lang="en-US" sz="3200" dirty="0" smtClean="0"/>
              <a:t>Chick 3 : Why can’t we laugh and play and run ? </a:t>
            </a:r>
          </a:p>
          <a:p>
            <a:r>
              <a:rPr lang="en-US" sz="3200" dirty="0" smtClean="0"/>
              <a:t>Hen : You will know when the work is done . </a:t>
            </a:r>
          </a:p>
          <a:p>
            <a:r>
              <a:rPr lang="en-US" sz="3200" dirty="0" smtClean="0"/>
              <a:t>Dog : Is that bread ? It smells so fine !</a:t>
            </a:r>
          </a:p>
          <a:p>
            <a:r>
              <a:rPr lang="en-US" sz="3200" dirty="0" smtClean="0"/>
              <a:t>Mouse : I want some bread ! What part is mine ? </a:t>
            </a:r>
          </a:p>
          <a:p>
            <a:r>
              <a:rPr lang="en-US" sz="3200" dirty="0" smtClean="0"/>
              <a:t>Duck : I want some, too ! When do we dine ? </a:t>
            </a:r>
          </a:p>
          <a:p>
            <a:r>
              <a:rPr lang="en-US" sz="3200" dirty="0" smtClean="0"/>
              <a:t>Hen : You didn’t plant or work or cook .</a:t>
            </a:r>
          </a:p>
          <a:p>
            <a:r>
              <a:rPr lang="en-US" sz="3200" dirty="0" smtClean="0"/>
              <a:t>Chicks : So you can’t eat ! You can stand and look 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86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1961" y="206477"/>
            <a:ext cx="5525729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Answer the question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753" y="1312857"/>
            <a:ext cx="1024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What are the chicks doing at the beginning of the story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7753" y="1897632"/>
            <a:ext cx="1024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Ans</a:t>
            </a:r>
            <a:r>
              <a:rPr lang="en-US" sz="3200" dirty="0" smtClean="0">
                <a:solidFill>
                  <a:srgbClr val="00B050"/>
                </a:solidFill>
              </a:rPr>
              <a:t> : At the beginning of the story, the chicks are working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 hard in the sun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753" y="3195496"/>
            <a:ext cx="1024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Who is not working at the beginning of the story ? What           </a:t>
            </a:r>
            <a:endParaRPr lang="en-US" sz="3200" dirty="0"/>
          </a:p>
          <a:p>
            <a:r>
              <a:rPr lang="en-US" sz="3200" dirty="0" smtClean="0"/>
              <a:t>     are they doing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012" y="4419812"/>
            <a:ext cx="1024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Ans</a:t>
            </a:r>
            <a:r>
              <a:rPr lang="en-US" sz="3200" dirty="0" smtClean="0">
                <a:solidFill>
                  <a:srgbClr val="00B050"/>
                </a:solidFill>
              </a:rPr>
              <a:t> : At the beginning of the story, Mouse , Duck and Dog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are not working . They are having fun .</a:t>
            </a:r>
          </a:p>
        </p:txBody>
      </p:sp>
    </p:spTree>
    <p:extLst>
      <p:ext uri="{BB962C8B-B14F-4D97-AF65-F5344CB8AC3E}">
        <p14:creationId xmlns:p14="http://schemas.microsoft.com/office/powerpoint/2010/main" val="15245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1961" y="206477"/>
            <a:ext cx="5525729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Answer the question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941" y="1209380"/>
            <a:ext cx="1024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Why can’t Dog, Mouse and Duck have any bread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940" y="1882882"/>
            <a:ext cx="1024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Ans</a:t>
            </a:r>
            <a:r>
              <a:rPr lang="en-US" sz="3200" dirty="0" smtClean="0">
                <a:solidFill>
                  <a:srgbClr val="00B050"/>
                </a:solidFill>
              </a:rPr>
              <a:t> : Dog, Mouse and Duck can’t have any bread because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 they didn’t plant or work or cook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508" y="3308566"/>
            <a:ext cx="1024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Look at the first picture. What is mother hen doing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508" y="4104126"/>
            <a:ext cx="1024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Ans</a:t>
            </a:r>
            <a:r>
              <a:rPr lang="en-US" sz="3200" dirty="0" smtClean="0">
                <a:solidFill>
                  <a:srgbClr val="00B050"/>
                </a:solidFill>
              </a:rPr>
              <a:t> : In the first picture , mother hen is cooking and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watching her chicks through the window .</a:t>
            </a:r>
          </a:p>
        </p:txBody>
      </p:sp>
    </p:spTree>
    <p:extLst>
      <p:ext uri="{BB962C8B-B14F-4D97-AF65-F5344CB8AC3E}">
        <p14:creationId xmlns:p14="http://schemas.microsoft.com/office/powerpoint/2010/main" val="29582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0413" y="275302"/>
            <a:ext cx="8032955" cy="76944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What is the moral of the story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35" y="1376516"/>
            <a:ext cx="316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 . </a:t>
            </a:r>
            <a:r>
              <a:rPr lang="en-US" sz="2800" dirty="0" smtClean="0"/>
              <a:t>Group work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7587" y="2041298"/>
            <a:ext cx="634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 It’s fun to play and laugh 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7587" y="2838586"/>
            <a:ext cx="634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 Good things come to people who work 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6413" y="3569621"/>
            <a:ext cx="634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  Everyone can have good things .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796413" y="2975411"/>
            <a:ext cx="245806" cy="3834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993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Kanan Roy</dc:creator>
  <cp:lastModifiedBy>HP</cp:lastModifiedBy>
  <cp:revision>88</cp:revision>
  <dcterms:created xsi:type="dcterms:W3CDTF">2021-09-10T02:27:05Z</dcterms:created>
  <dcterms:modified xsi:type="dcterms:W3CDTF">2021-11-13T15:51:37Z</dcterms:modified>
</cp:coreProperties>
</file>