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330" r:id="rId4"/>
    <p:sldId id="331" r:id="rId5"/>
    <p:sldId id="317" r:id="rId6"/>
    <p:sldId id="261" r:id="rId7"/>
    <p:sldId id="276" r:id="rId8"/>
    <p:sldId id="332" r:id="rId9"/>
    <p:sldId id="345" r:id="rId10"/>
    <p:sldId id="346" r:id="rId11"/>
    <p:sldId id="336" r:id="rId12"/>
    <p:sldId id="334" r:id="rId13"/>
    <p:sldId id="343" r:id="rId14"/>
    <p:sldId id="342" r:id="rId15"/>
    <p:sldId id="341" r:id="rId16"/>
    <p:sldId id="340" r:id="rId17"/>
    <p:sldId id="339" r:id="rId18"/>
    <p:sldId id="338" r:id="rId19"/>
    <p:sldId id="312" r:id="rId20"/>
    <p:sldId id="315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5C78-E4BC-4F19-9B6E-9FFB54261E5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videoplayback_3.FLV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" y="0"/>
            <a:ext cx="12172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104704"/>
            <a:ext cx="10058400" cy="565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2506" y="5974135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88642" y="257578"/>
            <a:ext cx="10252806" cy="5525036"/>
            <a:chOff x="651117" y="183327"/>
            <a:chExt cx="10206996" cy="64834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29" t="15165" r="45789" b="52748"/>
            <a:stretch/>
          </p:blipFill>
          <p:spPr>
            <a:xfrm>
              <a:off x="8642947" y="1795102"/>
              <a:ext cx="2215166" cy="184167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7" t="17044" r="41856" b="47055"/>
            <a:stretch/>
          </p:blipFill>
          <p:spPr>
            <a:xfrm>
              <a:off x="7973246" y="3659516"/>
              <a:ext cx="2884867" cy="206062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97" t="25064" r="39938" b="42625"/>
            <a:stretch/>
          </p:blipFill>
          <p:spPr>
            <a:xfrm>
              <a:off x="3038690" y="347336"/>
              <a:ext cx="2343955" cy="18545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0" t="21080" r="43518" b="45937"/>
            <a:stretch/>
          </p:blipFill>
          <p:spPr>
            <a:xfrm>
              <a:off x="2730321" y="4773540"/>
              <a:ext cx="2369712" cy="189319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5" t="24663" r="42545" b="42353"/>
            <a:stretch/>
          </p:blipFill>
          <p:spPr>
            <a:xfrm>
              <a:off x="651117" y="3508625"/>
              <a:ext cx="2382591" cy="18931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93" t="20842" r="40718" b="40369"/>
            <a:stretch/>
          </p:blipFill>
          <p:spPr>
            <a:xfrm>
              <a:off x="651117" y="1437670"/>
              <a:ext cx="2637183" cy="22263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4" t="21596" r="33393" b="51174"/>
            <a:stretch/>
          </p:blipFill>
          <p:spPr>
            <a:xfrm>
              <a:off x="6264114" y="183327"/>
              <a:ext cx="2253803" cy="18674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45" t="25410" r="36996" b="47172"/>
            <a:stretch/>
          </p:blipFill>
          <p:spPr>
            <a:xfrm>
              <a:off x="5873990" y="4786418"/>
              <a:ext cx="2099256" cy="18803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145" y="1865904"/>
              <a:ext cx="6146958" cy="286984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559676" y="5950981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শপিং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96" y="225074"/>
            <a:ext cx="9924699" cy="5303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3516" y="5708217"/>
            <a:ext cx="3501538" cy="40011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অনলাইন</a:t>
            </a:r>
            <a:r>
              <a:rPr lang="en-US" sz="2000" dirty="0"/>
              <a:t> </a:t>
            </a:r>
            <a:r>
              <a:rPr lang="en-US" sz="2000" dirty="0" err="1" smtClean="0"/>
              <a:t>ক্লাশ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38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3516" y="5708217"/>
            <a:ext cx="3501538" cy="40011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অনলাইন</a:t>
            </a:r>
            <a:r>
              <a:rPr lang="en-US" sz="2000" dirty="0"/>
              <a:t> </a:t>
            </a:r>
            <a:r>
              <a:rPr lang="en-US" sz="2000" dirty="0" err="1"/>
              <a:t>সপিং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45" y="204515"/>
            <a:ext cx="7996729" cy="5011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60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3516" y="5708217"/>
            <a:ext cx="3501538" cy="40011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অনলাইনে</a:t>
            </a:r>
            <a:r>
              <a:rPr lang="en-US" sz="2000" dirty="0" smtClean="0"/>
              <a:t>  </a:t>
            </a:r>
            <a:r>
              <a:rPr lang="en-US" sz="2000" dirty="0" err="1" smtClean="0"/>
              <a:t>চিকিৎসা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সেবা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31" y="293396"/>
            <a:ext cx="9988841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3516" y="5708217"/>
            <a:ext cx="3501538" cy="40011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অনলাইনে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পরিশোধ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" y="323781"/>
            <a:ext cx="1068926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89287" y="5956662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26429" y="6016171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1" y="692603"/>
            <a:ext cx="5448300" cy="3752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692603"/>
            <a:ext cx="5943600" cy="3752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49322" y="4943826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ম্যানেজম্যান্ট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850006" y="2252730"/>
            <a:ext cx="10406129" cy="56774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469" y="607380"/>
            <a:ext cx="4719917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50006" y="2971801"/>
            <a:ext cx="6220496" cy="56774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9000">
        <p14:prism isInverted="1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12192000" cy="241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57112" y="774879"/>
            <a:ext cx="1597101" cy="4264381"/>
            <a:chOff x="12192000" y="762000"/>
            <a:chExt cx="1597101" cy="4264381"/>
          </a:xfrm>
        </p:grpSpPr>
        <p:grpSp>
          <p:nvGrpSpPr>
            <p:cNvPr id="9" name="Group 8"/>
            <p:cNvGrpSpPr/>
            <p:nvPr/>
          </p:nvGrpSpPr>
          <p:grpSpPr>
            <a:xfrm>
              <a:off x="12192000" y="3454002"/>
              <a:ext cx="1597101" cy="1572379"/>
              <a:chOff x="1473445" y="3149202"/>
              <a:chExt cx="1597101" cy="1572379"/>
            </a:xfrm>
          </p:grpSpPr>
          <p:sp>
            <p:nvSpPr>
              <p:cNvPr id="2" name="Rectangle 1"/>
              <p:cNvSpPr/>
              <p:nvPr/>
            </p:nvSpPr>
            <p:spPr>
              <a:xfrm rot="18865488">
                <a:off x="1485806" y="3136841"/>
                <a:ext cx="1572379" cy="1597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60795" y="3273671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8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2685750" y="762000"/>
              <a:ext cx="623605" cy="2308742"/>
              <a:chOff x="1738595" y="762000"/>
              <a:chExt cx="623605" cy="2308742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020979" y="776372"/>
            <a:ext cx="1597101" cy="4203835"/>
            <a:chOff x="3973095" y="763493"/>
            <a:chExt cx="1597101" cy="4203835"/>
          </a:xfrm>
        </p:grpSpPr>
        <p:grpSp>
          <p:nvGrpSpPr>
            <p:cNvPr id="80" name="Group 79"/>
            <p:cNvGrpSpPr/>
            <p:nvPr/>
          </p:nvGrpSpPr>
          <p:grpSpPr>
            <a:xfrm>
              <a:off x="3973095" y="3394949"/>
              <a:ext cx="1597101" cy="1572379"/>
              <a:chOff x="3973095" y="3394949"/>
              <a:chExt cx="1597101" cy="1572379"/>
            </a:xfrm>
          </p:grpSpPr>
          <p:sp>
            <p:nvSpPr>
              <p:cNvPr id="11" name="Rectangle 10"/>
              <p:cNvSpPr/>
              <p:nvPr/>
            </p:nvSpPr>
            <p:spPr>
              <a:xfrm rot="18865488">
                <a:off x="3985456" y="3382588"/>
                <a:ext cx="1572379" cy="159710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60445" y="3519418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465540" y="763493"/>
              <a:ext cx="623605" cy="2308742"/>
              <a:chOff x="1738595" y="762000"/>
              <a:chExt cx="623605" cy="230874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6888256" y="773966"/>
            <a:ext cx="1597101" cy="4201392"/>
            <a:chOff x="6714289" y="762170"/>
            <a:chExt cx="1597101" cy="4201392"/>
          </a:xfrm>
        </p:grpSpPr>
        <p:grpSp>
          <p:nvGrpSpPr>
            <p:cNvPr id="84" name="Group 83"/>
            <p:cNvGrpSpPr/>
            <p:nvPr/>
          </p:nvGrpSpPr>
          <p:grpSpPr>
            <a:xfrm>
              <a:off x="6714289" y="3391183"/>
              <a:ext cx="1597101" cy="1572379"/>
              <a:chOff x="6714289" y="3391183"/>
              <a:chExt cx="1597101" cy="1572379"/>
            </a:xfrm>
          </p:grpSpPr>
          <p:sp>
            <p:nvSpPr>
              <p:cNvPr id="14" name="Rectangle 13"/>
              <p:cNvSpPr/>
              <p:nvPr/>
            </p:nvSpPr>
            <p:spPr>
              <a:xfrm rot="18865488">
                <a:off x="6726650" y="3378822"/>
                <a:ext cx="1572379" cy="1597101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01639" y="3515652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26110" y="762170"/>
              <a:ext cx="623605" cy="2308742"/>
              <a:chOff x="1738595" y="762000"/>
              <a:chExt cx="623605" cy="2308742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9674094" y="773966"/>
            <a:ext cx="1597101" cy="4201115"/>
            <a:chOff x="9562453" y="761087"/>
            <a:chExt cx="1597101" cy="4201115"/>
          </a:xfrm>
        </p:grpSpPr>
        <p:grpSp>
          <p:nvGrpSpPr>
            <p:cNvPr id="82" name="Group 81"/>
            <p:cNvGrpSpPr/>
            <p:nvPr/>
          </p:nvGrpSpPr>
          <p:grpSpPr>
            <a:xfrm>
              <a:off x="9562453" y="3389823"/>
              <a:ext cx="1597101" cy="1572379"/>
              <a:chOff x="9562453" y="3389823"/>
              <a:chExt cx="1597101" cy="1572379"/>
            </a:xfrm>
          </p:grpSpPr>
          <p:sp>
            <p:nvSpPr>
              <p:cNvPr id="17" name="Rectangle 16"/>
              <p:cNvSpPr/>
              <p:nvPr/>
            </p:nvSpPr>
            <p:spPr>
              <a:xfrm rot="18865488">
                <a:off x="9574814" y="3377462"/>
                <a:ext cx="1572379" cy="159710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649803" y="3514292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0055550" y="761087"/>
              <a:ext cx="623605" cy="2308742"/>
              <a:chOff x="1738595" y="762000"/>
              <a:chExt cx="623605" cy="2308742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510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0"/>
            <a:ext cx="1219200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3469" y="607380"/>
            <a:ext cx="4719917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788" y="2327103"/>
            <a:ext cx="9514583" cy="83099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255" y="2333728"/>
            <a:ext cx="3216499" cy="830997"/>
          </a:xfrm>
          <a:prstGeom prst="rect">
            <a:avLst/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696" y="497541"/>
            <a:ext cx="3897942" cy="4001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সাথে থাকার জন্য...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1582115"/>
            <a:ext cx="2744672" cy="2157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16262" y="461799"/>
            <a:ext cx="26015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05"/>
          <a:stretch/>
        </p:blipFill>
        <p:spPr>
          <a:xfrm>
            <a:off x="30012" y="5708469"/>
            <a:ext cx="12161988" cy="1264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30" y="3966693"/>
            <a:ext cx="5434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সৌরভ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কোনাপাড়া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souravcse০২@gmail.com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3655" y="3966693"/>
            <a:ext cx="5434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94" y="1423403"/>
            <a:ext cx="3199719" cy="2316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8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30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693" y="302060"/>
            <a:ext cx="442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789" y="5636041"/>
            <a:ext cx="26015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0135" y="5636041"/>
            <a:ext cx="26015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3" y="1828346"/>
            <a:ext cx="4762500" cy="314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7" b="10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14" y="1596571"/>
            <a:ext cx="4949371" cy="33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693" y="302060"/>
            <a:ext cx="442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0BC1F68-0AC2-4D1A-8E4A-4D6E9D778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5" y="1578832"/>
            <a:ext cx="345536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E2CFC5-FDAF-49BD-A6AF-2050E693A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13" y="1578832"/>
            <a:ext cx="571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4789" y="5636041"/>
            <a:ext cx="26015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0135" y="5636041"/>
            <a:ext cx="26015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693" y="302060"/>
            <a:ext cx="442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5004649"/>
            <a:ext cx="12191999" cy="1853351"/>
            <a:chOff x="1558344" y="2003872"/>
            <a:chExt cx="10110652" cy="1853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1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150" b="9499"/>
            <a:stretch/>
          </p:blipFill>
          <p:spPr>
            <a:xfrm>
              <a:off x="8755981" y="2003872"/>
              <a:ext cx="2913015" cy="18533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1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79" b="15309"/>
            <a:stretch/>
          </p:blipFill>
          <p:spPr>
            <a:xfrm flipH="1">
              <a:off x="1558344" y="2122857"/>
              <a:ext cx="2717073" cy="173436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825025" y="2530856"/>
            <a:ext cx="4738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33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44686" y="775610"/>
            <a:ext cx="3606800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624" y="2157822"/>
            <a:ext cx="946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623" y="2927240"/>
            <a:ext cx="907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623" y="3696658"/>
            <a:ext cx="809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3" y="395242"/>
            <a:ext cx="2057400" cy="16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6000">
        <p14:prism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  <a:extLst>
              <a:ext uri="{FF2B5EF4-FFF2-40B4-BE49-F238E27FC236}">
                <a16:creationId xmlns:a16="http://schemas.microsoft.com/office/drawing/2014/main" xmlns="" id="{9ECFAE0E-8BD2-4D57-922C-2383FC5B6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61" y="213500"/>
            <a:ext cx="3810770" cy="3379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7BF82A-E321-4B7C-AD1A-46B0E44B128E}"/>
              </a:ext>
            </a:extLst>
          </p:cNvPr>
          <p:cNvSpPr/>
          <p:nvPr/>
        </p:nvSpPr>
        <p:spPr>
          <a:xfrm>
            <a:off x="4063261" y="3699612"/>
            <a:ext cx="3821595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</a:pP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মার্শাল ম্যাকলুহান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FEF65E6-4F8D-41A4-81F1-8488CF4314CF}"/>
              </a:ext>
            </a:extLst>
          </p:cNvPr>
          <p:cNvGrpSpPr/>
          <p:nvPr/>
        </p:nvGrpSpPr>
        <p:grpSpPr>
          <a:xfrm>
            <a:off x="290286" y="4480690"/>
            <a:ext cx="11524343" cy="1777235"/>
            <a:chOff x="2237832" y="2973205"/>
            <a:chExt cx="10159152" cy="29412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AB48120-9029-46A0-8BA3-E9EF3418BFF3}"/>
                </a:ext>
              </a:extLst>
            </p:cNvPr>
            <p:cNvSpPr txBox="1"/>
            <p:nvPr/>
          </p:nvSpPr>
          <p:spPr>
            <a:xfrm>
              <a:off x="7323481" y="2973205"/>
              <a:ext cx="4010176" cy="270237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endParaRPr lang="en-US" sz="4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BFCDDE3-7BE7-4B3B-9FFA-718CE1928A37}"/>
                </a:ext>
              </a:extLst>
            </p:cNvPr>
            <p:cNvSpPr txBox="1"/>
            <p:nvPr/>
          </p:nvSpPr>
          <p:spPr>
            <a:xfrm>
              <a:off x="2237832" y="3266103"/>
              <a:ext cx="10159152" cy="26483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   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বিশ্ব গ্রাম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 হ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লো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 এমন একটি সমাজিক ব্যবস্থা যেখানে পৃথিবীর সকল প্রান্তের মানুষ পরস্পর একই সমাজ ব্যবস্থা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য় 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বসবাস করবে এবং প্রযুক্তি ব্যবহারের মাধ্যমে একে অন্যের সাথে যোগাযোগ করতে পার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 এবং প্রত্যেকে প্রত্যেকের চিন্তা-ভাবনা,সংস্কৃতি-কৃষ্টি জানতে পার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বে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 ও পরস্পরকে সহযোগিতা করতে পারবে।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0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5000">
        <p14:prism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1" y="265288"/>
            <a:ext cx="8683915" cy="5515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9322" y="5896863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186</Words>
  <Application>Microsoft Office PowerPoint</Application>
  <PresentationFormat>Widescreen</PresentationFormat>
  <Paragraphs>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</dc:creator>
  <cp:lastModifiedBy>Lotus</cp:lastModifiedBy>
  <cp:revision>193</cp:revision>
  <dcterms:created xsi:type="dcterms:W3CDTF">2021-12-27T08:08:06Z</dcterms:created>
  <dcterms:modified xsi:type="dcterms:W3CDTF">2022-03-19T05:26:02Z</dcterms:modified>
</cp:coreProperties>
</file>