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D9"/>
    <a:srgbClr val="FF33CC"/>
    <a:srgbClr val="800080"/>
    <a:srgbClr val="A60470"/>
    <a:srgbClr val="50651F"/>
    <a:srgbClr val="9D6BCC"/>
    <a:srgbClr val="CCFF33"/>
    <a:srgbClr val="FFC000"/>
    <a:srgbClr val="AA7FD3"/>
    <a:srgbClr val="E1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0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F57A4-D075-4C56-8425-74885E54C59F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9C5A-5441-466E-A421-57F85DF3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5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8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8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5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4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3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10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6" y="2126945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3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2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9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60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1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7" y="609603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8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6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8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7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4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9602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2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9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41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3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2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3" y="2088322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3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1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9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3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2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3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8" y="609603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7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8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1A828C1-4F8D-4560-AE45-49ABC5E8352B}"/>
              </a:ext>
            </a:extLst>
          </p:cNvPr>
          <p:cNvGrpSpPr/>
          <p:nvPr/>
        </p:nvGrpSpPr>
        <p:grpSpPr>
          <a:xfrm>
            <a:off x="0" y="-1"/>
            <a:ext cx="9144000" cy="6902245"/>
            <a:chOff x="0" y="-1"/>
            <a:chExt cx="9144000" cy="690224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8723BF-A387-4876-B116-74C418FFB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3" t="2500" r="1563" b="7500"/>
            <a:stretch/>
          </p:blipFill>
          <p:spPr>
            <a:xfrm>
              <a:off x="0" y="-1"/>
              <a:ext cx="9144000" cy="6902245"/>
            </a:xfrm>
            <a:prstGeom prst="rect">
              <a:avLst/>
            </a:prstGeom>
            <a:ln w="190500" cap="sq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A89B40-0424-4F41-8679-40009193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3429000"/>
              <a:ext cx="8839200" cy="33164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066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800080"/>
          </a:fgClr>
          <a:bgClr>
            <a:schemeClr val="tx2">
              <a:lumMod val="1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7724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  <a:effectLst>
            <a:glow rad="685800">
              <a:srgbClr val="C00000">
                <a:alpha val="47000"/>
              </a:srgbClr>
            </a:glow>
            <a:innerShdw>
              <a:prstClr val="black"/>
            </a:innerShdw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044281"/>
            <a:ext cx="9067800" cy="2877711"/>
          </a:xfrm>
          <a:prstGeom prst="rect">
            <a:avLst/>
          </a:prstGeom>
          <a:noFill/>
          <a:effectLst>
            <a:glow>
              <a:srgbClr val="FFFF00"/>
            </a:glow>
            <a:outerShdw dist="63500" dir="5280000" algn="ctr" rotWithShape="0">
              <a:srgbClr val="00B050"/>
            </a:outerShdw>
            <a:softEdge rad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66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three word with  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15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7200" b="1" dirty="0">
              <a:ln w="28575">
                <a:solidFill>
                  <a:srgbClr val="FFFF00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A6047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39664-0322-4036-B610-5DFDC666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3156" l="2067" r="97867">
                        <a14:foregroundMark x1="9067" y1="42844" x2="8467" y2="42844"/>
                        <a14:foregroundMark x1="5200" y1="45778" x2="5200" y2="45778"/>
                        <a14:foregroundMark x1="4800" y1="46133" x2="3533" y2="48622"/>
                        <a14:foregroundMark x1="5067" y1="63378" x2="5067" y2="63378"/>
                        <a14:foregroundMark x1="5533" y1="63822" x2="5533" y2="63822"/>
                        <a14:foregroundMark x1="5667" y1="63822" x2="5667" y2="63822"/>
                        <a14:foregroundMark x1="5667" y1="63822" x2="5667" y2="63822"/>
                        <a14:foregroundMark x1="5667" y1="63822" x2="5667" y2="63822"/>
                        <a14:foregroundMark x1="2133" y1="55822" x2="4333" y2="62222"/>
                        <a14:foregroundMark x1="4333" y1="62222" x2="9533" y2="63111"/>
                        <a14:foregroundMark x1="9533" y1="63111" x2="10800" y2="61333"/>
                        <a14:foregroundMark x1="18000" y1="17067" x2="16400" y2="24000"/>
                        <a14:foregroundMark x1="16400" y1="24000" x2="17400" y2="37333"/>
                        <a14:foregroundMark x1="90000" y1="29778" x2="95400" y2="31022"/>
                        <a14:foregroundMark x1="95400" y1="31022" x2="90800" y2="35733"/>
                        <a14:foregroundMark x1="90800" y1="35733" x2="89200" y2="35467"/>
                        <a14:foregroundMark x1="88800" y1="35289" x2="88800" y2="35289"/>
                        <a14:foregroundMark x1="93867" y1="21511" x2="96933" y2="24178"/>
                        <a14:foregroundMark x1="81667" y1="32800" x2="81667" y2="32800"/>
                        <a14:foregroundMark x1="94133" y1="52089" x2="96600" y2="48622"/>
                        <a14:foregroundMark x1="85533" y1="64622" x2="85533" y2="64622"/>
                        <a14:foregroundMark x1="97867" y1="61778" x2="97867" y2="61778"/>
                        <a14:foregroundMark x1="97867" y1="61778" x2="97867" y2="61778"/>
                        <a14:foregroundMark x1="97867" y1="61778" x2="97867" y2="61778"/>
                        <a14:foregroundMark x1="84000" y1="7200" x2="84000" y2="7200"/>
                        <a14:foregroundMark x1="84000" y1="7200" x2="84000" y2="7200"/>
                        <a14:foregroundMark x1="84000" y1="7200" x2="84000" y2="7200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267" x2="74000" y2="4267"/>
                        <a14:foregroundMark x1="94467" y1="75911" x2="94467" y2="75911"/>
                        <a14:foregroundMark x1="94467" y1="75911" x2="94467" y2="75911"/>
                        <a14:foregroundMark x1="97667" y1="71200" x2="97667" y2="71200"/>
                        <a14:foregroundMark x1="97667" y1="71200" x2="97667" y2="71200"/>
                        <a14:foregroundMark x1="97667" y1="71200" x2="97667" y2="71200"/>
                        <a14:foregroundMark x1="88600" y1="87556" x2="88600" y2="87556"/>
                        <a14:foregroundMark x1="88600" y1="87556" x2="88600" y2="87556"/>
                        <a14:foregroundMark x1="88600" y1="87556" x2="88600" y2="87556"/>
                        <a14:foregroundMark x1="84600" y1="90044" x2="84600" y2="90044"/>
                        <a14:foregroundMark x1="84600" y1="90044" x2="84600" y2="90044"/>
                        <a14:foregroundMark x1="84600" y1="90044" x2="84600" y2="90044"/>
                        <a14:foregroundMark x1="75067" y1="93156" x2="75067" y2="93156"/>
                        <a14:foregroundMark x1="75200" y1="93156" x2="75200" y2="93156"/>
                        <a14:foregroundMark x1="75200" y1="93156" x2="75200" y2="93156"/>
                        <a14:foregroundMark x1="75200" y1="93156" x2="75200" y2="93156"/>
                        <a14:foregroundMark x1="75400" y1="93156" x2="75400" y2="93156"/>
                        <a14:foregroundMark x1="71667" y1="67733" x2="71667" y2="67733"/>
                        <a14:foregroundMark x1="71667" y1="67733" x2="71667" y2="67733"/>
                        <a14:foregroundMark x1="71667" y1="67733" x2="71667" y2="67733"/>
                        <a14:foregroundMark x1="68800" y1="75911" x2="68800" y2="75911"/>
                        <a14:foregroundMark x1="68933" y1="75911" x2="68933" y2="75911"/>
                        <a14:foregroundMark x1="68933" y1="75911" x2="68933" y2="75911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16133" y1="75911" x2="16133" y2="75911"/>
                        <a14:foregroundMark x1="16133" y1="75911" x2="16133" y2="75911"/>
                        <a14:foregroundMark x1="16133" y1="75733" x2="16133" y2="75733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92467" y1="16800" x2="92467" y2="16800"/>
                        <a14:foregroundMark x1="92467" y1="16800" x2="92467" y2="16800"/>
                        <a14:foregroundMark x1="95867" y1="38756" x2="95867" y2="38756"/>
                        <a14:foregroundMark x1="95867" y1="38756" x2="95867" y2="38756"/>
                        <a14:foregroundMark x1="95867" y1="38756" x2="95867" y2="38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"/>
            <a:ext cx="9144000" cy="68955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6C0DD-CE6D-49E6-86DE-2B6329E24029}"/>
              </a:ext>
            </a:extLst>
          </p:cNvPr>
          <p:cNvSpPr/>
          <p:nvPr/>
        </p:nvSpPr>
        <p:spPr>
          <a:xfrm>
            <a:off x="1981202" y="1752600"/>
            <a:ext cx="4942379" cy="1862048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115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2000" dirty="0">
              <a:ln w="57150">
                <a:solidFill>
                  <a:srgbClr val="FFFF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41943-89A6-47FF-91C2-E48FB1FAACC2}"/>
              </a:ext>
            </a:extLst>
          </p:cNvPr>
          <p:cNvSpPr/>
          <p:nvPr/>
        </p:nvSpPr>
        <p:spPr>
          <a:xfrm>
            <a:off x="3693208" y="3119348"/>
            <a:ext cx="1518364" cy="1569660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CD516A-1863-46FD-A2BB-503342A0A715}"/>
              </a:ext>
            </a:extLst>
          </p:cNvPr>
          <p:cNvSpPr/>
          <p:nvPr/>
        </p:nvSpPr>
        <p:spPr>
          <a:xfrm>
            <a:off x="4276060" y="4109948"/>
            <a:ext cx="1483098" cy="1569660"/>
          </a:xfrm>
          <a:prstGeom prst="rect">
            <a:avLst/>
          </a:prstGeom>
        </p:spPr>
        <p:txBody>
          <a:bodyPr wrap="non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sign template and flower crescent shape vector design free download">
            <a:extLst>
              <a:ext uri="{FF2B5EF4-FFF2-40B4-BE49-F238E27FC236}">
                <a16:creationId xmlns:a16="http://schemas.microsoft.com/office/drawing/2014/main" id="{940B1030-08CD-4CA1-851A-708FEDAE5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6" b="91324" l="8696" r="90870">
                        <a14:foregroundMark x1="61739" y1="9132" x2="61739" y2="9132"/>
                        <a14:foregroundMark x1="61739" y1="9132" x2="61739" y2="9132"/>
                        <a14:foregroundMark x1="61739" y1="9132" x2="61739" y2="9132"/>
                        <a14:foregroundMark x1="90870" y1="32420" x2="90870" y2="32420"/>
                        <a14:foregroundMark x1="90870" y1="32420" x2="90870" y2="32420"/>
                        <a14:foregroundMark x1="88696" y1="30594" x2="88696" y2="30594"/>
                        <a14:foregroundMark x1="8696" y1="55251" x2="8696" y2="55251"/>
                        <a14:foregroundMark x1="8696" y1="55251" x2="8696" y2="55251"/>
                        <a14:foregroundMark x1="10870" y1="56621" x2="10870" y2="56621"/>
                        <a14:foregroundMark x1="11304" y1="56621" x2="11304" y2="56621"/>
                        <a14:foregroundMark x1="16087" y1="60274" x2="16087" y2="60274"/>
                        <a14:foregroundMark x1="16957" y1="60731" x2="16957" y2="61644"/>
                        <a14:foregroundMark x1="35217" y1="63927" x2="35217" y2="63927"/>
                        <a14:foregroundMark x1="35217" y1="63927" x2="35217" y2="63927"/>
                        <a14:foregroundMark x1="35217" y1="63927" x2="35217" y2="65753"/>
                        <a14:foregroundMark x1="35217" y1="66210" x2="35217" y2="67580"/>
                        <a14:foregroundMark x1="35217" y1="67580" x2="35217" y2="67580"/>
                        <a14:foregroundMark x1="34348" y1="63014" x2="34348" y2="63014"/>
                        <a14:foregroundMark x1="33913" y1="63470" x2="33478" y2="64384"/>
                        <a14:foregroundMark x1="33478" y1="64840" x2="33478" y2="64840"/>
                        <a14:foregroundMark x1="33478" y1="65297" x2="33478" y2="65753"/>
                        <a14:foregroundMark x1="33478" y1="66667" x2="33478" y2="66667"/>
                        <a14:foregroundMark x1="33478" y1="67123" x2="33478" y2="67123"/>
                        <a14:foregroundMark x1="33478" y1="68037" x2="33478" y2="68037"/>
                        <a14:foregroundMark x1="33478" y1="68037" x2="33478" y2="68037"/>
                        <a14:foregroundMark x1="33478" y1="68037" x2="33478" y2="68037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7580" x2="26957" y2="67580"/>
                        <a14:foregroundMark x1="26957" y1="67580" x2="26957" y2="67580"/>
                        <a14:foregroundMark x1="26957" y1="67580" x2="26957" y2="67580"/>
                        <a14:foregroundMark x1="26957" y1="68037" x2="26957" y2="68037"/>
                        <a14:foregroundMark x1="25217" y1="63470" x2="25217" y2="63470"/>
                        <a14:foregroundMark x1="24783" y1="63014" x2="24783" y2="63014"/>
                        <a14:foregroundMark x1="24783" y1="62557" x2="24783" y2="62557"/>
                        <a14:foregroundMark x1="22174" y1="66667" x2="22174" y2="66667"/>
                        <a14:foregroundMark x1="22174" y1="66667" x2="22174" y2="66667"/>
                        <a14:foregroundMark x1="22174" y1="66210" x2="22174" y2="66210"/>
                        <a14:foregroundMark x1="22174" y1="66210" x2="22174" y2="66210"/>
                        <a14:foregroundMark x1="21739" y1="62557" x2="21739" y2="62557"/>
                        <a14:foregroundMark x1="21739" y1="62557" x2="21739" y2="62557"/>
                        <a14:foregroundMark x1="38696" y1="63927" x2="38696" y2="63927"/>
                        <a14:foregroundMark x1="39130" y1="63927" x2="39130" y2="63927"/>
                        <a14:foregroundMark x1="39130" y1="63927" x2="39130" y2="63927"/>
                        <a14:foregroundMark x1="39130" y1="63927" x2="39130" y2="63927"/>
                        <a14:foregroundMark x1="37826" y1="67123" x2="37826" y2="67123"/>
                        <a14:foregroundMark x1="37826" y1="67123" x2="37826" y2="67123"/>
                        <a14:foregroundMark x1="37826" y1="67123" x2="37826" y2="67123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63043" y1="62557" x2="63043" y2="62557"/>
                        <a14:foregroundMark x1="63043" y1="62557" x2="63043" y2="62557"/>
                        <a14:foregroundMark x1="63043" y1="62557" x2="63043" y2="62557"/>
                        <a14:foregroundMark x1="62609" y1="50685" x2="62609" y2="50685"/>
                        <a14:foregroundMark x1="62609" y1="50228" x2="62609" y2="50228"/>
                        <a14:foregroundMark x1="45217" y1="10959" x2="45217" y2="10959"/>
                        <a14:foregroundMark x1="45217" y1="10959" x2="45217" y2="10959"/>
                        <a14:foregroundMark x1="40000" y1="16438" x2="40000" y2="16438"/>
                        <a14:foregroundMark x1="40000" y1="16438" x2="40000" y2="16438"/>
                        <a14:foregroundMark x1="41304" y1="21461" x2="41739" y2="22831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4" t="5882" r="6834" b="7842"/>
          <a:stretch/>
        </p:blipFill>
        <p:spPr bwMode="auto">
          <a:xfrm>
            <a:off x="24618" y="-158145"/>
            <a:ext cx="9144000" cy="6858000"/>
          </a:xfrm>
          <a:prstGeom prst="rect">
            <a:avLst/>
          </a:prstGeom>
          <a:noFill/>
          <a:effectLst>
            <a:outerShdw blurRad="63500" dist="50800" dir="1200000" sx="104000" sy="104000" algn="ctr" rotWithShape="0">
              <a:srgbClr val="FF3AD9">
                <a:alpha val="40000"/>
              </a:srgbClr>
            </a:outerShdw>
            <a:softEdge rad="0"/>
          </a:effectLst>
          <a:scene3d>
            <a:camera prst="isometricOffAxis2Left">
              <a:rot lat="480000" lon="156000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218" y="1168676"/>
            <a:ext cx="8915400" cy="57092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Right" fov="4200000">
                <a:rot lat="0" lon="21299989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Welcome</a:t>
            </a:r>
            <a:r>
              <a:rPr lang="en-US" sz="80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all</a:t>
            </a:r>
            <a:endParaRPr lang="en-US" sz="16600" b="1" dirty="0">
              <a:ln w="123825" cap="rnd">
                <a:solidFill>
                  <a:srgbClr val="FF33CC"/>
                </a:solidFill>
              </a:ln>
              <a:solidFill>
                <a:srgbClr val="FF0000"/>
              </a:solidFill>
              <a:effectLst>
                <a:outerShdw blurRad="50800" dist="39000" dir="5400000" sx="101000" sy="101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33CC"/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288262"/>
            <a:ext cx="8991600" cy="4493538"/>
          </a:xfrm>
          <a:prstGeom prst="rect">
            <a:avLst/>
          </a:prstGeom>
          <a:pattFill prst="smConfetti">
            <a:fgClr>
              <a:srgbClr val="00B050"/>
            </a:fgClr>
            <a:bgClr>
              <a:srgbClr val="002060"/>
            </a:bgClr>
          </a:pattFill>
          <a:ln w="0">
            <a:noFill/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w="15875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accent4">
                      <a:lumMod val="50000"/>
                      <a:alpha val="8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 Jakir Hossin</a:t>
            </a:r>
            <a:endParaRPr lang="en-US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Maishadi govt. primary school</a:t>
            </a:r>
            <a:endParaRPr lang="en-US" sz="10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 sadar</a:t>
            </a: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</a:t>
            </a:r>
            <a:endParaRPr lang="en-US" sz="7200" dirty="0">
              <a:solidFill>
                <a:srgbClr val="FF3AD9"/>
              </a:solidFill>
              <a:effectLst>
                <a:outerShdw blurRad="38100" dist="38100" dir="2700000" sx="101000" sy="101000" algn="tl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7902-B86B-4A75-BE5B-683393EFE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55" y="76200"/>
            <a:ext cx="2237890" cy="2438400"/>
          </a:xfrm>
          <a:prstGeom prst="round2DiagRect">
            <a:avLst>
              <a:gd name="adj1" fmla="val 37560"/>
              <a:gd name="adj2" fmla="val 40327"/>
            </a:avLst>
          </a:prstGeom>
          <a:ln w="88900" cap="sq">
            <a:solidFill>
              <a:srgbClr val="A6047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002060"/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1761"/>
            <a:ext cx="739140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02563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rgbClr val="00B0F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3426405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solidFill>
                  <a:srgbClr val="FFFF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23: Alphabet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7239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4-6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25400">
              <a:bevelT w="38100" h="82550" prst="angle"/>
              <a:bevelB w="88900" h="120650"/>
              <a:extrusionClr>
                <a:srgbClr val="A60470"/>
              </a:extrusionClr>
            </a:sp3d>
          </a:bodyPr>
          <a:lstStyle/>
          <a:p>
            <a:pPr algn="ctr"/>
            <a:r>
              <a:rPr lang="en-US" sz="66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r>
              <a:rPr lang="en-US" sz="40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2438402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to-</a:t>
            </a:r>
          </a:p>
          <a:p>
            <a:endParaRPr lang="en-US" sz="3600" b="1" dirty="0">
              <a:ln w="22225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simple word 	and phrases.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 and phrase.</a:t>
            </a:r>
          </a:p>
          <a:p>
            <a:endParaRPr lang="en-US" sz="2800" b="1" dirty="0">
              <a:ln w="22225">
                <a:solidFill>
                  <a:srgbClr val="FFFF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50800" dir="5400000" sx="102000" sy="102000" algn="tl">
                    <a:srgbClr val="FF3AD9">
                      <a:alpha val="7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04E5E-AE9C-4474-A71C-14A6B3F4103E}"/>
              </a:ext>
            </a:extLst>
          </p:cNvPr>
          <p:cNvSpPr txBox="1"/>
          <p:nvPr/>
        </p:nvSpPr>
        <p:spPr>
          <a:xfrm>
            <a:off x="723031" y="3136880"/>
            <a:ext cx="7697941" cy="3416320"/>
          </a:xfrm>
          <a:prstGeom prst="rect">
            <a:avLst/>
          </a:prstGeom>
          <a:pattFill prst="ltHorz">
            <a:fgClr>
              <a:srgbClr val="A60470"/>
            </a:fgClr>
            <a:bgClr>
              <a:schemeClr val="bg1"/>
            </a:bgClr>
          </a:pattFill>
          <a:effectLst>
            <a:outerShdw blurRad="63500" dist="38100" sx="106000" sy="106000" algn="ctr" rotWithShape="0">
              <a:schemeClr val="accent4">
                <a:alpha val="40000"/>
              </a:scheme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476250" contourW="44450">
              <a:bevelT w="82550" h="25400" prst="coolSlant"/>
              <a:bevelB w="323850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a b c d e f g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h </a:t>
            </a:r>
            <a:r>
              <a:rPr lang="en-US" sz="7200" dirty="0" err="1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i</a:t>
            </a:r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  j k l m n o p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q r s t u v w x y 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lumMod val="95000"/>
              <a:lumOff val="5000"/>
            </a:schemeClr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5073"/>
            <a:ext cx="85344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139700" dist="1016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n w="12700" cap="rnd">
                  <a:solidFill>
                    <a:srgbClr val="FF0000"/>
                  </a:solidFill>
                  <a:miter lim="800000"/>
                </a:ln>
                <a:solidFill>
                  <a:srgbClr val="7030A0"/>
                </a:solidFill>
                <a:effectLst>
                  <a:glow rad="88900">
                    <a:srgbClr val="FF3AD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1FEDC-6B91-429B-88A1-55694D74DA9C}"/>
              </a:ext>
            </a:extLst>
          </p:cNvPr>
          <p:cNvSpPr txBox="1"/>
          <p:nvPr/>
        </p:nvSpPr>
        <p:spPr>
          <a:xfrm>
            <a:off x="7086599" y="3361285"/>
            <a:ext cx="1732705" cy="1107996"/>
          </a:xfrm>
          <a:prstGeom prst="rect">
            <a:avLst/>
          </a:prstGeom>
          <a:pattFill prst="sm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sx="102000" sy="102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56F4A-3E2F-4AB1-83B3-7C1469A32424}"/>
              </a:ext>
            </a:extLst>
          </p:cNvPr>
          <p:cNvSpPr txBox="1"/>
          <p:nvPr/>
        </p:nvSpPr>
        <p:spPr>
          <a:xfrm>
            <a:off x="130365" y="914402"/>
            <a:ext cx="2228495" cy="3770263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23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B7763-1CC1-404D-BF28-63D148427521}"/>
              </a:ext>
            </a:extLst>
          </p:cNvPr>
          <p:cNvSpPr txBox="1"/>
          <p:nvPr/>
        </p:nvSpPr>
        <p:spPr>
          <a:xfrm>
            <a:off x="357520" y="3429000"/>
            <a:ext cx="1034257" cy="3154710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19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73BF5-0861-45B8-A16B-337B1071A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240" y="2590800"/>
            <a:ext cx="4095025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2" y="358112"/>
            <a:ext cx="9127588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10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and read, trace and write.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D056D9-40B2-4E68-931B-0E901F9CD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95278"/>
              </p:ext>
            </p:extLst>
          </p:nvPr>
        </p:nvGraphicFramePr>
        <p:xfrm>
          <a:off x="568569" y="1943569"/>
          <a:ext cx="8077200" cy="159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394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755229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484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034C96-D435-4B9A-B157-C11C96BD1BA0}"/>
              </a:ext>
            </a:extLst>
          </p:cNvPr>
          <p:cNvSpPr txBox="1"/>
          <p:nvPr/>
        </p:nvSpPr>
        <p:spPr>
          <a:xfrm>
            <a:off x="732290" y="1650376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CE0B4-1541-43AD-A00F-E0A3E7305AA9}"/>
              </a:ext>
            </a:extLst>
          </p:cNvPr>
          <p:cNvSpPr txBox="1"/>
          <p:nvPr/>
        </p:nvSpPr>
        <p:spPr>
          <a:xfrm>
            <a:off x="2133600" y="1650376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B1F9B-09F6-46E8-A341-D8BA9AEAA933}"/>
              </a:ext>
            </a:extLst>
          </p:cNvPr>
          <p:cNvSpPr txBox="1"/>
          <p:nvPr/>
        </p:nvSpPr>
        <p:spPr>
          <a:xfrm>
            <a:off x="3551322" y="1645877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630359-6736-46EB-BCE6-30DA52A61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00333"/>
              </p:ext>
            </p:extLst>
          </p:nvPr>
        </p:nvGraphicFramePr>
        <p:xfrm>
          <a:off x="533400" y="4188141"/>
          <a:ext cx="8077200" cy="173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427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82028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87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0D3E3C-8FE6-4F0A-B15B-F1837BACC994}"/>
              </a:ext>
            </a:extLst>
          </p:cNvPr>
          <p:cNvSpPr txBox="1"/>
          <p:nvPr/>
        </p:nvSpPr>
        <p:spPr>
          <a:xfrm>
            <a:off x="677778" y="39624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F97B0-195E-4400-84F6-DA75ADD8DDEE}"/>
              </a:ext>
            </a:extLst>
          </p:cNvPr>
          <p:cNvSpPr txBox="1"/>
          <p:nvPr/>
        </p:nvSpPr>
        <p:spPr>
          <a:xfrm>
            <a:off x="1892104" y="3960479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74248-2D5F-4FED-BAA4-B9925CF6F637}"/>
              </a:ext>
            </a:extLst>
          </p:cNvPr>
          <p:cNvSpPr txBox="1"/>
          <p:nvPr/>
        </p:nvSpPr>
        <p:spPr>
          <a:xfrm>
            <a:off x="3142772" y="3960479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50000"/>
            </a:schemeClr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11" y="33985"/>
            <a:ext cx="9081959" cy="1015663"/>
          </a:xfrm>
          <a:prstGeom prst="rect">
            <a:avLst/>
          </a:prstGeom>
          <a:pattFill prst="pct90">
            <a:fgClr>
              <a:srgbClr val="800080"/>
            </a:fgClr>
            <a:bgClr>
              <a:srgbClr val="FF33CC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z="12700">
            <a:bevelT w="139700" h="139700"/>
          </a:sp3d>
        </p:spPr>
        <p:txBody>
          <a:bodyPr wrap="square" rtlCol="0">
            <a:spAutoFit/>
            <a:sp3d>
              <a:bevelT w="101600"/>
            </a:sp3d>
          </a:bodyPr>
          <a:lstStyle/>
          <a:p>
            <a:pPr algn="ctr"/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Say, trace and write</a:t>
            </a: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9C4CA-5B09-4F71-9496-128C553A4DFF}"/>
              </a:ext>
            </a:extLst>
          </p:cNvPr>
          <p:cNvSpPr txBox="1"/>
          <p:nvPr/>
        </p:nvSpPr>
        <p:spPr>
          <a:xfrm>
            <a:off x="7303170" y="231355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E8FD8-B393-4738-BB58-A7E4E5A4F4CD}"/>
              </a:ext>
            </a:extLst>
          </p:cNvPr>
          <p:cNvSpPr txBox="1"/>
          <p:nvPr/>
        </p:nvSpPr>
        <p:spPr>
          <a:xfrm>
            <a:off x="7315200" y="383608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45B4A-8013-41B8-AAC1-2BAF08882783}"/>
              </a:ext>
            </a:extLst>
          </p:cNvPr>
          <p:cNvSpPr txBox="1"/>
          <p:nvPr/>
        </p:nvSpPr>
        <p:spPr>
          <a:xfrm>
            <a:off x="7346853" y="5029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F19D2-8174-42FF-955E-70EB0FF5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6934200" cy="5059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2284</TotalTime>
  <Words>130</Words>
  <Application>Microsoft Office PowerPoint</Application>
  <PresentationFormat>On-screen Show (4:3)</PresentationFormat>
  <Paragraphs>41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Allencon Demo</vt:lpstr>
      <vt:lpstr>Arial</vt:lpstr>
      <vt:lpstr>Bookman Old Style</vt:lpstr>
      <vt:lpstr>Calibri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USER</cp:lastModifiedBy>
  <cp:revision>189</cp:revision>
  <dcterms:created xsi:type="dcterms:W3CDTF">2006-08-16T00:00:00Z</dcterms:created>
  <dcterms:modified xsi:type="dcterms:W3CDTF">2022-03-19T14:24:41Z</dcterms:modified>
</cp:coreProperties>
</file>