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9" r:id="rId4"/>
    <p:sldId id="273" r:id="rId5"/>
    <p:sldId id="276" r:id="rId6"/>
    <p:sldId id="274" r:id="rId7"/>
    <p:sldId id="275" r:id="rId8"/>
    <p:sldId id="284" r:id="rId9"/>
    <p:sldId id="278" r:id="rId10"/>
    <p:sldId id="280" r:id="rId11"/>
    <p:sldId id="283" r:id="rId12"/>
    <p:sldId id="281" r:id="rId13"/>
    <p:sldId id="282" r:id="rId14"/>
    <p:sldId id="270" r:id="rId15"/>
    <p:sldId id="267" r:id="rId16"/>
    <p:sldId id="265" r:id="rId17"/>
    <p:sldId id="264" r:id="rId18"/>
    <p:sldId id="263" r:id="rId19"/>
    <p:sldId id="262" r:id="rId20"/>
    <p:sldId id="261" r:id="rId21"/>
    <p:sldId id="260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klimameherpur2012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400" y="457200"/>
            <a:ext cx="28194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  <a:cs typeface="Nikosh" pitchFamily="2" charset="0"/>
              </a:rPr>
              <a:t>শুভ</a:t>
            </a:r>
            <a:r>
              <a:rPr lang="en-US" sz="3200" dirty="0" smtClean="0">
                <a:latin typeface="Nikoshban"/>
                <a:cs typeface="Nikosh" pitchFamily="2" charset="0"/>
              </a:rPr>
              <a:t> </a:t>
            </a:r>
            <a:r>
              <a:rPr lang="en-US" sz="3200" dirty="0" err="1" smtClean="0">
                <a:latin typeface="Nikoshban"/>
                <a:cs typeface="Nikosh" pitchFamily="2" charset="0"/>
              </a:rPr>
              <a:t>সকাল</a:t>
            </a:r>
            <a:endParaRPr lang="en-US" sz="3200" dirty="0" smtClean="0">
              <a:latin typeface="Nikoshban"/>
              <a:cs typeface="Nikosh" pitchFamily="2" charset="0"/>
            </a:endParaRPr>
          </a:p>
          <a:p>
            <a:pPr algn="ctr"/>
            <a:endParaRPr lang="en-US" sz="3200" dirty="0">
              <a:latin typeface="Nikoshban"/>
              <a:cs typeface="Nikosh" pitchFamily="2" charset="0"/>
            </a:endParaRPr>
          </a:p>
        </p:txBody>
      </p:sp>
      <p:pic>
        <p:nvPicPr>
          <p:cNvPr id="8" name="Picture 7" descr="Tulips.jpg"/>
          <p:cNvPicPr>
            <a:picLocks noChangeAspect="1"/>
          </p:cNvPicPr>
          <p:nvPr/>
        </p:nvPicPr>
        <p:blipFill>
          <a:blip r:embed="rId2"/>
          <a:srcRect t="7778" b="13333"/>
          <a:stretch>
            <a:fillRect/>
          </a:stretch>
        </p:blipFill>
        <p:spPr>
          <a:xfrm>
            <a:off x="1447800" y="1828800"/>
            <a:ext cx="5867400" cy="3554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borboletas-butterfli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590800"/>
            <a:ext cx="1905000" cy="15144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5" name="Half Frame 4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2732"/>
                <a:gd name="adj2" fmla="val 2732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0" y="-1"/>
              <a:ext cx="9144000" cy="6857999"/>
            </a:xfrm>
            <a:prstGeom prst="halfFrame">
              <a:avLst>
                <a:gd name="adj1" fmla="val 2513"/>
                <a:gd name="adj2" fmla="val 3606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762000"/>
            <a:ext cx="32303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ছবির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গল্প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পড়ি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</a:p>
        </p:txBody>
      </p:sp>
      <p:pic>
        <p:nvPicPr>
          <p:cNvPr id="8" name="Picture 7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38400"/>
            <a:ext cx="34290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600200" y="5029200"/>
            <a:ext cx="202811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পহেলা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বৈশাখ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নববর্ষের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উতসব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76800" y="2438400"/>
            <a:ext cx="3276600" cy="2057400"/>
            <a:chOff x="5181600" y="2819399"/>
            <a:chExt cx="3505200" cy="1664209"/>
          </a:xfrm>
        </p:grpSpPr>
        <p:pic>
          <p:nvPicPr>
            <p:cNvPr id="10" name="Picture 9" descr="download (6).jpg"/>
            <p:cNvPicPr>
              <a:picLocks noChangeAspect="1"/>
            </p:cNvPicPr>
            <p:nvPr/>
          </p:nvPicPr>
          <p:blipFill>
            <a:blip r:embed="rId3"/>
            <a:srcRect l="15385" t="10667" r="7692"/>
            <a:stretch>
              <a:fillRect/>
            </a:stretch>
          </p:blipFill>
          <p:spPr>
            <a:xfrm>
              <a:off x="6705600" y="2819399"/>
              <a:ext cx="1981200" cy="16642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download (3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2819400"/>
              <a:ext cx="1524000" cy="1600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5181600" y="5029200"/>
            <a:ext cx="3207929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রাখাইনদের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সাংরাই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চাকমাদের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বিজু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উতসব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13" name="Half Frame 12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169"/>
                <a:gd name="adj2" fmla="val 316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3825"/>
                <a:gd name="adj2" fmla="val 338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  <p:bldP spid="1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24200" y="990600"/>
            <a:ext cx="210826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 descr="download (4).jpg"/>
          <p:cNvPicPr>
            <a:picLocks noChangeAspect="1"/>
          </p:cNvPicPr>
          <p:nvPr/>
        </p:nvPicPr>
        <p:blipFill>
          <a:blip r:embed="rId2"/>
          <a:srcRect l="28666" t="21428" r="28667" b="21429"/>
          <a:stretch>
            <a:fillRect/>
          </a:stretch>
        </p:blipFill>
        <p:spPr>
          <a:xfrm>
            <a:off x="3124200" y="2438400"/>
            <a:ext cx="28448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85800" y="4724400"/>
            <a:ext cx="7865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বাংলাদেশের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জনজীবনের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বৈচিত্র্যসমূহ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5" name="Half Frame 4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169"/>
                <a:gd name="adj2" fmla="val 40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4262"/>
                <a:gd name="adj2" fmla="val 382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৮ শিক্ষক করোনা আক্রান্ত, প্রাথমিক বিদ্যালয় বন্ধ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03400" y="2514600"/>
            <a:ext cx="57404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590800" y="609600"/>
            <a:ext cx="2719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err="1" smtClean="0">
                <a:latin typeface="Nikosh" pitchFamily="2" charset="0"/>
                <a:cs typeface="Nikosh" pitchFamily="2" charset="0"/>
              </a:rPr>
              <a:t>শিক্ষকের</a:t>
            </a:r>
            <a:r>
              <a:rPr lang="en-US" sz="3200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আদর্শ</a:t>
            </a:r>
            <a:r>
              <a:rPr lang="en-US" sz="3200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u="sng" dirty="0" err="1" smtClean="0">
                <a:latin typeface="Nikosh" pitchFamily="2" charset="0"/>
                <a:cs typeface="Nikosh" pitchFamily="2" charset="0"/>
              </a:rPr>
              <a:t>পাঠ</a:t>
            </a:r>
            <a:endParaRPr lang="en-US" sz="3200" u="sng" dirty="0" smtClean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4" name="Half Frame 3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388"/>
                <a:gd name="adj2" fmla="val 338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3388"/>
                <a:gd name="adj2" fmla="val 295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400" y="609600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000" b="1" u="sng" dirty="0" err="1" smtClean="0">
                <a:latin typeface="Nikosh" pitchFamily="2" charset="0"/>
                <a:cs typeface="Nikosh" pitchFamily="2" charset="0"/>
              </a:rPr>
              <a:t>শিক্ষার্থীর</a:t>
            </a:r>
            <a:r>
              <a:rPr lang="en-US" sz="4000" b="1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latin typeface="Nikosh" pitchFamily="2" charset="0"/>
                <a:cs typeface="Nikosh" pitchFamily="2" charset="0"/>
              </a:rPr>
              <a:t>সরব</a:t>
            </a:r>
            <a:r>
              <a:rPr lang="en-US" sz="4000" b="1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u="sng" dirty="0" err="1" smtClean="0">
                <a:latin typeface="Nikosh" pitchFamily="2" charset="0"/>
                <a:cs typeface="Nikosh" pitchFamily="2" charset="0"/>
              </a:rPr>
              <a:t>পাঠ</a:t>
            </a:r>
            <a:endParaRPr lang="en-US" sz="4000" b="1" u="sng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2290" name="Picture 2" descr="PPT - স্বাগতম PowerPoint Presentation, free download - ID:384656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84193" y="1752600"/>
            <a:ext cx="5791200" cy="4343400"/>
          </a:xfrm>
          <a:prstGeom prst="flowChartAlternateProcess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4" name="Half Frame 3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169"/>
                <a:gd name="adj2" fmla="val 316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3639"/>
                <a:gd name="adj2" fmla="val 385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6858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শব্দের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জেনে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057400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প্রকৃতি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733800"/>
            <a:ext cx="1526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বেলাভূমি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105400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প্রান্তর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49530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জনবসতি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এমন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বিস্তীর্ণ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ভূমি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057400"/>
            <a:ext cx="772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নিসর্গ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13" descr="download (1).jpg"/>
          <p:cNvPicPr>
            <a:picLocks noChangeAspect="1"/>
          </p:cNvPicPr>
          <p:nvPr/>
        </p:nvPicPr>
        <p:blipFill>
          <a:blip r:embed="rId2"/>
          <a:srcRect t="17095" r="12152"/>
          <a:stretch>
            <a:fillRect/>
          </a:stretch>
        </p:blipFill>
        <p:spPr>
          <a:xfrm>
            <a:off x="2743200" y="3352800"/>
            <a:ext cx="1905000" cy="1010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600"/>
            <a:ext cx="1896015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876800"/>
            <a:ext cx="1828799" cy="1027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/>
          <p:cNvSpPr txBox="1"/>
          <p:nvPr/>
        </p:nvSpPr>
        <p:spPr>
          <a:xfrm>
            <a:off x="5181600" y="3505200"/>
            <a:ext cx="2977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সমুদ্রের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তীরে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বালুময়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স্থান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13" name="Half Frame 12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825"/>
                <a:gd name="adj2" fmla="val 316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3388"/>
                <a:gd name="adj2" fmla="val 316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p"/>
      <p:bldP spid="9" grpId="0" build="allAtOnce"/>
      <p:bldP spid="10" grpId="0" build="allAtOnce"/>
      <p:bldP spid="11" grpId="0" build="allAtOnce"/>
      <p:bldP spid="12" grpId="0" build="allAtOnce"/>
      <p:bldP spid="1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600200"/>
            <a:ext cx="1311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বৈচিত্র্য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352800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সাংগ্রাই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105400"/>
            <a:ext cx="1016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বিজু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1447800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বিভিন্নতা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5181600"/>
            <a:ext cx="29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চাকমাদের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নববর্ষ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উৎসব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3352800"/>
            <a:ext cx="3010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রাখাইনদের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নববর্ষ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উৎসব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43000"/>
            <a:ext cx="2286000" cy="1169908"/>
          </a:xfrm>
          <a:prstGeom prst="rect">
            <a:avLst/>
          </a:prstGeom>
        </p:spPr>
      </p:pic>
      <p:pic>
        <p:nvPicPr>
          <p:cNvPr id="14" name="Picture 13" descr="download (2).jpg"/>
          <p:cNvPicPr>
            <a:picLocks noChangeAspect="1"/>
          </p:cNvPicPr>
          <p:nvPr/>
        </p:nvPicPr>
        <p:blipFill>
          <a:blip r:embed="rId3"/>
          <a:srcRect t="12371" r="4247" b="13402"/>
          <a:stretch>
            <a:fillRect/>
          </a:stretch>
        </p:blipFill>
        <p:spPr>
          <a:xfrm>
            <a:off x="2514600" y="2971800"/>
            <a:ext cx="2286000" cy="1327355"/>
          </a:xfrm>
          <a:prstGeom prst="rect">
            <a:avLst/>
          </a:prstGeom>
        </p:spPr>
      </p:pic>
      <p:pic>
        <p:nvPicPr>
          <p:cNvPr id="15" name="Picture 14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800600"/>
            <a:ext cx="2328638" cy="130839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16" name="Half Frame 15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388"/>
                <a:gd name="adj2" fmla="val 316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4043"/>
                <a:gd name="adj2" fmla="val 338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838200"/>
            <a:ext cx="524694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শব্দগুলো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বাক্য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1752600"/>
            <a:ext cx="1135247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প্রকৃতি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276600"/>
            <a:ext cx="1079142" cy="52322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জননী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4038600"/>
            <a:ext cx="116410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বিদেশ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4800600"/>
            <a:ext cx="1127232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সম্পদ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2438400"/>
            <a:ext cx="1484702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জাতিসত্তা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13" name="Half Frame 12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2950"/>
                <a:gd name="adj2" fmla="val 295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3825"/>
                <a:gd name="adj2" fmla="val 338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685800"/>
            <a:ext cx="537679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এসো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যুক্তবর্ণ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ভেঙ্গে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দেখি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362200"/>
            <a:ext cx="915635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যুগান্তর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362200"/>
            <a:ext cx="34817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ন্ত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2438400"/>
            <a:ext cx="34657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2514600"/>
            <a:ext cx="41068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2514600"/>
            <a:ext cx="386644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0400" y="2590800"/>
            <a:ext cx="1080115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প্রান্তর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657600"/>
            <a:ext cx="1002197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পরিচ্ছদ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3657600"/>
            <a:ext cx="41229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চ্ছ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3810000"/>
            <a:ext cx="33534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3810000"/>
            <a:ext cx="4572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1200" y="3810001"/>
            <a:ext cx="3810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ছ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10400" y="3810000"/>
            <a:ext cx="99899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পরিচ্ছন্ন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4876800"/>
            <a:ext cx="845103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সম্পদ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876800"/>
            <a:ext cx="503664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ম্প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5029200"/>
            <a:ext cx="36901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ম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3000" y="5029200"/>
            <a:ext cx="41068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67400" y="5029200"/>
            <a:ext cx="36901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প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0400" y="4953000"/>
            <a:ext cx="89639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26" name="Half Frame 25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606"/>
                <a:gd name="adj2" fmla="val 316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3825"/>
                <a:gd name="adj2" fmla="val 382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21" grpId="0" build="p" animBg="1"/>
      <p:bldP spid="22" grpId="0" build="p" animBg="1"/>
      <p:bldP spid="23" grpId="0" build="p" animBg="1"/>
      <p:bldP spid="24" grpId="0" build="p" animBg="1"/>
      <p:bldP spid="2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1800" y="685800"/>
            <a:ext cx="2074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52070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838200" y="5105400"/>
            <a:ext cx="65405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“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জননীর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।”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দেশকে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জননীর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সঙ্গে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তুলনা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5" name="Half Frame 4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606"/>
                <a:gd name="adj2" fmla="val 316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3825"/>
                <a:gd name="adj2" fmla="val 360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609600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676400"/>
            <a:ext cx="311655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জেলেদের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পেশা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 err="1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200400"/>
            <a:ext cx="565892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বাংলাদেশে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ধর্মের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4800600"/>
            <a:ext cx="376417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৩।দেশকে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ভালবাসতে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 err="1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438400"/>
            <a:ext cx="370966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উত্তরঃ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জেলেদের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পেশা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মাছ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1447800" y="4145577"/>
            <a:ext cx="70104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উত্তরঃ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বাংলাদেশে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ধর্মের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5400" y="5410200"/>
            <a:ext cx="6705600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উত্তরঃ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মায়ের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মতো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দেশকে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ভালোবাসতে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12" name="Half Frame 11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825"/>
                <a:gd name="adj2" fmla="val 316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3606"/>
                <a:gd name="adj2" fmla="val 382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 animBg="1"/>
      <p:bldP spid="9" grpId="0" build="p" animBg="1"/>
      <p:bldP spid="10" grpId="0" build="p" animBg="1"/>
      <p:bldP spid="11" grpId="0" build="p" animBg="1"/>
      <p:bldP spid="13" grpId="0" build="p" animBg="1"/>
      <p:bldP spid="1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914400"/>
            <a:ext cx="24674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শিক্ষক পরিচিতি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667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057400"/>
            <a:ext cx="3818673" cy="3293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মোছাঃ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আকলিমা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খাতুন</a:t>
            </a:r>
            <a:endParaRPr lang="en-US" sz="2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শিক্ষক</a:t>
            </a:r>
          </a:p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রাইপুর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বিদ্যালয়</a:t>
            </a:r>
            <a:endParaRPr lang="en-US" sz="2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রাইপুর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গাংনি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মেহেরপুর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 ০১৭৩৫৮৯৭২০১</a:t>
            </a:r>
          </a:p>
          <a:p>
            <a:pPr algn="ctr"/>
            <a:r>
              <a:rPr lang="en-US" sz="2000" dirty="0" smtClean="0">
                <a:latin typeface="Nikosh" pitchFamily="2" charset="0"/>
                <a:cs typeface="Nikosh" pitchFamily="2" charset="0"/>
              </a:rPr>
              <a:t>Email: </a:t>
            </a:r>
            <a:r>
              <a:rPr lang="en-US" sz="2000" dirty="0" smtClean="0">
                <a:latin typeface="Nikosh" pitchFamily="2" charset="0"/>
                <a:cs typeface="Nikosh" pitchFamily="2" charset="0"/>
                <a:hlinkClick r:id="rId2"/>
              </a:rPr>
              <a:t>aklimameherpur2012</a:t>
            </a:r>
          </a:p>
          <a:p>
            <a:pPr algn="ctr"/>
            <a:r>
              <a:rPr lang="en-US" sz="2000" dirty="0" smtClean="0">
                <a:latin typeface="Nikosh" pitchFamily="2" charset="0"/>
                <a:cs typeface="Nikosh" pitchFamily="2" charset="0"/>
                <a:hlinkClick r:id="rId2"/>
              </a:rPr>
              <a:t>@gmail.com</a:t>
            </a:r>
            <a:endParaRPr lang="en-US" sz="20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4000" b="1" u="sng" dirty="0" err="1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Up Arrow 11"/>
          <p:cNvSpPr/>
          <p:nvPr/>
        </p:nvSpPr>
        <p:spPr>
          <a:xfrm rot="16200000">
            <a:off x="4953000" y="3048000"/>
            <a:ext cx="228600" cy="838200"/>
          </a:xfrm>
          <a:prstGeom prst="upArrow">
            <a:avLst>
              <a:gd name="adj1" fmla="val 441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5400000">
            <a:off x="5029200" y="3276600"/>
            <a:ext cx="228600" cy="838200"/>
          </a:xfrm>
          <a:prstGeom prst="upArrow">
            <a:avLst>
              <a:gd name="adj1" fmla="val 4410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2286000"/>
            <a:ext cx="2485734" cy="2789099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10" name="Half Frame 9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2513"/>
                <a:gd name="adj2" fmla="val 316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2732"/>
                <a:gd name="adj2" fmla="val 360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457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শব্দগুলো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খালি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জায়গায়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বসিয়ে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বাক্য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590800"/>
            <a:ext cx="5928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(ক)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            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এদেশে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জন্মেছি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3276600"/>
            <a:ext cx="4225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(খ)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অথচ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           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4038600"/>
            <a:ext cx="5582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(গ)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দেশে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সুন্দর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           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4648200"/>
            <a:ext cx="6324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(ঘ)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দেশকে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ভালোবাসার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মধ্য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দিয়েই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         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উঠবে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জীবন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3276600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err="1" smtClean="0">
                <a:latin typeface="Nikosh" pitchFamily="2" charset="0"/>
                <a:cs typeface="Nikosh" pitchFamily="2" charset="0"/>
              </a:rPr>
              <a:t>বৈচিত্র্য</a:t>
            </a:r>
            <a:r>
              <a:rPr lang="en-US" sz="2800" u="sng" dirty="0" smtClean="0">
                <a:latin typeface="Nikosh" pitchFamily="2" charset="0"/>
                <a:cs typeface="Nikosh" pitchFamily="2" charset="0"/>
              </a:rPr>
              <a:t>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1676400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সৌভাগ্য্য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1752600"/>
            <a:ext cx="925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সার্থক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1752600"/>
            <a:ext cx="949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প্রকৃতি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2514600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err="1" smtClean="0">
                <a:latin typeface="Nikosh" pitchFamily="2" charset="0"/>
                <a:cs typeface="Nikosh" pitchFamily="2" charset="0"/>
              </a:rPr>
              <a:t>সৌভাগ্য্য</a:t>
            </a:r>
            <a:endParaRPr lang="en-US" sz="2800" u="sng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1600200"/>
            <a:ext cx="14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বৈচিত্র্য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5400" y="3962400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err="1" smtClean="0">
                <a:latin typeface="Nikosh" pitchFamily="2" charset="0"/>
                <a:cs typeface="Nikosh" pitchFamily="2" charset="0"/>
              </a:rPr>
              <a:t>প্রকৃতি</a:t>
            </a:r>
            <a:endParaRPr lang="en-US" sz="2800" u="sng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46482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err="1" smtClean="0">
                <a:latin typeface="Nikosh" pitchFamily="2" charset="0"/>
                <a:cs typeface="Nikosh" pitchFamily="2" charset="0"/>
              </a:rPr>
              <a:t>সার্থক</a:t>
            </a:r>
            <a:endParaRPr lang="en-US" sz="2800" u="sng" dirty="0" smtClean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16" name="Half Frame 15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388"/>
                <a:gd name="adj2" fmla="val 295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3825"/>
                <a:gd name="adj2" fmla="val 273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7" grpId="0" build="p"/>
      <p:bldP spid="19" grpId="0" build="p"/>
      <p:bldP spid="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762000"/>
            <a:ext cx="2571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পরিকল্পিত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71600" y="28194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“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ধর্ম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উৎসব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।” – এ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কথা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বোঝানো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3074" name="AutoShape 2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9" name="Half Frame 8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825"/>
                <a:gd name="adj2" fmla="val 338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3169"/>
                <a:gd name="adj2" fmla="val 273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rcRect l="3333" t="43333" b="24445"/>
          <a:stretch>
            <a:fillRect/>
          </a:stretch>
        </p:blipFill>
        <p:spPr>
          <a:xfrm>
            <a:off x="0" y="6553200"/>
            <a:ext cx="9144000" cy="304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629400"/>
            <a:chOff x="0" y="0"/>
            <a:chExt cx="9144000" cy="6629400"/>
          </a:xfrm>
        </p:grpSpPr>
        <p:pic>
          <p:nvPicPr>
            <p:cNvPr id="3" name="Picture 2" descr="20160517_181206.jpg"/>
            <p:cNvPicPr>
              <a:picLocks noChangeAspect="1"/>
            </p:cNvPicPr>
            <p:nvPr/>
          </p:nvPicPr>
          <p:blipFill>
            <a:blip r:embed="rId3"/>
            <a:srcRect l="36667" r="9167" b="77705"/>
            <a:stretch>
              <a:fillRect/>
            </a:stretch>
          </p:blipFill>
          <p:spPr>
            <a:xfrm rot="5400000">
              <a:off x="-3156933" y="3156933"/>
              <a:ext cx="6629400" cy="315534"/>
            </a:xfrm>
            <a:prstGeom prst="rect">
              <a:avLst/>
            </a:prstGeom>
          </p:spPr>
        </p:pic>
        <p:pic>
          <p:nvPicPr>
            <p:cNvPr id="4" name="Picture 3" descr="20160517_181206.jpg"/>
            <p:cNvPicPr>
              <a:picLocks noChangeAspect="1"/>
            </p:cNvPicPr>
            <p:nvPr/>
          </p:nvPicPr>
          <p:blipFill>
            <a:blip r:embed="rId4"/>
            <a:srcRect l="36667" r="9167" b="77705"/>
            <a:stretch>
              <a:fillRect/>
            </a:stretch>
          </p:blipFill>
          <p:spPr>
            <a:xfrm rot="5400000">
              <a:off x="5671533" y="3156933"/>
              <a:ext cx="6629400" cy="315534"/>
            </a:xfrm>
            <a:prstGeom prst="rect">
              <a:avLst/>
            </a:prstGeom>
          </p:spPr>
        </p:pic>
        <p:pic>
          <p:nvPicPr>
            <p:cNvPr id="5" name="Picture 4" descr="20160517_181206.jpg"/>
            <p:cNvPicPr>
              <a:picLocks noChangeAspect="1"/>
            </p:cNvPicPr>
            <p:nvPr/>
          </p:nvPicPr>
          <p:blipFill>
            <a:blip r:embed="rId5"/>
            <a:srcRect l="36667" r="9167" b="77705"/>
            <a:stretch>
              <a:fillRect/>
            </a:stretch>
          </p:blipFill>
          <p:spPr>
            <a:xfrm rot="10800000">
              <a:off x="304800" y="0"/>
              <a:ext cx="8534400" cy="31553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438400" y="838200"/>
            <a:ext cx="269657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5410200"/>
            <a:ext cx="246093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মাস্ক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সুস্থ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10" name="Picture 9" descr="flower-ros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275" y="1752600"/>
            <a:ext cx="5683516" cy="3505200"/>
          </a:xfrm>
          <a:prstGeom prst="roundRect">
            <a:avLst/>
          </a:prstGeom>
        </p:spPr>
      </p:pic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762000"/>
            <a:ext cx="2165978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পরিচিতি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2286000"/>
            <a:ext cx="4648200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৫ম </a:t>
            </a:r>
          </a:p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বাংলা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পাঠঃ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মানুষ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পৃষ্ঠাঃ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১ – ৫</a:t>
            </a:r>
          </a:p>
          <a:p>
            <a:pPr algn="ctr"/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Half Frame 3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606"/>
                <a:gd name="adj2" fmla="val 3169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3388"/>
                <a:gd name="adj2" fmla="val 3606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85800"/>
            <a:ext cx="151035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শিখনফলঃ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676400"/>
            <a:ext cx="5521063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শুদ্ধ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উচ্চারণে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895600"/>
            <a:ext cx="777980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পাঠে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ব্যবহ্রত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বাক্য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লিখতে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4038600"/>
            <a:ext cx="438613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প্রমিত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উচ্চারণে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কথা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6" name="Half Frame 5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825"/>
                <a:gd name="adj2" fmla="val 382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3388"/>
                <a:gd name="adj2" fmla="val 360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p" animBg="1"/>
      <p:bldP spid="9" grpId="0" build="p" animBg="1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2819400"/>
            <a:ext cx="406233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সার্থক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-------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বাঙ্গালী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এদেশকে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ভালবাসব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1066800"/>
            <a:ext cx="211147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শিরোনামঃ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4" name="Half Frame 3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606"/>
                <a:gd name="adj2" fmla="val 360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3388"/>
                <a:gd name="adj2" fmla="val 40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353" t="16667" r="37059" b="29167"/>
          <a:stretch>
            <a:fillRect/>
          </a:stretch>
        </p:blipFill>
        <p:spPr bwMode="auto">
          <a:xfrm>
            <a:off x="1371600" y="1981200"/>
            <a:ext cx="5784516" cy="326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33600" y="838200"/>
            <a:ext cx="4108817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ছবিটি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লক্ষ্য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Half Frame 3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388"/>
                <a:gd name="adj2" fmla="val 3825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4262"/>
                <a:gd name="adj2" fmla="val 3824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000" t="32291" r="24706" b="6250"/>
          <a:stretch>
            <a:fillRect/>
          </a:stretch>
        </p:blipFill>
        <p:spPr bwMode="auto">
          <a:xfrm>
            <a:off x="1295400" y="1524000"/>
            <a:ext cx="6477000" cy="388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3" name="Half Frame 2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4043"/>
                <a:gd name="adj2" fmla="val 360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4043"/>
                <a:gd name="adj2" fmla="val 382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457200" y="533400"/>
            <a:ext cx="8077200" cy="5791200"/>
            <a:chOff x="1295400" y="533400"/>
            <a:chExt cx="5562600" cy="5029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21177" t="25000" r="35882" b="35417"/>
            <a:stretch>
              <a:fillRect/>
            </a:stretch>
          </p:blipFill>
          <p:spPr bwMode="auto">
            <a:xfrm>
              <a:off x="1295400" y="533400"/>
              <a:ext cx="5562600" cy="2895600"/>
            </a:xfrm>
            <a:prstGeom prst="flowChartProcess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 l="22353" t="56250" r="36471" b="14583"/>
            <a:stretch>
              <a:fillRect/>
            </a:stretch>
          </p:blipFill>
          <p:spPr bwMode="auto">
            <a:xfrm>
              <a:off x="1295400" y="3429000"/>
              <a:ext cx="5562600" cy="2133600"/>
            </a:xfrm>
            <a:prstGeom prst="flowChartProcess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5" name="Half Frame 4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825"/>
                <a:gd name="adj2" fmla="val 273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4699"/>
                <a:gd name="adj2" fmla="val 382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95600" y="838200"/>
            <a:ext cx="3230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ছবির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গল্প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পড়ি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</a:p>
        </p:txBody>
      </p:sp>
      <p:pic>
        <p:nvPicPr>
          <p:cNvPr id="14338" name="Picture 2" descr="Hindu Muslim Sikh Isai – India Fel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1" y="2438400"/>
            <a:ext cx="2743200" cy="190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752600" y="4800600"/>
            <a:ext cx="5745025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পোশাক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পরিচ্ছদ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,</a:t>
            </a:r>
          </a:p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ধাচের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বাংলাদেশে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নানা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ধর্মের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বাস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2000" y="2438400"/>
            <a:ext cx="3505200" cy="2057400"/>
            <a:chOff x="685800" y="2057400"/>
            <a:chExt cx="3884594" cy="2438400"/>
          </a:xfrm>
        </p:grpSpPr>
        <p:pic>
          <p:nvPicPr>
            <p:cNvPr id="11" name="Picture 10" descr="images (3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2057400"/>
              <a:ext cx="1446194" cy="23765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1" descr="images (4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2057400"/>
              <a:ext cx="2438400" cy="2438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/>
          </a:solidFill>
        </p:grpSpPr>
        <p:sp>
          <p:nvSpPr>
            <p:cNvPr id="8" name="Half Frame 7"/>
            <p:cNvSpPr/>
            <p:nvPr/>
          </p:nvSpPr>
          <p:spPr>
            <a:xfrm>
              <a:off x="0" y="0"/>
              <a:ext cx="9144000" cy="6858000"/>
            </a:xfrm>
            <a:prstGeom prst="halfFrame">
              <a:avLst>
                <a:gd name="adj1" fmla="val 3607"/>
                <a:gd name="adj2" fmla="val 338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0" y="0"/>
              <a:ext cx="9144000" cy="6858000"/>
            </a:xfrm>
            <a:prstGeom prst="halfFrame">
              <a:avLst>
                <a:gd name="adj1" fmla="val 4481"/>
                <a:gd name="adj2" fmla="val 40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4000" b="1" u="sng" dirty="0" err="1" smtClean="0">
            <a:latin typeface="Nikosh" pitchFamily="2" charset="0"/>
            <a:cs typeface="Nikosh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373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171</cp:revision>
  <dcterms:created xsi:type="dcterms:W3CDTF">2006-08-16T00:00:00Z</dcterms:created>
  <dcterms:modified xsi:type="dcterms:W3CDTF">2022-03-02T13:45:52Z</dcterms:modified>
</cp:coreProperties>
</file>