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6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7C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4" autoAdjust="0"/>
  </p:normalViewPr>
  <p:slideViewPr>
    <p:cSldViewPr snapToGrid="0">
      <p:cViewPr varScale="1">
        <p:scale>
          <a:sx n="56" d="100"/>
          <a:sy n="56" d="100"/>
        </p:scale>
        <p:origin x="9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2DE7A-FC28-48B8-98E8-4121A26E6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A0D2B-46FD-4BB0-BF02-9B23298DD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863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2CBDB1C-E928-4616-96E4-C2277D6A5D4B}"/>
              </a:ext>
            </a:extLst>
          </p:cNvPr>
          <p:cNvGrpSpPr/>
          <p:nvPr userDrawn="1"/>
        </p:nvGrpSpPr>
        <p:grpSpPr>
          <a:xfrm>
            <a:off x="-165462" y="0"/>
            <a:ext cx="12512586" cy="7224849"/>
            <a:chOff x="-165462" y="0"/>
            <a:chExt cx="12512586" cy="722484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4B67B39-46AB-4047-BD5B-D0F026E0A3EE}"/>
                </a:ext>
              </a:extLst>
            </p:cNvPr>
            <p:cNvSpPr/>
            <p:nvPr userDrawn="1"/>
          </p:nvSpPr>
          <p:spPr>
            <a:xfrm>
              <a:off x="12106139" y="0"/>
              <a:ext cx="171722" cy="685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7C35E8D-9B07-4F47-BB08-E124ACFCA2A2}"/>
                </a:ext>
              </a:extLst>
            </p:cNvPr>
            <p:cNvSpPr/>
            <p:nvPr userDrawn="1"/>
          </p:nvSpPr>
          <p:spPr>
            <a:xfrm>
              <a:off x="-32384" y="0"/>
              <a:ext cx="171722" cy="685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84C450A-6E67-46A4-8DC4-FE51ED236D2E}"/>
                </a:ext>
              </a:extLst>
            </p:cNvPr>
            <p:cNvGrpSpPr/>
            <p:nvPr userDrawn="1"/>
          </p:nvGrpSpPr>
          <p:grpSpPr>
            <a:xfrm>
              <a:off x="-165462" y="5563688"/>
              <a:ext cx="12512586" cy="1661161"/>
              <a:chOff x="-148590" y="5433059"/>
              <a:chExt cx="12449993" cy="166116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835BDA1-0D5B-4880-99DA-F73DE416616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89881" l="0" r="9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8590" y="5494020"/>
                <a:ext cx="6601642" cy="160020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3EBA699-F2F8-4FBB-8E5F-6D19D3587C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89881" l="0" r="9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5433059"/>
                <a:ext cx="6205403" cy="1600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9113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B2FD4-382A-461E-849E-F9A989848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7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DC1CA1-AC0E-4FFA-A06E-563402DB628B}"/>
              </a:ext>
            </a:extLst>
          </p:cNvPr>
          <p:cNvSpPr txBox="1"/>
          <p:nvPr/>
        </p:nvSpPr>
        <p:spPr>
          <a:xfrm>
            <a:off x="812276" y="2648932"/>
            <a:ext cx="10567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6000" dirty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ক্লাসে</a:t>
            </a:r>
            <a:r>
              <a:rPr lang="en-US" sz="6000" dirty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</a:t>
            </a:r>
            <a:r>
              <a:rPr lang="en-US" sz="6000" dirty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স্বাগত</a:t>
            </a:r>
            <a:endParaRPr lang="en-US" sz="600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57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7902B01-3BBD-4A76-A502-CFAD161AAF2A}"/>
              </a:ext>
            </a:extLst>
          </p:cNvPr>
          <p:cNvGrpSpPr/>
          <p:nvPr/>
        </p:nvGrpSpPr>
        <p:grpSpPr>
          <a:xfrm>
            <a:off x="523187" y="395926"/>
            <a:ext cx="942681" cy="5882326"/>
            <a:chOff x="523187" y="395926"/>
            <a:chExt cx="942681" cy="58823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826F43-1D13-47F1-A41B-5AF0991B3149}"/>
                </a:ext>
              </a:extLst>
            </p:cNvPr>
            <p:cNvSpPr/>
            <p:nvPr/>
          </p:nvSpPr>
          <p:spPr>
            <a:xfrm>
              <a:off x="584462" y="395926"/>
              <a:ext cx="820132" cy="58823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183A2C-64A6-4275-9A9F-5D3B99E40CBC}"/>
                </a:ext>
              </a:extLst>
            </p:cNvPr>
            <p:cNvSpPr txBox="1"/>
            <p:nvPr/>
          </p:nvSpPr>
          <p:spPr>
            <a:xfrm>
              <a:off x="523187" y="2553226"/>
              <a:ext cx="942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১</a:t>
              </a:r>
            </a:p>
            <a:p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লিটার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7DF133C-4FE4-4645-AAD6-A5008B289A25}"/>
              </a:ext>
            </a:extLst>
          </p:cNvPr>
          <p:cNvGrpSpPr/>
          <p:nvPr/>
        </p:nvGrpSpPr>
        <p:grpSpPr>
          <a:xfrm>
            <a:off x="2094322" y="395926"/>
            <a:ext cx="820132" cy="5946428"/>
            <a:chOff x="2094322" y="395926"/>
            <a:chExt cx="820132" cy="594642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857B059-96A1-4F90-945C-74DF31ED29F2}"/>
                </a:ext>
              </a:extLst>
            </p:cNvPr>
            <p:cNvGrpSpPr/>
            <p:nvPr/>
          </p:nvGrpSpPr>
          <p:grpSpPr>
            <a:xfrm>
              <a:off x="2094322" y="395926"/>
              <a:ext cx="820132" cy="5946428"/>
              <a:chOff x="2094322" y="395926"/>
              <a:chExt cx="820132" cy="5946428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65B5E75-40EC-4BE2-9936-D516F438BB9C}"/>
                  </a:ext>
                </a:extLst>
              </p:cNvPr>
              <p:cNvGrpSpPr/>
              <p:nvPr/>
            </p:nvGrpSpPr>
            <p:grpSpPr>
              <a:xfrm>
                <a:off x="2094322" y="395926"/>
                <a:ext cx="820132" cy="5946428"/>
                <a:chOff x="2094322" y="395926"/>
                <a:chExt cx="820132" cy="5946428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752EECE5-EBE1-466C-9534-0D6AC48DEE86}"/>
                    </a:ext>
                  </a:extLst>
                </p:cNvPr>
                <p:cNvGrpSpPr/>
                <p:nvPr/>
              </p:nvGrpSpPr>
              <p:grpSpPr>
                <a:xfrm>
                  <a:off x="2094322" y="395926"/>
                  <a:ext cx="820132" cy="5946428"/>
                  <a:chOff x="2094322" y="395926"/>
                  <a:chExt cx="820132" cy="5946428"/>
                </a:xfrm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7B296A08-AECF-4736-A500-C0B5B1104DEB}"/>
                      </a:ext>
                    </a:extLst>
                  </p:cNvPr>
                  <p:cNvGrpSpPr/>
                  <p:nvPr/>
                </p:nvGrpSpPr>
                <p:grpSpPr>
                  <a:xfrm>
                    <a:off x="2094322" y="395926"/>
                    <a:ext cx="820132" cy="5946428"/>
                    <a:chOff x="2094322" y="395926"/>
                    <a:chExt cx="820132" cy="5946428"/>
                  </a:xfrm>
                </p:grpSpPr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D1734BFA-D962-4160-95C3-3BEC5A144F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94322" y="395926"/>
                      <a:ext cx="820132" cy="5946428"/>
                      <a:chOff x="2094322" y="395926"/>
                      <a:chExt cx="820132" cy="5946428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30B1CC44-2831-4023-8CF4-B05702A1245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94322" y="395926"/>
                        <a:ext cx="820132" cy="5946428"/>
                        <a:chOff x="2094322" y="395926"/>
                        <a:chExt cx="820132" cy="5946428"/>
                      </a:xfrm>
                    </p:grpSpPr>
                    <p:grpSp>
                      <p:nvGrpSpPr>
                        <p:cNvPr id="22" name="Group 21">
                          <a:extLst>
                            <a:ext uri="{FF2B5EF4-FFF2-40B4-BE49-F238E27FC236}">
                              <a16:creationId xmlns:a16="http://schemas.microsoft.com/office/drawing/2014/main" id="{53946A47-0C8F-4778-A720-476766DB875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094322" y="395926"/>
                          <a:ext cx="820132" cy="5882326"/>
                          <a:chOff x="2094322" y="395926"/>
                          <a:chExt cx="820132" cy="5882326"/>
                        </a:xfrm>
                      </p:grpSpPr>
                      <p:sp>
                        <p:nvSpPr>
                          <p:cNvPr id="12" name="Rectangle 11">
                            <a:extLst>
                              <a:ext uri="{FF2B5EF4-FFF2-40B4-BE49-F238E27FC236}">
                                <a16:creationId xmlns:a16="http://schemas.microsoft.com/office/drawing/2014/main" id="{E944B7F1-92B5-4778-9466-7D440674AFF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094322" y="395926"/>
                            <a:ext cx="820132" cy="5882326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n>
                            <a:solidFill>
                              <a:srgbClr val="FFFF00"/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 w="139700" h="139700" prst="divot"/>
                            <a:bevelB prst="slope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5" name="Straight Connector 14">
                            <a:extLst>
                              <a:ext uri="{FF2B5EF4-FFF2-40B4-BE49-F238E27FC236}">
                                <a16:creationId xmlns:a16="http://schemas.microsoft.com/office/drawing/2014/main" id="{258D89DF-3655-47C8-98BE-9D7BFD9E7C32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188591" y="1338606"/>
                            <a:ext cx="659876" cy="0"/>
                          </a:xfrm>
                          <a:prstGeom prst="line">
                            <a:avLst/>
                          </a:prstGeom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 w="139700" h="139700" prst="divot"/>
                            <a:bevelB prst="slope"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" name="Straight Connector 16">
                            <a:extLst>
                              <a:ext uri="{FF2B5EF4-FFF2-40B4-BE49-F238E27FC236}">
                                <a16:creationId xmlns:a16="http://schemas.microsoft.com/office/drawing/2014/main" id="{FF96F1FD-4594-4226-9B69-2922BE22B142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188591" y="2265575"/>
                            <a:ext cx="659876" cy="0"/>
                          </a:xfrm>
                          <a:prstGeom prst="line">
                            <a:avLst/>
                          </a:prstGeom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 w="139700" h="139700" prst="divot"/>
                            <a:bevelB prst="slope"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" name="Straight Connector 17">
                            <a:extLst>
                              <a:ext uri="{FF2B5EF4-FFF2-40B4-BE49-F238E27FC236}">
                                <a16:creationId xmlns:a16="http://schemas.microsoft.com/office/drawing/2014/main" id="{E25AFA42-CC86-4E26-8D52-3822077CC0F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188591" y="3011144"/>
                            <a:ext cx="659876" cy="0"/>
                          </a:xfrm>
                          <a:prstGeom prst="line">
                            <a:avLst/>
                          </a:prstGeom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 w="139700" h="139700" prst="divot"/>
                            <a:bevelB prst="slope"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" name="Straight Connector 18">
                            <a:extLst>
                              <a:ext uri="{FF2B5EF4-FFF2-40B4-BE49-F238E27FC236}">
                                <a16:creationId xmlns:a16="http://schemas.microsoft.com/office/drawing/2014/main" id="{152B49A7-17EC-404D-B825-87332BB3328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188591" y="3795859"/>
                            <a:ext cx="659876" cy="0"/>
                          </a:xfrm>
                          <a:prstGeom prst="line">
                            <a:avLst/>
                          </a:prstGeom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 w="139700" h="139700" prst="divot"/>
                            <a:bevelB prst="slope"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" name="Straight Connector 19">
                            <a:extLst>
                              <a:ext uri="{FF2B5EF4-FFF2-40B4-BE49-F238E27FC236}">
                                <a16:creationId xmlns:a16="http://schemas.microsoft.com/office/drawing/2014/main" id="{B732EA12-95BD-4811-928A-64EDE40184A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188591" y="4768391"/>
                            <a:ext cx="659876" cy="0"/>
                          </a:xfrm>
                          <a:prstGeom prst="line">
                            <a:avLst/>
                          </a:prstGeom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 w="139700" h="139700" prst="divot"/>
                            <a:bevelB prst="slope"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" name="Straight Connector 20">
                            <a:extLst>
                              <a:ext uri="{FF2B5EF4-FFF2-40B4-BE49-F238E27FC236}">
                                <a16:creationId xmlns:a16="http://schemas.microsoft.com/office/drawing/2014/main" id="{51C6698D-F1BD-4365-BA8E-CC646212031C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166594" y="5646654"/>
                            <a:ext cx="659876" cy="0"/>
                          </a:xfrm>
                          <a:prstGeom prst="line">
                            <a:avLst/>
                          </a:prstGeom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 w="139700" h="139700" prst="divot"/>
                            <a:bevelB prst="slope"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3" name="Group 22">
                          <a:extLst>
                            <a:ext uri="{FF2B5EF4-FFF2-40B4-BE49-F238E27FC236}">
                              <a16:creationId xmlns:a16="http://schemas.microsoft.com/office/drawing/2014/main" id="{6469CE9E-0801-4865-9BAC-3F464962B70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35649" y="5519394"/>
                          <a:ext cx="365760" cy="822960"/>
                          <a:chOff x="1307307" y="5678054"/>
                          <a:chExt cx="1452534" cy="990518"/>
                        </a:xfrm>
                      </p:grpSpPr>
                      <p:cxnSp>
                        <p:nvCxnSpPr>
                          <p:cNvPr id="24" name="Straight Connector 23">
                            <a:extLst>
                              <a:ext uri="{FF2B5EF4-FFF2-40B4-BE49-F238E27FC236}">
                                <a16:creationId xmlns:a16="http://schemas.microsoft.com/office/drawing/2014/main" id="{446113EE-902D-4600-9CED-485709AED2F6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307307" y="6157091"/>
                            <a:ext cx="1452534" cy="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5" name="TextBox 24">
                            <a:extLst>
                              <a:ext uri="{FF2B5EF4-FFF2-40B4-BE49-F238E27FC236}">
                                <a16:creationId xmlns:a16="http://schemas.microsoft.com/office/drawing/2014/main" id="{CE3336F5-47F0-4CC3-AFC8-D0ADA63B04F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812544" y="6146480"/>
                            <a:ext cx="577815" cy="52209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2400" dirty="0"/>
                              <a:t>৭</a:t>
                            </a:r>
                          </a:p>
                        </p:txBody>
                      </p:sp>
                      <p:sp>
                        <p:nvSpPr>
                          <p:cNvPr id="26" name="TextBox 25">
                            <a:extLst>
                              <a:ext uri="{FF2B5EF4-FFF2-40B4-BE49-F238E27FC236}">
                                <a16:creationId xmlns:a16="http://schemas.microsoft.com/office/drawing/2014/main" id="{278B7F39-5102-470C-B353-BC91779E03D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822446" y="5678054"/>
                            <a:ext cx="577815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2400" dirty="0"/>
                              <a:t>১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27" name="Group 26">
                        <a:extLst>
                          <a:ext uri="{FF2B5EF4-FFF2-40B4-BE49-F238E27FC236}">
                            <a16:creationId xmlns:a16="http://schemas.microsoft.com/office/drawing/2014/main" id="{FCDECCBB-E8CA-40C0-9893-A2CDAEAD3B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279992" y="4782825"/>
                        <a:ext cx="365760" cy="822960"/>
                        <a:chOff x="1307307" y="5678054"/>
                        <a:chExt cx="1452534" cy="990518"/>
                      </a:xfrm>
                    </p:grpSpPr>
                    <p:cxnSp>
                      <p:nvCxnSpPr>
                        <p:cNvPr id="28" name="Straight Connector 27">
                          <a:extLst>
                            <a:ext uri="{FF2B5EF4-FFF2-40B4-BE49-F238E27FC236}">
                              <a16:creationId xmlns:a16="http://schemas.microsoft.com/office/drawing/2014/main" id="{AD24D1E5-A78D-4E8D-846B-F67CDC93971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307307" y="6157091"/>
                          <a:ext cx="1452534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" name="TextBox 28">
                          <a:extLst>
                            <a:ext uri="{FF2B5EF4-FFF2-40B4-BE49-F238E27FC236}">
                              <a16:creationId xmlns:a16="http://schemas.microsoft.com/office/drawing/2014/main" id="{2E80AFC1-8198-48F9-9545-8A014C8FA96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812544" y="6146480"/>
                          <a:ext cx="577815" cy="52209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400" dirty="0"/>
                            <a:t>৭</a:t>
                          </a:r>
                        </a:p>
                      </p:txBody>
                    </p:sp>
                    <p:sp>
                      <p:nvSpPr>
                        <p:cNvPr id="30" name="TextBox 29">
                          <a:extLst>
                            <a:ext uri="{FF2B5EF4-FFF2-40B4-BE49-F238E27FC236}">
                              <a16:creationId xmlns:a16="http://schemas.microsoft.com/office/drawing/2014/main" id="{CD04019A-60C2-4772-A675-B97B2FF7EC3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822446" y="5678054"/>
                          <a:ext cx="577815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400" dirty="0"/>
                            <a:t>১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D0C42CC7-4951-4CC2-A2CA-BB943808ED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79992" y="3953292"/>
                      <a:ext cx="365760" cy="822960"/>
                      <a:chOff x="1307307" y="5678054"/>
                      <a:chExt cx="1452534" cy="990518"/>
                    </a:xfrm>
                  </p:grpSpPr>
                  <p:cxnSp>
                    <p:nvCxnSpPr>
                      <p:cNvPr id="32" name="Straight Connector 31">
                        <a:extLst>
                          <a:ext uri="{FF2B5EF4-FFF2-40B4-BE49-F238E27FC236}">
                            <a16:creationId xmlns:a16="http://schemas.microsoft.com/office/drawing/2014/main" id="{19D13216-3082-4BD4-8BBF-FBA871BC23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07307" y="6157091"/>
                        <a:ext cx="1452534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4AC337A9-56DF-4A21-B546-3131B3726F4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12544" y="6146480"/>
                        <a:ext cx="577815" cy="52209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dirty="0"/>
                          <a:t>৭</a:t>
                        </a:r>
                      </a:p>
                    </p:txBody>
                  </p:sp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CC97C5D1-5622-4715-BB07-F292CBBCDDF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22446" y="5678054"/>
                        <a:ext cx="577815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dirty="0"/>
                          <a:t>১</a:t>
                        </a:r>
                      </a:p>
                    </p:txBody>
                  </p:sp>
                </p:grp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2D57E850-CF79-4807-AEBC-D28801983EC1}"/>
                      </a:ext>
                    </a:extLst>
                  </p:cNvPr>
                  <p:cNvGrpSpPr/>
                  <p:nvPr/>
                </p:nvGrpSpPr>
                <p:grpSpPr>
                  <a:xfrm>
                    <a:off x="2279992" y="3035365"/>
                    <a:ext cx="365760" cy="822960"/>
                    <a:chOff x="1307307" y="5678054"/>
                    <a:chExt cx="1452534" cy="990518"/>
                  </a:xfrm>
                </p:grpSpPr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CA7F2963-672D-4901-8FEE-31E5A9E68D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07307" y="6157091"/>
                      <a:ext cx="1452534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4555FD80-6C03-46A8-BB39-CBEAB84225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2544" y="6146480"/>
                      <a:ext cx="577815" cy="522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৭</a:t>
                      </a:r>
                    </a:p>
                  </p:txBody>
                </p:sp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3BB18AD6-8455-4F76-9882-4E059ABE5DE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22446" y="5678054"/>
                      <a:ext cx="577815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১</a:t>
                      </a:r>
                    </a:p>
                  </p:txBody>
                </p:sp>
              </p:grp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D968CDB8-15AB-48AC-8D47-7B8DFABC37EC}"/>
                    </a:ext>
                  </a:extLst>
                </p:cNvPr>
                <p:cNvGrpSpPr/>
                <p:nvPr/>
              </p:nvGrpSpPr>
              <p:grpSpPr>
                <a:xfrm>
                  <a:off x="2273290" y="2289796"/>
                  <a:ext cx="365760" cy="822960"/>
                  <a:chOff x="1307307" y="5678054"/>
                  <a:chExt cx="1452534" cy="990518"/>
                </a:xfrm>
              </p:grpSpPr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7A1CA407-5949-4A0E-9290-5901EA4C15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07307" y="6157091"/>
                    <a:ext cx="1452534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4E86022-F4E0-48A7-86DE-60C0031BF475}"/>
                      </a:ext>
                    </a:extLst>
                  </p:cNvPr>
                  <p:cNvSpPr txBox="1"/>
                  <p:nvPr/>
                </p:nvSpPr>
                <p:spPr>
                  <a:xfrm>
                    <a:off x="1812544" y="6146480"/>
                    <a:ext cx="577815" cy="522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৭</a:t>
                    </a: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D98DD803-76A1-4735-A8CC-83AA77747792}"/>
                      </a:ext>
                    </a:extLst>
                  </p:cNvPr>
                  <p:cNvSpPr txBox="1"/>
                  <p:nvPr/>
                </p:nvSpPr>
                <p:spPr>
                  <a:xfrm>
                    <a:off x="1822446" y="5678054"/>
                    <a:ext cx="57781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১</a:t>
                    </a:r>
                  </a:p>
                </p:txBody>
              </p:sp>
            </p:grp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D1D5C151-96AE-4840-9647-EB35BD36E207}"/>
                  </a:ext>
                </a:extLst>
              </p:cNvPr>
              <p:cNvGrpSpPr/>
              <p:nvPr/>
            </p:nvGrpSpPr>
            <p:grpSpPr>
              <a:xfrm>
                <a:off x="2273290" y="1467893"/>
                <a:ext cx="365760" cy="822960"/>
                <a:chOff x="1307307" y="5678054"/>
                <a:chExt cx="1452534" cy="990518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FC08C39E-304C-4420-9686-00DD410734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07307" y="6157091"/>
                  <a:ext cx="14525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03FC26F-4458-455D-AEF7-F15ABC4411B8}"/>
                    </a:ext>
                  </a:extLst>
                </p:cNvPr>
                <p:cNvSpPr txBox="1"/>
                <p:nvPr/>
              </p:nvSpPr>
              <p:spPr>
                <a:xfrm>
                  <a:off x="1812544" y="6146480"/>
                  <a:ext cx="577815" cy="522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৭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8973D89-BC21-4151-B797-18C6FA2B0E8A}"/>
                    </a:ext>
                  </a:extLst>
                </p:cNvPr>
                <p:cNvSpPr txBox="1"/>
                <p:nvPr/>
              </p:nvSpPr>
              <p:spPr>
                <a:xfrm>
                  <a:off x="1822446" y="5678054"/>
                  <a:ext cx="57781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১</a:t>
                  </a:r>
                </a:p>
              </p:txBody>
            </p: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1424B6-BEAB-40FB-9537-B510867CDFDB}"/>
                </a:ext>
              </a:extLst>
            </p:cNvPr>
            <p:cNvGrpSpPr/>
            <p:nvPr/>
          </p:nvGrpSpPr>
          <p:grpSpPr>
            <a:xfrm>
              <a:off x="2273290" y="534704"/>
              <a:ext cx="365760" cy="822960"/>
              <a:chOff x="1307307" y="5678054"/>
              <a:chExt cx="1452534" cy="990518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3BBBAD1-5D0B-4F8B-97CC-B88919E7EA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7307" y="6157091"/>
                <a:ext cx="14525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81600C2-737F-422A-997A-5768135EBAF8}"/>
                  </a:ext>
                </a:extLst>
              </p:cNvPr>
              <p:cNvSpPr txBox="1"/>
              <p:nvPr/>
            </p:nvSpPr>
            <p:spPr>
              <a:xfrm>
                <a:off x="1812544" y="6146480"/>
                <a:ext cx="577815" cy="52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৭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D587062-E05C-44C0-9746-51C9B4453993}"/>
                  </a:ext>
                </a:extLst>
              </p:cNvPr>
              <p:cNvSpPr txBox="1"/>
              <p:nvPr/>
            </p:nvSpPr>
            <p:spPr>
              <a:xfrm>
                <a:off x="1822446" y="5678054"/>
                <a:ext cx="5778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১</a:t>
                </a:r>
              </a:p>
            </p:txBody>
          </p: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36173A9-AA0C-44D8-BEA7-279ABB2F0521}"/>
              </a:ext>
            </a:extLst>
          </p:cNvPr>
          <p:cNvSpPr txBox="1"/>
          <p:nvPr/>
        </p:nvSpPr>
        <p:spPr>
          <a:xfrm>
            <a:off x="5312731" y="2738841"/>
            <a:ext cx="14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CEA665E-187C-4D35-B35A-7A20F294A679}"/>
              </a:ext>
            </a:extLst>
          </p:cNvPr>
          <p:cNvGrpSpPr/>
          <p:nvPr/>
        </p:nvGrpSpPr>
        <p:grpSpPr>
          <a:xfrm>
            <a:off x="3626960" y="395926"/>
            <a:ext cx="990957" cy="5882326"/>
            <a:chOff x="3626960" y="395926"/>
            <a:chExt cx="990957" cy="5882326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87C8C02-1D61-4457-908C-89EE7884DF67}"/>
                </a:ext>
              </a:extLst>
            </p:cNvPr>
            <p:cNvGrpSpPr/>
            <p:nvPr/>
          </p:nvGrpSpPr>
          <p:grpSpPr>
            <a:xfrm>
              <a:off x="3626960" y="395926"/>
              <a:ext cx="820132" cy="5882326"/>
              <a:chOff x="6156332" y="171593"/>
              <a:chExt cx="820132" cy="5882326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CAA88CEB-C744-422B-B6D0-8E8983186B4E}"/>
                  </a:ext>
                </a:extLst>
              </p:cNvPr>
              <p:cNvGrpSpPr/>
              <p:nvPr/>
            </p:nvGrpSpPr>
            <p:grpSpPr>
              <a:xfrm>
                <a:off x="6156332" y="171593"/>
                <a:ext cx="820132" cy="5882326"/>
                <a:chOff x="7695773" y="395926"/>
                <a:chExt cx="820132" cy="5882326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FCA53297-3F32-463F-A587-C15966F50823}"/>
                    </a:ext>
                  </a:extLst>
                </p:cNvPr>
                <p:cNvGrpSpPr/>
                <p:nvPr/>
              </p:nvGrpSpPr>
              <p:grpSpPr>
                <a:xfrm>
                  <a:off x="7695773" y="395926"/>
                  <a:ext cx="820132" cy="5882326"/>
                  <a:chOff x="7695773" y="395926"/>
                  <a:chExt cx="820132" cy="5882326"/>
                </a:xfrm>
              </p:grpSpPr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23F27F05-ECF1-436D-B942-C03ECC60CF43}"/>
                      </a:ext>
                    </a:extLst>
                  </p:cNvPr>
                  <p:cNvGrpSpPr/>
                  <p:nvPr/>
                </p:nvGrpSpPr>
                <p:grpSpPr>
                  <a:xfrm>
                    <a:off x="7695773" y="395926"/>
                    <a:ext cx="820132" cy="5882326"/>
                    <a:chOff x="7695773" y="395926"/>
                    <a:chExt cx="820132" cy="5882326"/>
                  </a:xfrm>
                </p:grpSpPr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90E6F1C7-FE62-409A-9652-B6AFD2CC80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95773" y="395926"/>
                      <a:ext cx="820132" cy="5882326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>
                      <a:solidFill>
                        <a:srgbClr val="FFFF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39700" h="139700" prst="divot"/>
                      <a:bevelB prst="slop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794DF873-CB9C-4E08-816E-7360C1B1525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775901" y="1325408"/>
                      <a:ext cx="659876" cy="0"/>
                    </a:xfrm>
                    <a:prstGeom prst="line">
                      <a:avLst/>
                    </a:prstGeom>
                    <a:scene3d>
                      <a:camera prst="orthographicFront"/>
                      <a:lightRig rig="threePt" dir="t"/>
                    </a:scene3d>
                    <a:sp3d>
                      <a:bevelT w="139700" h="139700" prst="divot"/>
                      <a:bevelB prst="slope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A9161F2E-C83A-4C21-AC1D-0441D99908B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775901" y="2073966"/>
                      <a:ext cx="659876" cy="0"/>
                    </a:xfrm>
                    <a:prstGeom prst="line">
                      <a:avLst/>
                    </a:prstGeom>
                    <a:scene3d>
                      <a:camera prst="orthographicFront"/>
                      <a:lightRig rig="threePt" dir="t"/>
                    </a:scene3d>
                    <a:sp3d>
                      <a:bevelT w="139700" h="139700" prst="divot"/>
                      <a:bevelB prst="slope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EE8EBDE9-E845-409D-BFD7-03ECB16CD8B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775901" y="2959520"/>
                      <a:ext cx="659876" cy="0"/>
                    </a:xfrm>
                    <a:prstGeom prst="line">
                      <a:avLst/>
                    </a:prstGeom>
                    <a:scene3d>
                      <a:camera prst="orthographicFront"/>
                      <a:lightRig rig="threePt" dir="t"/>
                    </a:scene3d>
                    <a:sp3d>
                      <a:bevelT w="139700" h="139700" prst="divot"/>
                      <a:bevelB prst="slope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E2A0E682-D2C9-4FEE-85F1-2BF4FBCA429B}"/>
                      </a:ext>
                    </a:extLst>
                  </p:cNvPr>
                  <p:cNvCxnSpPr/>
                  <p:nvPr/>
                </p:nvCxnSpPr>
                <p:spPr>
                  <a:xfrm>
                    <a:off x="7775901" y="3807799"/>
                    <a:ext cx="659876" cy="0"/>
                  </a:xfrm>
                  <a:prstGeom prst="line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w="139700" h="139700" prst="divot"/>
                    <a:bevelB prst="slope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4AE70399-18DF-4456-98EE-B1E0B74EF54F}"/>
                    </a:ext>
                  </a:extLst>
                </p:cNvPr>
                <p:cNvSpPr txBox="1"/>
                <p:nvPr/>
              </p:nvSpPr>
              <p:spPr>
                <a:xfrm>
                  <a:off x="7731533" y="4780624"/>
                  <a:ext cx="712458" cy="1463040"/>
                </a:xfrm>
                <a:prstGeom prst="rect">
                  <a:avLst/>
                </a:prstGeom>
                <a:solidFill>
                  <a:srgbClr val="FF0000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sz="6600" dirty="0"/>
                </a:p>
              </p:txBody>
            </p: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D53D36FE-056D-4FBF-B47A-A5C9BE3C5C07}"/>
                    </a:ext>
                  </a:extLst>
                </p:cNvPr>
                <p:cNvCxnSpPr/>
                <p:nvPr/>
              </p:nvCxnSpPr>
              <p:spPr>
                <a:xfrm>
                  <a:off x="7742908" y="5512144"/>
                  <a:ext cx="659876" cy="0"/>
                </a:xfrm>
                <a:prstGeom prst="line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39700" h="139700" prst="divot"/>
                  <a:bevelB prst="slope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6BD89B66-0714-4114-B2F5-96E484AD3A67}"/>
                  </a:ext>
                </a:extLst>
              </p:cNvPr>
              <p:cNvCxnSpPr/>
              <p:nvPr/>
            </p:nvCxnSpPr>
            <p:spPr>
              <a:xfrm>
                <a:off x="6192092" y="4554719"/>
                <a:ext cx="659876" cy="0"/>
              </a:xfrm>
              <a:prstGeom prst="line">
                <a:avLst/>
              </a:prstGeom>
              <a:ln w="76200"/>
              <a:scene3d>
                <a:camera prst="orthographicFront"/>
                <a:lightRig rig="threePt" dir="t"/>
              </a:scene3d>
              <a:sp3d>
                <a:bevelT w="139700" h="139700" prst="divot"/>
                <a:bevelB prst="slop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90D940-1BB2-4923-93F9-901A807AD2E7}"/>
                </a:ext>
              </a:extLst>
            </p:cNvPr>
            <p:cNvSpPr txBox="1"/>
            <p:nvPr/>
          </p:nvSpPr>
          <p:spPr>
            <a:xfrm>
              <a:off x="3675236" y="4707292"/>
              <a:ext cx="9426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</a:t>
              </a:r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২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C797656-ADC9-4993-9D31-07EA2909BB55}"/>
              </a:ext>
            </a:extLst>
          </p:cNvPr>
          <p:cNvGrpSpPr/>
          <p:nvPr/>
        </p:nvGrpSpPr>
        <p:grpSpPr>
          <a:xfrm>
            <a:off x="4838441" y="2599922"/>
            <a:ext cx="948580" cy="875875"/>
            <a:chOff x="1307307" y="5678054"/>
            <a:chExt cx="1452534" cy="990518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F4721A7-EE12-4CC7-8284-0CBC1FA479CE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8085071-ABD5-4CD3-B16B-309B04B34964}"/>
                </a:ext>
              </a:extLst>
            </p:cNvPr>
            <p:cNvSpPr txBox="1"/>
            <p:nvPr/>
          </p:nvSpPr>
          <p:spPr>
            <a:xfrm>
              <a:off x="1812544" y="6146480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৭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D97DA81-38B1-42B6-B39B-24A46D874BA6}"/>
                </a:ext>
              </a:extLst>
            </p:cNvPr>
            <p:cNvSpPr txBox="1"/>
            <p:nvPr/>
          </p:nvSpPr>
          <p:spPr>
            <a:xfrm>
              <a:off x="1822445" y="5678054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২</a:t>
              </a:r>
            </a:p>
          </p:txBody>
        </p:sp>
      </p:grp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1121286-4125-4328-9E35-391B89911458}"/>
              </a:ext>
            </a:extLst>
          </p:cNvPr>
          <p:cNvCxnSpPr/>
          <p:nvPr/>
        </p:nvCxnSpPr>
        <p:spPr>
          <a:xfrm>
            <a:off x="6096000" y="3035365"/>
            <a:ext cx="11343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172FC2E-3097-4892-A9AD-267F20BDB3A6}"/>
              </a:ext>
            </a:extLst>
          </p:cNvPr>
          <p:cNvGrpSpPr/>
          <p:nvPr/>
        </p:nvGrpSpPr>
        <p:grpSpPr>
          <a:xfrm>
            <a:off x="7470090" y="2597427"/>
            <a:ext cx="948580" cy="875875"/>
            <a:chOff x="1307307" y="5678054"/>
            <a:chExt cx="1452534" cy="990518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4DA876D-9CFA-4E44-8687-FD84828E6B49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5892D5F-996F-41FE-BEB6-ACF38AF98B59}"/>
                </a:ext>
              </a:extLst>
            </p:cNvPr>
            <p:cNvSpPr txBox="1"/>
            <p:nvPr/>
          </p:nvSpPr>
          <p:spPr>
            <a:xfrm>
              <a:off x="1812544" y="6146480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৭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9593B6A-376B-41F5-82C4-845A52259475}"/>
                </a:ext>
              </a:extLst>
            </p:cNvPr>
            <p:cNvSpPr txBox="1"/>
            <p:nvPr/>
          </p:nvSpPr>
          <p:spPr>
            <a:xfrm>
              <a:off x="1822445" y="5678054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১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1C7DF00-93CB-41CB-A2A2-3EC6A896BC94}"/>
              </a:ext>
            </a:extLst>
          </p:cNvPr>
          <p:cNvGrpSpPr/>
          <p:nvPr/>
        </p:nvGrpSpPr>
        <p:grpSpPr>
          <a:xfrm>
            <a:off x="8562035" y="2558311"/>
            <a:ext cx="2713349" cy="904973"/>
            <a:chOff x="395926" y="1206631"/>
            <a:chExt cx="3469064" cy="1734532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F417E80-AC81-43A9-B722-56DD8414BFF0}"/>
                </a:ext>
              </a:extLst>
            </p:cNvPr>
            <p:cNvSpPr/>
            <p:nvPr/>
          </p:nvSpPr>
          <p:spPr>
            <a:xfrm>
              <a:off x="395926" y="1206631"/>
              <a:ext cx="3469064" cy="17345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E768AC7-6D3E-45F1-A019-FBB4AA91BEA9}"/>
                </a:ext>
              </a:extLst>
            </p:cNvPr>
            <p:cNvSpPr txBox="1"/>
            <p:nvPr/>
          </p:nvSpPr>
          <p:spPr>
            <a:xfrm>
              <a:off x="575035" y="1543794"/>
              <a:ext cx="3110845" cy="1002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এর</a:t>
              </a:r>
              <a:r>
                <a:rPr lang="en-US" sz="2800" dirty="0"/>
                <a:t> ২ </a:t>
              </a:r>
              <a:r>
                <a:rPr lang="en-US" sz="2800" dirty="0" err="1"/>
                <a:t>একক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0688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7902B01-3BBD-4A76-A502-CFAD161AAF2A}"/>
              </a:ext>
            </a:extLst>
          </p:cNvPr>
          <p:cNvGrpSpPr/>
          <p:nvPr/>
        </p:nvGrpSpPr>
        <p:grpSpPr>
          <a:xfrm>
            <a:off x="410063" y="395926"/>
            <a:ext cx="942681" cy="4114800"/>
            <a:chOff x="523187" y="395926"/>
            <a:chExt cx="942681" cy="58823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826F43-1D13-47F1-A41B-5AF0991B3149}"/>
                </a:ext>
              </a:extLst>
            </p:cNvPr>
            <p:cNvSpPr/>
            <p:nvPr/>
          </p:nvSpPr>
          <p:spPr>
            <a:xfrm>
              <a:off x="584462" y="395926"/>
              <a:ext cx="820132" cy="58823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183A2C-64A6-4275-9A9F-5D3B99E40CBC}"/>
                </a:ext>
              </a:extLst>
            </p:cNvPr>
            <p:cNvSpPr txBox="1"/>
            <p:nvPr/>
          </p:nvSpPr>
          <p:spPr>
            <a:xfrm>
              <a:off x="523187" y="2553226"/>
              <a:ext cx="942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১</a:t>
              </a:r>
            </a:p>
            <a:p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লিটার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7DF133C-4FE4-4645-AAD6-A5008B289A25}"/>
              </a:ext>
            </a:extLst>
          </p:cNvPr>
          <p:cNvGrpSpPr/>
          <p:nvPr/>
        </p:nvGrpSpPr>
        <p:grpSpPr>
          <a:xfrm>
            <a:off x="1802085" y="376339"/>
            <a:ext cx="820132" cy="4090031"/>
            <a:chOff x="2094322" y="367619"/>
            <a:chExt cx="820132" cy="591063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857B059-96A1-4F90-945C-74DF31ED29F2}"/>
                </a:ext>
              </a:extLst>
            </p:cNvPr>
            <p:cNvGrpSpPr/>
            <p:nvPr/>
          </p:nvGrpSpPr>
          <p:grpSpPr>
            <a:xfrm>
              <a:off x="2094322" y="395926"/>
              <a:ext cx="820132" cy="5882326"/>
              <a:chOff x="2094322" y="395926"/>
              <a:chExt cx="820132" cy="5882326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65B5E75-40EC-4BE2-9936-D516F438BB9C}"/>
                  </a:ext>
                </a:extLst>
              </p:cNvPr>
              <p:cNvGrpSpPr/>
              <p:nvPr/>
            </p:nvGrpSpPr>
            <p:grpSpPr>
              <a:xfrm>
                <a:off x="2094322" y="395926"/>
                <a:ext cx="820132" cy="5882326"/>
                <a:chOff x="2094322" y="395926"/>
                <a:chExt cx="820132" cy="5882326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752EECE5-EBE1-466C-9534-0D6AC48DEE86}"/>
                    </a:ext>
                  </a:extLst>
                </p:cNvPr>
                <p:cNvGrpSpPr/>
                <p:nvPr/>
              </p:nvGrpSpPr>
              <p:grpSpPr>
                <a:xfrm>
                  <a:off x="2094322" y="395926"/>
                  <a:ext cx="820132" cy="5882326"/>
                  <a:chOff x="2094322" y="395926"/>
                  <a:chExt cx="820132" cy="5882326"/>
                </a:xfrm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7B296A08-AECF-4736-A500-C0B5B1104DEB}"/>
                      </a:ext>
                    </a:extLst>
                  </p:cNvPr>
                  <p:cNvGrpSpPr/>
                  <p:nvPr/>
                </p:nvGrpSpPr>
                <p:grpSpPr>
                  <a:xfrm>
                    <a:off x="2094322" y="395926"/>
                    <a:ext cx="820132" cy="5882326"/>
                    <a:chOff x="2094322" y="395926"/>
                    <a:chExt cx="820132" cy="5882326"/>
                  </a:xfrm>
                </p:grpSpPr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D1734BFA-D962-4160-95C3-3BEC5A144F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94322" y="395926"/>
                      <a:ext cx="820132" cy="5882326"/>
                      <a:chOff x="2094322" y="395926"/>
                      <a:chExt cx="820132" cy="5882326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30B1CC44-2831-4023-8CF4-B05702A1245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94322" y="395926"/>
                        <a:ext cx="820132" cy="5882326"/>
                        <a:chOff x="2094322" y="395926"/>
                        <a:chExt cx="820132" cy="5882326"/>
                      </a:xfrm>
                    </p:grpSpPr>
                    <p:grpSp>
                      <p:nvGrpSpPr>
                        <p:cNvPr id="22" name="Group 21">
                          <a:extLst>
                            <a:ext uri="{FF2B5EF4-FFF2-40B4-BE49-F238E27FC236}">
                              <a16:creationId xmlns:a16="http://schemas.microsoft.com/office/drawing/2014/main" id="{53946A47-0C8F-4778-A720-476766DB875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094322" y="395926"/>
                          <a:ext cx="820132" cy="5882326"/>
                          <a:chOff x="2094322" y="395926"/>
                          <a:chExt cx="820132" cy="5882326"/>
                        </a:xfrm>
                      </p:grpSpPr>
                      <p:sp>
                        <p:nvSpPr>
                          <p:cNvPr id="12" name="Rectangle 11">
                            <a:extLst>
                              <a:ext uri="{FF2B5EF4-FFF2-40B4-BE49-F238E27FC236}">
                                <a16:creationId xmlns:a16="http://schemas.microsoft.com/office/drawing/2014/main" id="{E944B7F1-92B5-4778-9466-7D440674AFF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094322" y="395926"/>
                            <a:ext cx="820132" cy="5882326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n>
                            <a:solidFill>
                              <a:srgbClr val="FFFF00"/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 w="139700" h="139700" prst="divot"/>
                            <a:bevelB prst="slope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5" name="Straight Connector 14">
                            <a:extLst>
                              <a:ext uri="{FF2B5EF4-FFF2-40B4-BE49-F238E27FC236}">
                                <a16:creationId xmlns:a16="http://schemas.microsoft.com/office/drawing/2014/main" id="{258D89DF-3655-47C8-98BE-9D7BFD9E7C32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188591" y="1338606"/>
                            <a:ext cx="659876" cy="0"/>
                          </a:xfrm>
                          <a:prstGeom prst="line">
                            <a:avLst/>
                          </a:prstGeom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 w="139700" h="139700" prst="divot"/>
                            <a:bevelB prst="slope"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" name="Straight Connector 16">
                            <a:extLst>
                              <a:ext uri="{FF2B5EF4-FFF2-40B4-BE49-F238E27FC236}">
                                <a16:creationId xmlns:a16="http://schemas.microsoft.com/office/drawing/2014/main" id="{FF96F1FD-4594-4226-9B69-2922BE22B142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188591" y="2265575"/>
                            <a:ext cx="659876" cy="0"/>
                          </a:xfrm>
                          <a:prstGeom prst="line">
                            <a:avLst/>
                          </a:prstGeom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 w="139700" h="139700" prst="divot"/>
                            <a:bevelB prst="slope"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" name="Straight Connector 17">
                            <a:extLst>
                              <a:ext uri="{FF2B5EF4-FFF2-40B4-BE49-F238E27FC236}">
                                <a16:creationId xmlns:a16="http://schemas.microsoft.com/office/drawing/2014/main" id="{E25AFA42-CC86-4E26-8D52-3822077CC0F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188591" y="3011144"/>
                            <a:ext cx="659876" cy="0"/>
                          </a:xfrm>
                          <a:prstGeom prst="line">
                            <a:avLst/>
                          </a:prstGeom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 w="139700" h="139700" prst="divot"/>
                            <a:bevelB prst="slope"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" name="Straight Connector 18">
                            <a:extLst>
                              <a:ext uri="{FF2B5EF4-FFF2-40B4-BE49-F238E27FC236}">
                                <a16:creationId xmlns:a16="http://schemas.microsoft.com/office/drawing/2014/main" id="{152B49A7-17EC-404D-B825-87332BB3328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188591" y="3795859"/>
                            <a:ext cx="659876" cy="0"/>
                          </a:xfrm>
                          <a:prstGeom prst="line">
                            <a:avLst/>
                          </a:prstGeom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 w="139700" h="139700" prst="divot"/>
                            <a:bevelB prst="slope"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" name="Straight Connector 19">
                            <a:extLst>
                              <a:ext uri="{FF2B5EF4-FFF2-40B4-BE49-F238E27FC236}">
                                <a16:creationId xmlns:a16="http://schemas.microsoft.com/office/drawing/2014/main" id="{B732EA12-95BD-4811-928A-64EDE40184A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188591" y="4768391"/>
                            <a:ext cx="659876" cy="0"/>
                          </a:xfrm>
                          <a:prstGeom prst="line">
                            <a:avLst/>
                          </a:prstGeom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 w="139700" h="139700" prst="divot"/>
                            <a:bevelB prst="slope"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" name="Straight Connector 20">
                            <a:extLst>
                              <a:ext uri="{FF2B5EF4-FFF2-40B4-BE49-F238E27FC236}">
                                <a16:creationId xmlns:a16="http://schemas.microsoft.com/office/drawing/2014/main" id="{51C6698D-F1BD-4365-BA8E-CC646212031C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166594" y="5646654"/>
                            <a:ext cx="659876" cy="0"/>
                          </a:xfrm>
                          <a:prstGeom prst="line">
                            <a:avLst/>
                          </a:prstGeom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 w="139700" h="139700" prst="divot"/>
                            <a:bevelB prst="slope"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3" name="Group 22">
                          <a:extLst>
                            <a:ext uri="{FF2B5EF4-FFF2-40B4-BE49-F238E27FC236}">
                              <a16:creationId xmlns:a16="http://schemas.microsoft.com/office/drawing/2014/main" id="{6469CE9E-0801-4865-9BAC-3F464962B70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35649" y="5437655"/>
                          <a:ext cx="365760" cy="822960"/>
                          <a:chOff x="1307307" y="5579672"/>
                          <a:chExt cx="1452534" cy="990518"/>
                        </a:xfrm>
                      </p:grpSpPr>
                      <p:cxnSp>
                        <p:nvCxnSpPr>
                          <p:cNvPr id="24" name="Straight Connector 23">
                            <a:extLst>
                              <a:ext uri="{FF2B5EF4-FFF2-40B4-BE49-F238E27FC236}">
                                <a16:creationId xmlns:a16="http://schemas.microsoft.com/office/drawing/2014/main" id="{446113EE-902D-4600-9CED-485709AED2F6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307307" y="6157091"/>
                            <a:ext cx="1452534" cy="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5" name="TextBox 24">
                            <a:extLst>
                              <a:ext uri="{FF2B5EF4-FFF2-40B4-BE49-F238E27FC236}">
                                <a16:creationId xmlns:a16="http://schemas.microsoft.com/office/drawing/2014/main" id="{CE3336F5-47F0-4CC3-AFC8-D0ADA63B04F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587921" y="6048100"/>
                            <a:ext cx="577817" cy="52209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2400" dirty="0"/>
                              <a:t>৭</a:t>
                            </a:r>
                          </a:p>
                        </p:txBody>
                      </p:sp>
                      <p:sp>
                        <p:nvSpPr>
                          <p:cNvPr id="26" name="TextBox 25">
                            <a:extLst>
                              <a:ext uri="{FF2B5EF4-FFF2-40B4-BE49-F238E27FC236}">
                                <a16:creationId xmlns:a16="http://schemas.microsoft.com/office/drawing/2014/main" id="{278B7F39-5102-470C-B353-BC91779E03D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635259" y="5579672"/>
                            <a:ext cx="577817" cy="461666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2400" dirty="0"/>
                              <a:t>১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27" name="Group 26">
                        <a:extLst>
                          <a:ext uri="{FF2B5EF4-FFF2-40B4-BE49-F238E27FC236}">
                            <a16:creationId xmlns:a16="http://schemas.microsoft.com/office/drawing/2014/main" id="{FCDECCBB-E8CA-40C0-9893-A2CDAEAD3B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279992" y="4673835"/>
                        <a:ext cx="365760" cy="850206"/>
                        <a:chOff x="1307307" y="5546878"/>
                        <a:chExt cx="1452534" cy="1023312"/>
                      </a:xfrm>
                    </p:grpSpPr>
                    <p:cxnSp>
                      <p:nvCxnSpPr>
                        <p:cNvPr id="28" name="Straight Connector 27">
                          <a:extLst>
                            <a:ext uri="{FF2B5EF4-FFF2-40B4-BE49-F238E27FC236}">
                              <a16:creationId xmlns:a16="http://schemas.microsoft.com/office/drawing/2014/main" id="{AD24D1E5-A78D-4E8D-846B-F67CDC93971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307307" y="6157091"/>
                          <a:ext cx="1452534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" name="TextBox 28">
                          <a:extLst>
                            <a:ext uri="{FF2B5EF4-FFF2-40B4-BE49-F238E27FC236}">
                              <a16:creationId xmlns:a16="http://schemas.microsoft.com/office/drawing/2014/main" id="{2E80AFC1-8198-48F9-9545-8A014C8FA96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662796" y="6048100"/>
                          <a:ext cx="577817" cy="52209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400" dirty="0"/>
                            <a:t>৭</a:t>
                          </a:r>
                        </a:p>
                      </p:txBody>
                    </p:sp>
                    <p:sp>
                      <p:nvSpPr>
                        <p:cNvPr id="30" name="TextBox 29">
                          <a:extLst>
                            <a:ext uri="{FF2B5EF4-FFF2-40B4-BE49-F238E27FC236}">
                              <a16:creationId xmlns:a16="http://schemas.microsoft.com/office/drawing/2014/main" id="{CD04019A-60C2-4772-A675-B97B2FF7EC3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710133" y="5546878"/>
                          <a:ext cx="577817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400" dirty="0"/>
                            <a:t>১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D0C42CC7-4951-4CC2-A2CA-BB943808ED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79992" y="3789810"/>
                      <a:ext cx="365760" cy="850206"/>
                      <a:chOff x="1307307" y="5481290"/>
                      <a:chExt cx="1452534" cy="1023312"/>
                    </a:xfrm>
                  </p:grpSpPr>
                  <p:cxnSp>
                    <p:nvCxnSpPr>
                      <p:cNvPr id="32" name="Straight Connector 31">
                        <a:extLst>
                          <a:ext uri="{FF2B5EF4-FFF2-40B4-BE49-F238E27FC236}">
                            <a16:creationId xmlns:a16="http://schemas.microsoft.com/office/drawing/2014/main" id="{19D13216-3082-4BD4-8BBF-FBA871BC23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07307" y="6157091"/>
                        <a:ext cx="1452534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4AC337A9-56DF-4A21-B546-3131B3726F4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62796" y="5982512"/>
                        <a:ext cx="577817" cy="52209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dirty="0"/>
                          <a:t>৭</a:t>
                        </a:r>
                      </a:p>
                    </p:txBody>
                  </p:sp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CC97C5D1-5622-4715-BB07-F292CBBCDDF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747571" y="5481290"/>
                        <a:ext cx="577817" cy="46166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dirty="0"/>
                          <a:t>১</a:t>
                        </a:r>
                      </a:p>
                    </p:txBody>
                  </p:sp>
                </p:grp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2D57E850-CF79-4807-AEBC-D28801983EC1}"/>
                      </a:ext>
                    </a:extLst>
                  </p:cNvPr>
                  <p:cNvGrpSpPr/>
                  <p:nvPr/>
                </p:nvGrpSpPr>
                <p:grpSpPr>
                  <a:xfrm>
                    <a:off x="2279992" y="2912753"/>
                    <a:ext cx="365760" cy="836583"/>
                    <a:chOff x="1307307" y="5530481"/>
                    <a:chExt cx="1452534" cy="1006915"/>
                  </a:xfrm>
                </p:grpSpPr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CA7F2963-672D-4901-8FEE-31E5A9E68D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07307" y="6157091"/>
                      <a:ext cx="1452534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4555FD80-6C03-46A8-BB39-CBEAB84225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25359" y="6015306"/>
                      <a:ext cx="577817" cy="52209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৭</a:t>
                      </a:r>
                    </a:p>
                  </p:txBody>
                </p:sp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3BB18AD6-8455-4F76-9882-4E059ABE5DE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72696" y="5530481"/>
                      <a:ext cx="57781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১</a:t>
                      </a:r>
                    </a:p>
                  </p:txBody>
                </p:sp>
              </p:grp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D968CDB8-15AB-48AC-8D47-7B8DFABC37EC}"/>
                    </a:ext>
                  </a:extLst>
                </p:cNvPr>
                <p:cNvGrpSpPr/>
                <p:nvPr/>
              </p:nvGrpSpPr>
              <p:grpSpPr>
                <a:xfrm>
                  <a:off x="2273290" y="2167186"/>
                  <a:ext cx="365760" cy="795713"/>
                  <a:chOff x="1307307" y="5530481"/>
                  <a:chExt cx="1452534" cy="957723"/>
                </a:xfrm>
              </p:grpSpPr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7A1CA407-5949-4A0E-9290-5901EA4C15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07307" y="6157091"/>
                    <a:ext cx="1452534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4E86022-F4E0-48A7-86DE-60C0031BF475}"/>
                      </a:ext>
                    </a:extLst>
                  </p:cNvPr>
                  <p:cNvSpPr txBox="1"/>
                  <p:nvPr/>
                </p:nvSpPr>
                <p:spPr>
                  <a:xfrm>
                    <a:off x="1812545" y="5966114"/>
                    <a:ext cx="577817" cy="5220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৭</a:t>
                    </a: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D98DD803-76A1-4735-A8CC-83AA77747792}"/>
                      </a:ext>
                    </a:extLst>
                  </p:cNvPr>
                  <p:cNvSpPr txBox="1"/>
                  <p:nvPr/>
                </p:nvSpPr>
                <p:spPr>
                  <a:xfrm>
                    <a:off x="1822445" y="5530481"/>
                    <a:ext cx="5778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১</a:t>
                    </a:r>
                  </a:p>
                </p:txBody>
              </p:sp>
            </p:grp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D1D5C151-96AE-4840-9647-EB35BD36E207}"/>
                  </a:ext>
                </a:extLst>
              </p:cNvPr>
              <p:cNvGrpSpPr/>
              <p:nvPr/>
            </p:nvGrpSpPr>
            <p:grpSpPr>
              <a:xfrm>
                <a:off x="2273290" y="1345278"/>
                <a:ext cx="365760" cy="877452"/>
                <a:chOff x="1307307" y="5530481"/>
                <a:chExt cx="1452534" cy="1056106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FC08C39E-304C-4420-9686-00DD410734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07307" y="6157091"/>
                  <a:ext cx="14525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03FC26F-4458-455D-AEF7-F15ABC4411B8}"/>
                    </a:ext>
                  </a:extLst>
                </p:cNvPr>
                <p:cNvSpPr txBox="1"/>
                <p:nvPr/>
              </p:nvSpPr>
              <p:spPr>
                <a:xfrm>
                  <a:off x="1475610" y="6064496"/>
                  <a:ext cx="577817" cy="522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৭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8973D89-BC21-4151-B797-18C6FA2B0E8A}"/>
                    </a:ext>
                  </a:extLst>
                </p:cNvPr>
                <p:cNvSpPr txBox="1"/>
                <p:nvPr/>
              </p:nvSpPr>
              <p:spPr>
                <a:xfrm>
                  <a:off x="1635259" y="5530481"/>
                  <a:ext cx="577817" cy="4616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১</a:t>
                  </a:r>
                </a:p>
              </p:txBody>
            </p: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1424B6-BEAB-40FB-9537-B510867CDFDB}"/>
                </a:ext>
              </a:extLst>
            </p:cNvPr>
            <p:cNvGrpSpPr/>
            <p:nvPr/>
          </p:nvGrpSpPr>
          <p:grpSpPr>
            <a:xfrm>
              <a:off x="2273290" y="367619"/>
              <a:ext cx="365760" cy="867450"/>
              <a:chOff x="1307307" y="5476935"/>
              <a:chExt cx="1452534" cy="104406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3BBBAD1-5D0B-4F8B-97CC-B88919E7EA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7307" y="6157091"/>
                <a:ext cx="14525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81600C2-737F-422A-997A-5768135EBAF8}"/>
                  </a:ext>
                </a:extLst>
              </p:cNvPr>
              <p:cNvSpPr txBox="1"/>
              <p:nvPr/>
            </p:nvSpPr>
            <p:spPr>
              <a:xfrm>
                <a:off x="1812545" y="5998909"/>
                <a:ext cx="577817" cy="522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৭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D587062-E05C-44C0-9746-51C9B4453993}"/>
                  </a:ext>
                </a:extLst>
              </p:cNvPr>
              <p:cNvSpPr txBox="1"/>
              <p:nvPr/>
            </p:nvSpPr>
            <p:spPr>
              <a:xfrm>
                <a:off x="1822445" y="5678054"/>
                <a:ext cx="577817" cy="803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E032AD9-CB10-4C4B-B58B-C3D38EBF5A6F}"/>
                  </a:ext>
                </a:extLst>
              </p:cNvPr>
              <p:cNvSpPr txBox="1"/>
              <p:nvPr/>
            </p:nvSpPr>
            <p:spPr>
              <a:xfrm>
                <a:off x="1669023" y="5476935"/>
                <a:ext cx="577817" cy="803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১</a:t>
                </a:r>
              </a:p>
            </p:txBody>
          </p: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36173A9-AA0C-44D8-BEA7-279ABB2F0521}"/>
              </a:ext>
            </a:extLst>
          </p:cNvPr>
          <p:cNvSpPr txBox="1"/>
          <p:nvPr/>
        </p:nvSpPr>
        <p:spPr>
          <a:xfrm>
            <a:off x="5312731" y="2738841"/>
            <a:ext cx="14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152FD-D08B-4E5F-A488-14B75710D57F}"/>
              </a:ext>
            </a:extLst>
          </p:cNvPr>
          <p:cNvGrpSpPr/>
          <p:nvPr/>
        </p:nvGrpSpPr>
        <p:grpSpPr>
          <a:xfrm>
            <a:off x="3127329" y="395926"/>
            <a:ext cx="1049458" cy="4114800"/>
            <a:chOff x="3626960" y="395926"/>
            <a:chExt cx="1049458" cy="4114800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87C8C02-1D61-4457-908C-89EE7884DF67}"/>
                </a:ext>
              </a:extLst>
            </p:cNvPr>
            <p:cNvGrpSpPr/>
            <p:nvPr/>
          </p:nvGrpSpPr>
          <p:grpSpPr>
            <a:xfrm>
              <a:off x="3626960" y="395926"/>
              <a:ext cx="820132" cy="4114800"/>
              <a:chOff x="6156332" y="171593"/>
              <a:chExt cx="820132" cy="5882326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CAA88CEB-C744-422B-B6D0-8E8983186B4E}"/>
                  </a:ext>
                </a:extLst>
              </p:cNvPr>
              <p:cNvGrpSpPr/>
              <p:nvPr/>
            </p:nvGrpSpPr>
            <p:grpSpPr>
              <a:xfrm>
                <a:off x="6156332" y="171593"/>
                <a:ext cx="820132" cy="5882326"/>
                <a:chOff x="7695773" y="395926"/>
                <a:chExt cx="820132" cy="5882326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FCA53297-3F32-463F-A587-C15966F50823}"/>
                    </a:ext>
                  </a:extLst>
                </p:cNvPr>
                <p:cNvGrpSpPr/>
                <p:nvPr/>
              </p:nvGrpSpPr>
              <p:grpSpPr>
                <a:xfrm>
                  <a:off x="7695773" y="395926"/>
                  <a:ext cx="820132" cy="5882326"/>
                  <a:chOff x="7695773" y="395926"/>
                  <a:chExt cx="820132" cy="5882326"/>
                </a:xfrm>
              </p:grpSpPr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23F27F05-ECF1-436D-B942-C03ECC60CF43}"/>
                      </a:ext>
                    </a:extLst>
                  </p:cNvPr>
                  <p:cNvGrpSpPr/>
                  <p:nvPr/>
                </p:nvGrpSpPr>
                <p:grpSpPr>
                  <a:xfrm>
                    <a:off x="7695773" y="395926"/>
                    <a:ext cx="820132" cy="5882326"/>
                    <a:chOff x="7695773" y="395926"/>
                    <a:chExt cx="820132" cy="5882326"/>
                  </a:xfrm>
                </p:grpSpPr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90E6F1C7-FE62-409A-9652-B6AFD2CC80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95773" y="395926"/>
                      <a:ext cx="820132" cy="5882326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>
                      <a:solidFill>
                        <a:srgbClr val="FFFF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39700" h="139700" prst="divot"/>
                      <a:bevelB prst="slop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794DF873-CB9C-4E08-816E-7360C1B1525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775901" y="1325408"/>
                      <a:ext cx="659876" cy="0"/>
                    </a:xfrm>
                    <a:prstGeom prst="line">
                      <a:avLst/>
                    </a:prstGeom>
                    <a:scene3d>
                      <a:camera prst="orthographicFront"/>
                      <a:lightRig rig="threePt" dir="t"/>
                    </a:scene3d>
                    <a:sp3d>
                      <a:bevelT w="139700" h="139700" prst="divot"/>
                      <a:bevelB prst="slope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A9161F2E-C83A-4C21-AC1D-0441D99908B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775901" y="2073966"/>
                      <a:ext cx="659876" cy="0"/>
                    </a:xfrm>
                    <a:prstGeom prst="line">
                      <a:avLst/>
                    </a:prstGeom>
                    <a:scene3d>
                      <a:camera prst="orthographicFront"/>
                      <a:lightRig rig="threePt" dir="t"/>
                    </a:scene3d>
                    <a:sp3d>
                      <a:bevelT w="139700" h="139700" prst="divot"/>
                      <a:bevelB prst="slope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EE8EBDE9-E845-409D-BFD7-03ECB16CD8B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775901" y="2959520"/>
                      <a:ext cx="659876" cy="0"/>
                    </a:xfrm>
                    <a:prstGeom prst="line">
                      <a:avLst/>
                    </a:prstGeom>
                    <a:scene3d>
                      <a:camera prst="orthographicFront"/>
                      <a:lightRig rig="threePt" dir="t"/>
                    </a:scene3d>
                    <a:sp3d>
                      <a:bevelT w="139700" h="139700" prst="divot"/>
                      <a:bevelB prst="slope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E2A0E682-D2C9-4FEE-85F1-2BF4FBCA429B}"/>
                      </a:ext>
                    </a:extLst>
                  </p:cNvPr>
                  <p:cNvCxnSpPr/>
                  <p:nvPr/>
                </p:nvCxnSpPr>
                <p:spPr>
                  <a:xfrm>
                    <a:off x="7775901" y="3807799"/>
                    <a:ext cx="659876" cy="0"/>
                  </a:xfrm>
                  <a:prstGeom prst="line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w="139700" h="139700" prst="divot"/>
                    <a:bevelB prst="slope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4AE70399-18DF-4456-98EE-B1E0B74EF54F}"/>
                    </a:ext>
                  </a:extLst>
                </p:cNvPr>
                <p:cNvSpPr txBox="1"/>
                <p:nvPr/>
              </p:nvSpPr>
              <p:spPr>
                <a:xfrm>
                  <a:off x="7731533" y="4780624"/>
                  <a:ext cx="712458" cy="1463040"/>
                </a:xfrm>
                <a:prstGeom prst="rect">
                  <a:avLst/>
                </a:prstGeom>
                <a:solidFill>
                  <a:srgbClr val="FF0000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sz="6600" dirty="0"/>
                </a:p>
              </p:txBody>
            </p: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D53D36FE-056D-4FBF-B47A-A5C9BE3C5C07}"/>
                    </a:ext>
                  </a:extLst>
                </p:cNvPr>
                <p:cNvCxnSpPr/>
                <p:nvPr/>
              </p:nvCxnSpPr>
              <p:spPr>
                <a:xfrm>
                  <a:off x="7742908" y="5512144"/>
                  <a:ext cx="659876" cy="0"/>
                </a:xfrm>
                <a:prstGeom prst="line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39700" h="139700" prst="divot"/>
                  <a:bevelB prst="slope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6BD89B66-0714-4114-B2F5-96E484AD3A67}"/>
                  </a:ext>
                </a:extLst>
              </p:cNvPr>
              <p:cNvCxnSpPr/>
              <p:nvPr/>
            </p:nvCxnSpPr>
            <p:spPr>
              <a:xfrm>
                <a:off x="6192092" y="4554719"/>
                <a:ext cx="659876" cy="0"/>
              </a:xfrm>
              <a:prstGeom prst="line">
                <a:avLst/>
              </a:prstGeom>
              <a:ln w="76200"/>
              <a:scene3d>
                <a:camera prst="orthographicFront"/>
                <a:lightRig rig="threePt" dir="t"/>
              </a:scene3d>
              <a:sp3d>
                <a:bevelT w="139700" h="139700" prst="divot"/>
                <a:bevelB prst="slop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90D940-1BB2-4923-93F9-901A807AD2E7}"/>
                </a:ext>
              </a:extLst>
            </p:cNvPr>
            <p:cNvSpPr txBox="1"/>
            <p:nvPr/>
          </p:nvSpPr>
          <p:spPr>
            <a:xfrm>
              <a:off x="3733737" y="3023510"/>
              <a:ext cx="9426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</a:t>
              </a:r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২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C797656-ADC9-4993-9D31-07EA2909BB55}"/>
              </a:ext>
            </a:extLst>
          </p:cNvPr>
          <p:cNvGrpSpPr/>
          <p:nvPr/>
        </p:nvGrpSpPr>
        <p:grpSpPr>
          <a:xfrm>
            <a:off x="5619294" y="1719459"/>
            <a:ext cx="948580" cy="875875"/>
            <a:chOff x="1307307" y="5678054"/>
            <a:chExt cx="1452534" cy="990518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F4721A7-EE12-4CC7-8284-0CBC1FA479CE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8085071-ABD5-4CD3-B16B-309B04B34964}"/>
                </a:ext>
              </a:extLst>
            </p:cNvPr>
            <p:cNvSpPr txBox="1"/>
            <p:nvPr/>
          </p:nvSpPr>
          <p:spPr>
            <a:xfrm>
              <a:off x="1812544" y="6146480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৭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D97DA81-38B1-42B6-B39B-24A46D874BA6}"/>
                </a:ext>
              </a:extLst>
            </p:cNvPr>
            <p:cNvSpPr txBox="1"/>
            <p:nvPr/>
          </p:nvSpPr>
          <p:spPr>
            <a:xfrm>
              <a:off x="1822445" y="5678054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২</a:t>
              </a:r>
            </a:p>
          </p:txBody>
        </p:sp>
      </p:grp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1121286-4125-4328-9E35-391B89911458}"/>
              </a:ext>
            </a:extLst>
          </p:cNvPr>
          <p:cNvCxnSpPr/>
          <p:nvPr/>
        </p:nvCxnSpPr>
        <p:spPr>
          <a:xfrm>
            <a:off x="2409172" y="5312073"/>
            <a:ext cx="11343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172FC2E-3097-4892-A9AD-267F20BDB3A6}"/>
              </a:ext>
            </a:extLst>
          </p:cNvPr>
          <p:cNvGrpSpPr/>
          <p:nvPr/>
        </p:nvGrpSpPr>
        <p:grpSpPr>
          <a:xfrm>
            <a:off x="10368453" y="1651260"/>
            <a:ext cx="948580" cy="875875"/>
            <a:chOff x="1307307" y="5678054"/>
            <a:chExt cx="1452534" cy="990518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4DA876D-9CFA-4E44-8687-FD84828E6B49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5892D5F-996F-41FE-BEB6-ACF38AF98B59}"/>
                </a:ext>
              </a:extLst>
            </p:cNvPr>
            <p:cNvSpPr txBox="1"/>
            <p:nvPr/>
          </p:nvSpPr>
          <p:spPr>
            <a:xfrm>
              <a:off x="1812544" y="6146480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৭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9593B6A-376B-41F5-82C4-845A52259475}"/>
                </a:ext>
              </a:extLst>
            </p:cNvPr>
            <p:cNvSpPr txBox="1"/>
            <p:nvPr/>
          </p:nvSpPr>
          <p:spPr>
            <a:xfrm>
              <a:off x="1822445" y="5678054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৬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1C7DF00-93CB-41CB-A2A2-3EC6A896BC94}"/>
              </a:ext>
            </a:extLst>
          </p:cNvPr>
          <p:cNvGrpSpPr/>
          <p:nvPr/>
        </p:nvGrpSpPr>
        <p:grpSpPr>
          <a:xfrm>
            <a:off x="5935370" y="270313"/>
            <a:ext cx="3293471" cy="1130018"/>
            <a:chOff x="395926" y="1206631"/>
            <a:chExt cx="3469064" cy="216586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F417E80-AC81-43A9-B722-56DD8414BFF0}"/>
                </a:ext>
              </a:extLst>
            </p:cNvPr>
            <p:cNvSpPr/>
            <p:nvPr/>
          </p:nvSpPr>
          <p:spPr>
            <a:xfrm>
              <a:off x="395926" y="1206631"/>
              <a:ext cx="3469064" cy="17345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E768AC7-6D3E-45F1-A019-FBB4AA91BEA9}"/>
                </a:ext>
              </a:extLst>
            </p:cNvPr>
            <p:cNvSpPr txBox="1"/>
            <p:nvPr/>
          </p:nvSpPr>
          <p:spPr>
            <a:xfrm>
              <a:off x="575035" y="1543794"/>
              <a:ext cx="3110845" cy="182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আমরা</a:t>
              </a:r>
              <a:r>
                <a:rPr lang="en-US" sz="2800" dirty="0"/>
                <a:t> </a:t>
              </a:r>
              <a:r>
                <a:rPr lang="en-US" sz="2800" dirty="0" err="1"/>
                <a:t>হিসাব</a:t>
              </a:r>
              <a:r>
                <a:rPr lang="en-US" sz="2800" dirty="0"/>
                <a:t> </a:t>
              </a:r>
              <a:r>
                <a:rPr lang="en-US" sz="2800" dirty="0" err="1"/>
                <a:t>করি</a:t>
              </a:r>
              <a:endParaRPr lang="en-US" sz="2800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757BA9-4D1D-4A91-A6DE-206C766C90FA}"/>
              </a:ext>
            </a:extLst>
          </p:cNvPr>
          <p:cNvGrpSpPr/>
          <p:nvPr/>
        </p:nvGrpSpPr>
        <p:grpSpPr>
          <a:xfrm>
            <a:off x="4479733" y="380589"/>
            <a:ext cx="858452" cy="4122149"/>
            <a:chOff x="5186753" y="380589"/>
            <a:chExt cx="858452" cy="412214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8C47AB6-5CF1-4828-9BC4-273911465953}"/>
                </a:ext>
              </a:extLst>
            </p:cNvPr>
            <p:cNvGrpSpPr/>
            <p:nvPr/>
          </p:nvGrpSpPr>
          <p:grpSpPr>
            <a:xfrm>
              <a:off x="5186753" y="380589"/>
              <a:ext cx="858452" cy="4122149"/>
              <a:chOff x="7786490" y="1046117"/>
              <a:chExt cx="858452" cy="4122149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1E1C485A-EDC6-4644-A370-43FF1E800BAC}"/>
                  </a:ext>
                </a:extLst>
              </p:cNvPr>
              <p:cNvGrpSpPr/>
              <p:nvPr/>
            </p:nvGrpSpPr>
            <p:grpSpPr>
              <a:xfrm>
                <a:off x="7786490" y="1046117"/>
                <a:ext cx="858452" cy="4122149"/>
                <a:chOff x="7786490" y="1046117"/>
                <a:chExt cx="858452" cy="4122149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765DCB37-56F6-4437-A031-3CB31A9B4217}"/>
                    </a:ext>
                  </a:extLst>
                </p:cNvPr>
                <p:cNvGrpSpPr/>
                <p:nvPr/>
              </p:nvGrpSpPr>
              <p:grpSpPr>
                <a:xfrm>
                  <a:off x="7791309" y="1046117"/>
                  <a:ext cx="853633" cy="4122149"/>
                  <a:chOff x="6348953" y="491967"/>
                  <a:chExt cx="853633" cy="4122149"/>
                </a:xfrm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7AF64E74-1298-47A7-8BAF-F9A8E35EE9AC}"/>
                      </a:ext>
                    </a:extLst>
                  </p:cNvPr>
                  <p:cNvSpPr/>
                  <p:nvPr/>
                </p:nvSpPr>
                <p:spPr>
                  <a:xfrm>
                    <a:off x="6363294" y="491967"/>
                    <a:ext cx="820132" cy="41148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solidFill>
                      <a:srgbClr val="FFFF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C93D53F4-DE57-4014-8C04-D416C5314159}"/>
                      </a:ext>
                    </a:extLst>
                  </p:cNvPr>
                  <p:cNvGrpSpPr/>
                  <p:nvPr/>
                </p:nvGrpSpPr>
                <p:grpSpPr>
                  <a:xfrm>
                    <a:off x="6348953" y="2270227"/>
                    <a:ext cx="853633" cy="2343889"/>
                    <a:chOff x="6348953" y="2270227"/>
                    <a:chExt cx="853633" cy="2343889"/>
                  </a:xfrm>
                </p:grpSpPr>
                <p:grpSp>
                  <p:nvGrpSpPr>
                    <p:cNvPr id="14" name="Group 13">
                      <a:extLst>
                        <a:ext uri="{FF2B5EF4-FFF2-40B4-BE49-F238E27FC236}">
                          <a16:creationId xmlns:a16="http://schemas.microsoft.com/office/drawing/2014/main" id="{8BE7DC4B-D543-4B50-8EAF-86422DE31A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8953" y="2270227"/>
                      <a:ext cx="853633" cy="2343889"/>
                      <a:chOff x="6348953" y="2270227"/>
                      <a:chExt cx="853633" cy="2343889"/>
                    </a:xfrm>
                  </p:grpSpPr>
                  <p:cxnSp>
                    <p:nvCxnSpPr>
                      <p:cNvPr id="81" name="Straight Connector 80">
                        <a:extLst>
                          <a:ext uri="{FF2B5EF4-FFF2-40B4-BE49-F238E27FC236}">
                            <a16:creationId xmlns:a16="http://schemas.microsoft.com/office/drawing/2014/main" id="{8299FB3A-3DF8-460A-B8E8-13999A18CDC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82454" y="2270227"/>
                        <a:ext cx="820132" cy="0"/>
                      </a:xfrm>
                      <a:prstGeom prst="line">
                        <a:avLst/>
                      </a:prstGeom>
                      <a:ln w="571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7" name="Group 6">
                        <a:extLst>
                          <a:ext uri="{FF2B5EF4-FFF2-40B4-BE49-F238E27FC236}">
                            <a16:creationId xmlns:a16="http://schemas.microsoft.com/office/drawing/2014/main" id="{2B3CBDAF-5D2C-4BF2-96B3-D631FDCA230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8953" y="3458988"/>
                        <a:ext cx="834473" cy="1155128"/>
                        <a:chOff x="6348953" y="3458988"/>
                        <a:chExt cx="834473" cy="1155128"/>
                      </a:xfrm>
                    </p:grpSpPr>
                    <p:cxnSp>
                      <p:nvCxnSpPr>
                        <p:cNvPr id="79" name="Straight Connector 78">
                          <a:extLst>
                            <a:ext uri="{FF2B5EF4-FFF2-40B4-BE49-F238E27FC236}">
                              <a16:creationId xmlns:a16="http://schemas.microsoft.com/office/drawing/2014/main" id="{7F7A552A-2BDE-4E60-87FF-4E153BAC79D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348953" y="3462007"/>
                          <a:ext cx="820132" cy="0"/>
                        </a:xfrm>
                        <a:prstGeom prst="line">
                          <a:avLst/>
                        </a:prstGeom>
                        <a:ln w="762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6" name="Group 5">
                          <a:extLst>
                            <a:ext uri="{FF2B5EF4-FFF2-40B4-BE49-F238E27FC236}">
                              <a16:creationId xmlns:a16="http://schemas.microsoft.com/office/drawing/2014/main" id="{B26EE06B-5F02-40C2-98A6-73C25F36F3D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8953" y="3458988"/>
                          <a:ext cx="834473" cy="1155128"/>
                          <a:chOff x="6348953" y="3458988"/>
                          <a:chExt cx="834473" cy="1155128"/>
                        </a:xfrm>
                      </p:grpSpPr>
                      <p:sp>
                        <p:nvSpPr>
                          <p:cNvPr id="5" name="Rectangle 4">
                            <a:extLst>
                              <a:ext uri="{FF2B5EF4-FFF2-40B4-BE49-F238E27FC236}">
                                <a16:creationId xmlns:a16="http://schemas.microsoft.com/office/drawing/2014/main" id="{EEC23672-5C77-456A-A146-C81BC77DDAD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8953" y="3458988"/>
                            <a:ext cx="822960" cy="1155128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4" name="Straight Connector 3">
                            <a:extLst>
                              <a:ext uri="{FF2B5EF4-FFF2-40B4-BE49-F238E27FC236}">
                                <a16:creationId xmlns:a16="http://schemas.microsoft.com/office/drawing/2014/main" id="{407205FB-8C20-42D5-8578-FC0CA4961E8C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363294" y="4075743"/>
                            <a:ext cx="820132" cy="0"/>
                          </a:xfrm>
                          <a:prstGeom prst="line">
                            <a:avLst/>
                          </a:prstGeom>
                          <a:ln w="381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sp>
                    <p:nvSpPr>
                      <p:cNvPr id="88" name="Rectangle 87">
                        <a:extLst>
                          <a:ext uri="{FF2B5EF4-FFF2-40B4-BE49-F238E27FC236}">
                            <a16:creationId xmlns:a16="http://schemas.microsoft.com/office/drawing/2014/main" id="{2A525D0F-5BBF-4036-8532-55F52AB08F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2454" y="2330460"/>
                        <a:ext cx="781812" cy="1074861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323C8222-F021-4145-A2A6-AABCAE31537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82454" y="2901984"/>
                      <a:ext cx="820132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F20833D-1464-466A-9D40-35B17F001DD0}"/>
                    </a:ext>
                  </a:extLst>
                </p:cNvPr>
                <p:cNvSpPr/>
                <p:nvPr/>
              </p:nvSpPr>
              <p:spPr>
                <a:xfrm>
                  <a:off x="7832457" y="1715315"/>
                  <a:ext cx="781812" cy="1074861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9EAEA5E9-FBF8-4FB3-805A-E76CC1315B6B}"/>
                    </a:ext>
                  </a:extLst>
                </p:cNvPr>
                <p:cNvCxnSpPr/>
                <p:nvPr/>
              </p:nvCxnSpPr>
              <p:spPr>
                <a:xfrm>
                  <a:off x="7786490" y="1654590"/>
                  <a:ext cx="820132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6734FA58-8005-4036-A551-45BF04ED03EC}"/>
                  </a:ext>
                </a:extLst>
              </p:cNvPr>
              <p:cNvCxnSpPr/>
              <p:nvPr/>
            </p:nvCxnSpPr>
            <p:spPr>
              <a:xfrm>
                <a:off x="7786491" y="2271145"/>
                <a:ext cx="82013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3FAFC9D-2996-428E-9A6E-8B604FC8B6E7}"/>
                </a:ext>
              </a:extLst>
            </p:cNvPr>
            <p:cNvSpPr txBox="1"/>
            <p:nvPr/>
          </p:nvSpPr>
          <p:spPr>
            <a:xfrm>
              <a:off x="5344881" y="3634312"/>
              <a:ext cx="55748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২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717186C-A7A8-4C9B-84C2-91F17302BD21}"/>
                </a:ext>
              </a:extLst>
            </p:cNvPr>
            <p:cNvSpPr txBox="1"/>
            <p:nvPr/>
          </p:nvSpPr>
          <p:spPr>
            <a:xfrm>
              <a:off x="5318074" y="2467440"/>
              <a:ext cx="55748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২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CE1FCC8-CB1D-4059-A8B6-A608AB207C73}"/>
                </a:ext>
              </a:extLst>
            </p:cNvPr>
            <p:cNvSpPr txBox="1"/>
            <p:nvPr/>
          </p:nvSpPr>
          <p:spPr>
            <a:xfrm>
              <a:off x="5356394" y="1301537"/>
              <a:ext cx="55748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২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9066981-1BEF-4AAF-8AD3-65172BCD2A50}"/>
              </a:ext>
            </a:extLst>
          </p:cNvPr>
          <p:cNvGrpSpPr/>
          <p:nvPr/>
        </p:nvGrpSpPr>
        <p:grpSpPr>
          <a:xfrm rot="2734045">
            <a:off x="6642385" y="1961533"/>
            <a:ext cx="359832" cy="359832"/>
            <a:chOff x="5482167" y="3819315"/>
            <a:chExt cx="359832" cy="359832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1DD61CB-5615-4B6B-B217-FFA6E437CA47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DC9B0EF-36EC-4AFD-ADDB-FDDF3383077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7705A7A4-F48B-4E1D-9A6C-BC5E77AC99D1}"/>
              </a:ext>
            </a:extLst>
          </p:cNvPr>
          <p:cNvSpPr txBox="1"/>
          <p:nvPr/>
        </p:nvSpPr>
        <p:spPr>
          <a:xfrm>
            <a:off x="6974538" y="1872056"/>
            <a:ext cx="129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৩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01517F7-89B3-4FB5-A763-40CAE9E5433D}"/>
              </a:ext>
            </a:extLst>
          </p:cNvPr>
          <p:cNvGrpSpPr/>
          <p:nvPr/>
        </p:nvGrpSpPr>
        <p:grpSpPr>
          <a:xfrm>
            <a:off x="7621041" y="2045658"/>
            <a:ext cx="359832" cy="135466"/>
            <a:chOff x="1943101" y="4555067"/>
            <a:chExt cx="359832" cy="135466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C40431E-22E3-4D28-901B-F1D3D6A74DDC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555067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B8250D0-7DBF-42F5-94B5-F239D3EA4C2B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69053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809B528-7C0C-427C-836B-49FECC9CE255}"/>
              </a:ext>
            </a:extLst>
          </p:cNvPr>
          <p:cNvCxnSpPr>
            <a:cxnSpLocks/>
          </p:cNvCxnSpPr>
          <p:nvPr/>
        </p:nvCxnSpPr>
        <p:spPr>
          <a:xfrm>
            <a:off x="8224498" y="2118141"/>
            <a:ext cx="14568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6BBB2B65-E823-4EAA-A5F4-98CBD9F7B3DF}"/>
              </a:ext>
            </a:extLst>
          </p:cNvPr>
          <p:cNvSpPr txBox="1"/>
          <p:nvPr/>
        </p:nvSpPr>
        <p:spPr>
          <a:xfrm>
            <a:off x="8655185" y="2154643"/>
            <a:ext cx="129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৭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2A74B90-3CA0-4254-BCA5-52740BE8BC8A}"/>
              </a:ext>
            </a:extLst>
          </p:cNvPr>
          <p:cNvSpPr txBox="1"/>
          <p:nvPr/>
        </p:nvSpPr>
        <p:spPr>
          <a:xfrm>
            <a:off x="8346334" y="1534925"/>
            <a:ext cx="82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২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204D5C6-0A3B-4AA8-942E-3BC084A121CD}"/>
              </a:ext>
            </a:extLst>
          </p:cNvPr>
          <p:cNvGrpSpPr/>
          <p:nvPr/>
        </p:nvGrpSpPr>
        <p:grpSpPr>
          <a:xfrm rot="2734045">
            <a:off x="8734048" y="1673056"/>
            <a:ext cx="359832" cy="359832"/>
            <a:chOff x="5482167" y="3819315"/>
            <a:chExt cx="359832" cy="359832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244BD10-D91F-498D-AE98-426681D5F2EF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376F377-3A25-4BF9-A8B8-32C30036E78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8F396243-0764-4414-9A51-944494709F1D}"/>
              </a:ext>
            </a:extLst>
          </p:cNvPr>
          <p:cNvSpPr txBox="1"/>
          <p:nvPr/>
        </p:nvSpPr>
        <p:spPr>
          <a:xfrm>
            <a:off x="9095704" y="1574298"/>
            <a:ext cx="82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৩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C17752E-47C2-4045-8BFA-3664861C6AB1}"/>
              </a:ext>
            </a:extLst>
          </p:cNvPr>
          <p:cNvGrpSpPr/>
          <p:nvPr/>
        </p:nvGrpSpPr>
        <p:grpSpPr>
          <a:xfrm>
            <a:off x="9876097" y="2036751"/>
            <a:ext cx="359832" cy="135466"/>
            <a:chOff x="1943101" y="4555067"/>
            <a:chExt cx="359832" cy="135466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7B61425-F586-41FB-A47D-6422CDE2BA1B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555067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C33FBEA-876F-48E6-90CC-9842E264A5AE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69053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8EF7D7A-7EAC-4F69-8021-625A6CFA4619}"/>
              </a:ext>
            </a:extLst>
          </p:cNvPr>
          <p:cNvGrpSpPr/>
          <p:nvPr/>
        </p:nvGrpSpPr>
        <p:grpSpPr>
          <a:xfrm>
            <a:off x="471338" y="4897863"/>
            <a:ext cx="948580" cy="875875"/>
            <a:chOff x="1307307" y="5678054"/>
            <a:chExt cx="1452534" cy="990518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C6E2257-3D55-481B-BBD8-D061E6040926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DC0E3CA-C2F4-47D2-A922-ED0961051EC3}"/>
                </a:ext>
              </a:extLst>
            </p:cNvPr>
            <p:cNvSpPr txBox="1"/>
            <p:nvPr/>
          </p:nvSpPr>
          <p:spPr>
            <a:xfrm>
              <a:off x="1812544" y="6146480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৭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DC43F23-7ACC-4F38-B0E3-D2ED7C228DF7}"/>
                </a:ext>
              </a:extLst>
            </p:cNvPr>
            <p:cNvSpPr txBox="1"/>
            <p:nvPr/>
          </p:nvSpPr>
          <p:spPr>
            <a:xfrm>
              <a:off x="1822445" y="5678054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২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AEDDFB1-E242-4C9E-97E3-8E8231BB4F6D}"/>
              </a:ext>
            </a:extLst>
          </p:cNvPr>
          <p:cNvGrpSpPr/>
          <p:nvPr/>
        </p:nvGrpSpPr>
        <p:grpSpPr>
          <a:xfrm rot="2734045">
            <a:off x="1545085" y="5183074"/>
            <a:ext cx="359832" cy="359832"/>
            <a:chOff x="5482167" y="3819315"/>
            <a:chExt cx="359832" cy="3598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AF1D193-FBD1-4DC9-9439-90CDF8672910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493D1321-077B-4EE4-9E15-6A90F31ED29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F357EF36-0B71-42E5-8257-66DC886CE088}"/>
              </a:ext>
            </a:extLst>
          </p:cNvPr>
          <p:cNvSpPr txBox="1"/>
          <p:nvPr/>
        </p:nvSpPr>
        <p:spPr>
          <a:xfrm>
            <a:off x="1964911" y="5087914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৩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CA20EDF-8DFC-4B13-995D-AAE1E3AAA620}"/>
              </a:ext>
            </a:extLst>
          </p:cNvPr>
          <p:cNvGrpSpPr/>
          <p:nvPr/>
        </p:nvGrpSpPr>
        <p:grpSpPr>
          <a:xfrm>
            <a:off x="3577724" y="5083416"/>
            <a:ext cx="3209575" cy="954107"/>
            <a:chOff x="3577724" y="5083416"/>
            <a:chExt cx="2990149" cy="954107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0162412B-9FCC-472C-ACAB-026DD82AD7AC}"/>
                </a:ext>
              </a:extLst>
            </p:cNvPr>
            <p:cNvSpPr txBox="1"/>
            <p:nvPr/>
          </p:nvSpPr>
          <p:spPr>
            <a:xfrm>
              <a:off x="3577724" y="5083416"/>
              <a:ext cx="29901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এর</a:t>
              </a:r>
              <a:r>
                <a:rPr lang="en-US" sz="2800" dirty="0"/>
                <a:t> ( ২      ৩ ) </a:t>
              </a:r>
              <a:r>
                <a:rPr lang="en-US" sz="2800" dirty="0" err="1"/>
                <a:t>একক</a:t>
              </a:r>
              <a:endParaRPr lang="en-US" sz="2800" dirty="0"/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ECD687DC-6C6A-4BD4-A9EF-CC91D5A36903}"/>
                </a:ext>
              </a:extLst>
            </p:cNvPr>
            <p:cNvGrpSpPr/>
            <p:nvPr/>
          </p:nvGrpSpPr>
          <p:grpSpPr>
            <a:xfrm rot="2734045">
              <a:off x="4685565" y="5174099"/>
              <a:ext cx="359832" cy="359832"/>
              <a:chOff x="5482167" y="3819315"/>
              <a:chExt cx="359832" cy="359832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965BF16-A2F5-423F-81D8-31554D5760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2167" y="3982303"/>
                <a:ext cx="3598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67A15250-77C2-472F-8234-062A9C34D6A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482167" y="3999231"/>
                <a:ext cx="3598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1075851E-70A5-4F5C-B25E-AC146675CDDF}"/>
              </a:ext>
            </a:extLst>
          </p:cNvPr>
          <p:cNvCxnSpPr>
            <a:cxnSpLocks/>
          </p:cNvCxnSpPr>
          <p:nvPr/>
        </p:nvCxnSpPr>
        <p:spPr>
          <a:xfrm>
            <a:off x="6666598" y="5290146"/>
            <a:ext cx="667456" cy="219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FFA777E-13C5-4712-AEA3-0310DB1CDF42}"/>
              </a:ext>
            </a:extLst>
          </p:cNvPr>
          <p:cNvGrpSpPr/>
          <p:nvPr/>
        </p:nvGrpSpPr>
        <p:grpSpPr>
          <a:xfrm>
            <a:off x="7506583" y="4883518"/>
            <a:ext cx="948580" cy="875875"/>
            <a:chOff x="1307307" y="5678054"/>
            <a:chExt cx="1452534" cy="990518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2E3280B-761E-4336-B01E-F324D29C9BD1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D6CFF784-DC4C-4483-8700-8CD86C38251C}"/>
                </a:ext>
              </a:extLst>
            </p:cNvPr>
            <p:cNvSpPr txBox="1"/>
            <p:nvPr/>
          </p:nvSpPr>
          <p:spPr>
            <a:xfrm>
              <a:off x="1812544" y="6146480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৭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C392CD03-45F7-4FC4-B3C7-6A59D5808494}"/>
                </a:ext>
              </a:extLst>
            </p:cNvPr>
            <p:cNvSpPr txBox="1"/>
            <p:nvPr/>
          </p:nvSpPr>
          <p:spPr>
            <a:xfrm>
              <a:off x="1822445" y="5678054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২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B5419E0-7A54-4B7E-A2E3-3EF3BE3CA6C4}"/>
              </a:ext>
            </a:extLst>
          </p:cNvPr>
          <p:cNvGrpSpPr/>
          <p:nvPr/>
        </p:nvGrpSpPr>
        <p:grpSpPr>
          <a:xfrm rot="2734045">
            <a:off x="8457794" y="5127195"/>
            <a:ext cx="359832" cy="359832"/>
            <a:chOff x="5482167" y="3819315"/>
            <a:chExt cx="359832" cy="359832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0EFAC912-DA6F-4E47-BE7B-63EC5C0E808C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B9B4E4AF-2D23-43EB-A3C3-C0FBF22D06A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8A41C72B-942C-4D00-9EA3-21CF037B9D53}"/>
              </a:ext>
            </a:extLst>
          </p:cNvPr>
          <p:cNvSpPr txBox="1"/>
          <p:nvPr/>
        </p:nvSpPr>
        <p:spPr>
          <a:xfrm>
            <a:off x="8785109" y="5069812"/>
            <a:ext cx="719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৩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D05C4CC-311A-4F5C-B7BF-1D35B5A26F09}"/>
              </a:ext>
            </a:extLst>
          </p:cNvPr>
          <p:cNvGrpSpPr/>
          <p:nvPr/>
        </p:nvGrpSpPr>
        <p:grpSpPr>
          <a:xfrm>
            <a:off x="9263102" y="5224062"/>
            <a:ext cx="359832" cy="135466"/>
            <a:chOff x="1943101" y="4555067"/>
            <a:chExt cx="359832" cy="135466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10D26BCB-1072-46C6-8609-D248FACF627D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555067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C0B18D7B-D77C-4788-93DE-8EFEC816D363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69053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D1DCD5E-D699-4662-B23D-918A454107FE}"/>
              </a:ext>
            </a:extLst>
          </p:cNvPr>
          <p:cNvGrpSpPr/>
          <p:nvPr/>
        </p:nvGrpSpPr>
        <p:grpSpPr>
          <a:xfrm>
            <a:off x="9727143" y="4845764"/>
            <a:ext cx="948580" cy="875875"/>
            <a:chOff x="1307307" y="5678054"/>
            <a:chExt cx="1452534" cy="990518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53D47863-C235-4802-B0E3-1D3CD05A7270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612EAFD-1FCE-43F0-A669-16A2F66F9974}"/>
                </a:ext>
              </a:extLst>
            </p:cNvPr>
            <p:cNvSpPr txBox="1"/>
            <p:nvPr/>
          </p:nvSpPr>
          <p:spPr>
            <a:xfrm>
              <a:off x="1812544" y="6146480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৭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B2F9293-AC87-4B29-B723-2E4A928E28BB}"/>
                </a:ext>
              </a:extLst>
            </p:cNvPr>
            <p:cNvSpPr txBox="1"/>
            <p:nvPr/>
          </p:nvSpPr>
          <p:spPr>
            <a:xfrm>
              <a:off x="1822445" y="5678054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9186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29" grpId="0"/>
      <p:bldP spid="130" grpId="0"/>
      <p:bldP spid="134" grpId="0"/>
      <p:bldP spid="145" grpId="0"/>
      <p:bldP spid="1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CC5210-6CDC-4981-873B-3877B6A939D6}"/>
              </a:ext>
            </a:extLst>
          </p:cNvPr>
          <p:cNvSpPr txBox="1"/>
          <p:nvPr/>
        </p:nvSpPr>
        <p:spPr>
          <a:xfrm>
            <a:off x="237241" y="140400"/>
            <a:ext cx="11792933" cy="954107"/>
          </a:xfrm>
          <a:prstGeom prst="rect">
            <a:avLst/>
          </a:prstGeom>
          <a:solidFill>
            <a:srgbClr val="FF7C80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কোনো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ভগ্নাংশকে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পূর্ণ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দ্বারা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রেখে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লবকে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পূর্ণ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দ্বারা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24C0A0-0041-428E-8253-2370507FCAF7}"/>
              </a:ext>
            </a:extLst>
          </p:cNvPr>
          <p:cNvCxnSpPr>
            <a:cxnSpLocks/>
          </p:cNvCxnSpPr>
          <p:nvPr/>
        </p:nvCxnSpPr>
        <p:spPr>
          <a:xfrm>
            <a:off x="429564" y="2002809"/>
            <a:ext cx="1003310" cy="65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1C6A39F-06F0-4788-80A9-0509E7DB227D}"/>
              </a:ext>
            </a:extLst>
          </p:cNvPr>
          <p:cNvSpPr/>
          <p:nvPr/>
        </p:nvSpPr>
        <p:spPr>
          <a:xfrm>
            <a:off x="671981" y="1509784"/>
            <a:ext cx="499621" cy="41477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79AE7E-8B57-4DE0-A459-972BFCB9787E}"/>
              </a:ext>
            </a:extLst>
          </p:cNvPr>
          <p:cNvSpPr/>
          <p:nvPr/>
        </p:nvSpPr>
        <p:spPr>
          <a:xfrm>
            <a:off x="742683" y="2165808"/>
            <a:ext cx="377072" cy="41477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7A0BC9F-116E-4AAF-AD83-6CA484EF3984}"/>
              </a:ext>
            </a:extLst>
          </p:cNvPr>
          <p:cNvSpPr/>
          <p:nvPr/>
        </p:nvSpPr>
        <p:spPr>
          <a:xfrm>
            <a:off x="1952983" y="1622036"/>
            <a:ext cx="499621" cy="52790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B46424-100E-4187-8F1F-CA6138B1E49B}"/>
              </a:ext>
            </a:extLst>
          </p:cNvPr>
          <p:cNvGrpSpPr/>
          <p:nvPr/>
        </p:nvGrpSpPr>
        <p:grpSpPr>
          <a:xfrm rot="2803594">
            <a:off x="1507282" y="1829400"/>
            <a:ext cx="359832" cy="359832"/>
            <a:chOff x="5482167" y="3819315"/>
            <a:chExt cx="359832" cy="35983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8B3FC9-32CB-492D-B76C-D34F915847AE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C4A7863-B4A2-4ADD-897E-B9F620E7BF9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728094-7F8F-4BAE-A22F-4F6E8C50565C}"/>
              </a:ext>
            </a:extLst>
          </p:cNvPr>
          <p:cNvGrpSpPr/>
          <p:nvPr/>
        </p:nvGrpSpPr>
        <p:grpSpPr>
          <a:xfrm>
            <a:off x="2599575" y="1938329"/>
            <a:ext cx="359832" cy="135466"/>
            <a:chOff x="1943101" y="4555067"/>
            <a:chExt cx="359832" cy="13546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B2DB26D-D5EB-4476-B8F6-BEFEB6B65C0F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555067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D841AE0-3EBE-45FD-B11A-3141842EFC14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69053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7CC180-5711-45B1-9149-EA10F521B252}"/>
              </a:ext>
            </a:extLst>
          </p:cNvPr>
          <p:cNvCxnSpPr>
            <a:cxnSpLocks/>
          </p:cNvCxnSpPr>
          <p:nvPr/>
        </p:nvCxnSpPr>
        <p:spPr>
          <a:xfrm>
            <a:off x="3353444" y="1985928"/>
            <a:ext cx="16521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0A86A5E-1289-4BA8-9759-827C0785D209}"/>
              </a:ext>
            </a:extLst>
          </p:cNvPr>
          <p:cNvSpPr/>
          <p:nvPr/>
        </p:nvSpPr>
        <p:spPr>
          <a:xfrm>
            <a:off x="3826822" y="2165808"/>
            <a:ext cx="377072" cy="41477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87AD09-667E-415E-B1AB-B9CEAB977228}"/>
              </a:ext>
            </a:extLst>
          </p:cNvPr>
          <p:cNvSpPr/>
          <p:nvPr/>
        </p:nvSpPr>
        <p:spPr>
          <a:xfrm>
            <a:off x="3416752" y="1523550"/>
            <a:ext cx="499621" cy="41477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3C4D9C-9ACD-41B6-987B-832AED84530A}"/>
              </a:ext>
            </a:extLst>
          </p:cNvPr>
          <p:cNvGrpSpPr/>
          <p:nvPr/>
        </p:nvGrpSpPr>
        <p:grpSpPr>
          <a:xfrm rot="2803594">
            <a:off x="4084727" y="1597958"/>
            <a:ext cx="359832" cy="359832"/>
            <a:chOff x="5482167" y="3819315"/>
            <a:chExt cx="359832" cy="35983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85F241-3B39-4806-87BF-3C3DE25A8A61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63877E4-24EC-4981-85D0-1535209101B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F88042C-4FDF-45CB-9DCD-F6F1B14EC4D6}"/>
              </a:ext>
            </a:extLst>
          </p:cNvPr>
          <p:cNvSpPr/>
          <p:nvPr/>
        </p:nvSpPr>
        <p:spPr>
          <a:xfrm>
            <a:off x="4447943" y="1405542"/>
            <a:ext cx="499621" cy="52790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223E4C-C81F-4C2A-8776-D52D856AF9DC}"/>
              </a:ext>
            </a:extLst>
          </p:cNvPr>
          <p:cNvSpPr txBox="1"/>
          <p:nvPr/>
        </p:nvSpPr>
        <p:spPr>
          <a:xfrm>
            <a:off x="266286" y="3531769"/>
            <a:ext cx="114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ভগ্নাংশ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A03D3F-5788-42F0-BEA6-DB306AD82ED0}"/>
              </a:ext>
            </a:extLst>
          </p:cNvPr>
          <p:cNvGrpSpPr/>
          <p:nvPr/>
        </p:nvGrpSpPr>
        <p:grpSpPr>
          <a:xfrm rot="2803594">
            <a:off x="1376286" y="3599133"/>
            <a:ext cx="359832" cy="359832"/>
            <a:chOff x="5482167" y="3819315"/>
            <a:chExt cx="359832" cy="35983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CE060F-D3B2-4E77-B6CE-496E1ED02DBC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D1E55BF-E11E-417A-98DD-ACF6FBE6A1D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3C9ACBE-E0F4-4064-ABCB-EAE7DC8EF780}"/>
              </a:ext>
            </a:extLst>
          </p:cNvPr>
          <p:cNvSpPr txBox="1"/>
          <p:nvPr/>
        </p:nvSpPr>
        <p:spPr>
          <a:xfrm>
            <a:off x="1759842" y="3524367"/>
            <a:ext cx="88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পূর্ণ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67FCD2-298F-48E6-B3EA-0FDB51E7BAFD}"/>
              </a:ext>
            </a:extLst>
          </p:cNvPr>
          <p:cNvGrpSpPr/>
          <p:nvPr/>
        </p:nvGrpSpPr>
        <p:grpSpPr>
          <a:xfrm>
            <a:off x="2599575" y="3694868"/>
            <a:ext cx="359832" cy="135466"/>
            <a:chOff x="1943101" y="4555067"/>
            <a:chExt cx="359832" cy="135466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AD1D3EA-B6C8-4FF1-AEF1-6145EDCC51FB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555067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6707D5B-AAE3-40AC-905E-33A783E7E8DE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69053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BFA95A7-53C4-4405-BFCB-7F4C2236ED1D}"/>
              </a:ext>
            </a:extLst>
          </p:cNvPr>
          <p:cNvCxnSpPr>
            <a:cxnSpLocks/>
          </p:cNvCxnSpPr>
          <p:nvPr/>
        </p:nvCxnSpPr>
        <p:spPr>
          <a:xfrm>
            <a:off x="3189263" y="3741238"/>
            <a:ext cx="2906737" cy="288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0D5C11A-896B-4B43-BE03-0E5B6F546A90}"/>
              </a:ext>
            </a:extLst>
          </p:cNvPr>
          <p:cNvSpPr txBox="1"/>
          <p:nvPr/>
        </p:nvSpPr>
        <p:spPr>
          <a:xfrm>
            <a:off x="3658521" y="3843378"/>
            <a:ext cx="196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ভগ্নাংশ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E14CE8-B386-44E4-9683-87FD955007FE}"/>
              </a:ext>
            </a:extLst>
          </p:cNvPr>
          <p:cNvSpPr txBox="1"/>
          <p:nvPr/>
        </p:nvSpPr>
        <p:spPr>
          <a:xfrm>
            <a:off x="3189263" y="3198167"/>
            <a:ext cx="72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87465F-DFD2-4B6A-A29B-DE237C4D4250}"/>
              </a:ext>
            </a:extLst>
          </p:cNvPr>
          <p:cNvGrpSpPr/>
          <p:nvPr/>
        </p:nvGrpSpPr>
        <p:grpSpPr>
          <a:xfrm rot="2803594">
            <a:off x="3863391" y="3249083"/>
            <a:ext cx="359832" cy="359832"/>
            <a:chOff x="5482167" y="3819315"/>
            <a:chExt cx="359832" cy="35983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0BD8EF2-F9E7-45CB-996E-6819026EF9AB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BE5BD88-1651-43C3-BE6D-C87B0DBD9F0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C612473-BB82-49C3-94BC-0B93750C6D9C}"/>
              </a:ext>
            </a:extLst>
          </p:cNvPr>
          <p:cNvSpPr txBox="1"/>
          <p:nvPr/>
        </p:nvSpPr>
        <p:spPr>
          <a:xfrm>
            <a:off x="4276968" y="3206288"/>
            <a:ext cx="2124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পূর্ণ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353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 animBg="1"/>
      <p:bldP spid="23" grpId="0" animBg="1"/>
      <p:bldP spid="24" grpId="0"/>
      <p:bldP spid="28" grpId="0"/>
      <p:bldP spid="33" grpId="0"/>
      <p:bldP spid="34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218156-0D96-4F8D-AF28-7769661DA74F}"/>
              </a:ext>
            </a:extLst>
          </p:cNvPr>
          <p:cNvSpPr txBox="1"/>
          <p:nvPr/>
        </p:nvSpPr>
        <p:spPr>
          <a:xfrm>
            <a:off x="264872" y="195205"/>
            <a:ext cx="196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হিসাব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-১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FF1FFC-54D2-414C-B7F7-61A2D2ADDE06}"/>
              </a:ext>
            </a:extLst>
          </p:cNvPr>
          <p:cNvGrpSpPr/>
          <p:nvPr/>
        </p:nvGrpSpPr>
        <p:grpSpPr>
          <a:xfrm>
            <a:off x="1148751" y="811092"/>
            <a:ext cx="948580" cy="875875"/>
            <a:chOff x="1307307" y="5678054"/>
            <a:chExt cx="1452534" cy="99051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54A73EE-E13F-45EB-9F6F-8078FE544856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763F1F-EB13-459C-8F2E-334E162C7DF4}"/>
                </a:ext>
              </a:extLst>
            </p:cNvPr>
            <p:cNvSpPr txBox="1"/>
            <p:nvPr/>
          </p:nvSpPr>
          <p:spPr>
            <a:xfrm>
              <a:off x="1812544" y="6146480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৯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2A7DD6-FF20-4681-9D86-4BB3F22D2AB5}"/>
                </a:ext>
              </a:extLst>
            </p:cNvPr>
            <p:cNvSpPr txBox="1"/>
            <p:nvPr/>
          </p:nvSpPr>
          <p:spPr>
            <a:xfrm>
              <a:off x="1822445" y="5678054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৪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57C2D70-73F4-4EDD-849F-68D24B082A65}"/>
              </a:ext>
            </a:extLst>
          </p:cNvPr>
          <p:cNvGrpSpPr/>
          <p:nvPr/>
        </p:nvGrpSpPr>
        <p:grpSpPr>
          <a:xfrm rot="2803594">
            <a:off x="2247362" y="1054769"/>
            <a:ext cx="359832" cy="359832"/>
            <a:chOff x="5482167" y="3819315"/>
            <a:chExt cx="359832" cy="35983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225C234-C643-43B9-9AF4-F9BBC5EEEAA3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7C7E22-697F-4DD1-96F3-B56875E1B36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56E7D99-6D12-4EB0-AF66-78C5E497DBA4}"/>
              </a:ext>
            </a:extLst>
          </p:cNvPr>
          <p:cNvSpPr txBox="1"/>
          <p:nvPr/>
        </p:nvSpPr>
        <p:spPr>
          <a:xfrm>
            <a:off x="2663397" y="1011147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৩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72F923-9A93-4F3A-87B2-A53B7C529EF7}"/>
              </a:ext>
            </a:extLst>
          </p:cNvPr>
          <p:cNvGrpSpPr/>
          <p:nvPr/>
        </p:nvGrpSpPr>
        <p:grpSpPr>
          <a:xfrm>
            <a:off x="477320" y="2471435"/>
            <a:ext cx="359832" cy="135466"/>
            <a:chOff x="1943101" y="4555067"/>
            <a:chExt cx="359832" cy="13546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8ADFC8-1FFD-49E1-BAE5-E526F77A1A75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555067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1BFEC74-E7D6-4AA8-9A43-86D314309008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69053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280B16-4E2E-435D-83BF-0276E2D81164}"/>
              </a:ext>
            </a:extLst>
          </p:cNvPr>
          <p:cNvCxnSpPr>
            <a:cxnSpLocks/>
          </p:cNvCxnSpPr>
          <p:nvPr/>
        </p:nvCxnSpPr>
        <p:spPr>
          <a:xfrm flipV="1">
            <a:off x="986234" y="2558174"/>
            <a:ext cx="1926648" cy="17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C7A1F08-A47B-48F9-91B1-D3315F21BA1E}"/>
              </a:ext>
            </a:extLst>
          </p:cNvPr>
          <p:cNvSpPr txBox="1"/>
          <p:nvPr/>
        </p:nvSpPr>
        <p:spPr>
          <a:xfrm>
            <a:off x="1696449" y="2650204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৯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A4F712-77FA-46AE-91D1-C68B4B652C9D}"/>
              </a:ext>
            </a:extLst>
          </p:cNvPr>
          <p:cNvSpPr txBox="1"/>
          <p:nvPr/>
        </p:nvSpPr>
        <p:spPr>
          <a:xfrm>
            <a:off x="1156510" y="2003172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৪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9D5814-F2E1-4B0F-8FB6-B282A0F94C55}"/>
              </a:ext>
            </a:extLst>
          </p:cNvPr>
          <p:cNvGrpSpPr/>
          <p:nvPr/>
        </p:nvGrpSpPr>
        <p:grpSpPr>
          <a:xfrm rot="2803594">
            <a:off x="1583023" y="2075482"/>
            <a:ext cx="359832" cy="359832"/>
            <a:chOff x="5482167" y="3819315"/>
            <a:chExt cx="359832" cy="35983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9E87C8-71CF-4AC8-BFDD-78B3173FCA65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D0B24E0-CB3D-4D74-AA3E-91F02A7BCD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1B3A412-7FE2-4E07-84E1-9D4EF81AFDC2}"/>
              </a:ext>
            </a:extLst>
          </p:cNvPr>
          <p:cNvSpPr txBox="1"/>
          <p:nvPr/>
        </p:nvSpPr>
        <p:spPr>
          <a:xfrm>
            <a:off x="2040715" y="1957960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৩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C621F8-45E5-40CD-A8A7-DC7E6F5C73CF}"/>
              </a:ext>
            </a:extLst>
          </p:cNvPr>
          <p:cNvGrpSpPr/>
          <p:nvPr/>
        </p:nvGrpSpPr>
        <p:grpSpPr>
          <a:xfrm>
            <a:off x="477320" y="3567144"/>
            <a:ext cx="359832" cy="135466"/>
            <a:chOff x="1943101" y="4555067"/>
            <a:chExt cx="359832" cy="13546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485B0B-5DFD-40BE-80C4-26E320DCDCD4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555067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E7D2ED7-748C-4259-A318-9C500007C6BF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69053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545BCE-6F8F-4FF5-976B-5A5F380A6560}"/>
              </a:ext>
            </a:extLst>
          </p:cNvPr>
          <p:cNvCxnSpPr>
            <a:cxnSpLocks/>
          </p:cNvCxnSpPr>
          <p:nvPr/>
        </p:nvCxnSpPr>
        <p:spPr>
          <a:xfrm flipV="1">
            <a:off x="967509" y="3617569"/>
            <a:ext cx="173051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475D406-B7B7-4DC3-8E56-849D4EB300D8}"/>
              </a:ext>
            </a:extLst>
          </p:cNvPr>
          <p:cNvSpPr txBox="1"/>
          <p:nvPr/>
        </p:nvSpPr>
        <p:spPr>
          <a:xfrm>
            <a:off x="1693503" y="3663603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৯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8CB274-563D-4740-ACB9-BCE693A4DF84}"/>
              </a:ext>
            </a:extLst>
          </p:cNvPr>
          <p:cNvSpPr txBox="1"/>
          <p:nvPr/>
        </p:nvSpPr>
        <p:spPr>
          <a:xfrm>
            <a:off x="1575786" y="3104823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১২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C26E3C-5A9D-4B58-96D5-7EF035EE1CE7}"/>
              </a:ext>
            </a:extLst>
          </p:cNvPr>
          <p:cNvSpPr txBox="1"/>
          <p:nvPr/>
        </p:nvSpPr>
        <p:spPr>
          <a:xfrm>
            <a:off x="4522245" y="1957960"/>
            <a:ext cx="6017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ভগ্নাংশ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পূর্ণ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অংকে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রেখে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লবকে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পূর্ণ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দ্বারা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123530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5" grpId="0"/>
      <p:bldP spid="31" grpId="0"/>
      <p:bldP spid="32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23210B-24D8-4087-8480-E0ABF552CD22}"/>
              </a:ext>
            </a:extLst>
          </p:cNvPr>
          <p:cNvSpPr txBox="1"/>
          <p:nvPr/>
        </p:nvSpPr>
        <p:spPr>
          <a:xfrm>
            <a:off x="264872" y="195205"/>
            <a:ext cx="196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হিসাব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-২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6426FD-3F9C-41D7-BBCE-EA2E5A1DE347}"/>
              </a:ext>
            </a:extLst>
          </p:cNvPr>
          <p:cNvGrpSpPr/>
          <p:nvPr/>
        </p:nvGrpSpPr>
        <p:grpSpPr>
          <a:xfrm>
            <a:off x="1148751" y="811092"/>
            <a:ext cx="948580" cy="875875"/>
            <a:chOff x="1307307" y="5678054"/>
            <a:chExt cx="1452534" cy="99051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92B91AA-969D-4ECA-AB34-A45C0710C6E4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42FED9-774A-4AB9-9DF0-E0C3AA622E89}"/>
                </a:ext>
              </a:extLst>
            </p:cNvPr>
            <p:cNvSpPr txBox="1"/>
            <p:nvPr/>
          </p:nvSpPr>
          <p:spPr>
            <a:xfrm>
              <a:off x="1812544" y="6146480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৫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448885-03E0-4A6A-BD81-B08A56EEC292}"/>
                </a:ext>
              </a:extLst>
            </p:cNvPr>
            <p:cNvSpPr txBox="1"/>
            <p:nvPr/>
          </p:nvSpPr>
          <p:spPr>
            <a:xfrm>
              <a:off x="1822445" y="5678054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২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DDD03BE-E4BD-4C70-AE1A-10F673578056}"/>
              </a:ext>
            </a:extLst>
          </p:cNvPr>
          <p:cNvGrpSpPr/>
          <p:nvPr/>
        </p:nvGrpSpPr>
        <p:grpSpPr>
          <a:xfrm rot="2803594">
            <a:off x="2247362" y="1054769"/>
            <a:ext cx="359832" cy="359832"/>
            <a:chOff x="5482167" y="3819315"/>
            <a:chExt cx="359832" cy="35983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45E1DD9-18E4-40E4-BA23-E8D330C776DB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6F1F010-292C-4F72-B686-C9F594DD222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614FC0A-E3DA-4FF8-81D7-BDE61F289E51}"/>
              </a:ext>
            </a:extLst>
          </p:cNvPr>
          <p:cNvSpPr txBox="1"/>
          <p:nvPr/>
        </p:nvSpPr>
        <p:spPr>
          <a:xfrm>
            <a:off x="2663397" y="1011147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২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18BBF3-E63A-4982-BF0C-CBF23A7FC072}"/>
              </a:ext>
            </a:extLst>
          </p:cNvPr>
          <p:cNvGrpSpPr/>
          <p:nvPr/>
        </p:nvGrpSpPr>
        <p:grpSpPr>
          <a:xfrm>
            <a:off x="477320" y="2471435"/>
            <a:ext cx="359832" cy="135466"/>
            <a:chOff x="1943101" y="4555067"/>
            <a:chExt cx="359832" cy="13546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07998E2-26EB-4C81-A0D9-C313B3DFE385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555067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874356E-46C4-42F3-8849-BA013D5CFE72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69053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D968D0-24E3-4F47-AF6E-CC5D8D227DA1}"/>
              </a:ext>
            </a:extLst>
          </p:cNvPr>
          <p:cNvCxnSpPr>
            <a:cxnSpLocks/>
          </p:cNvCxnSpPr>
          <p:nvPr/>
        </p:nvCxnSpPr>
        <p:spPr>
          <a:xfrm flipV="1">
            <a:off x="986234" y="2558174"/>
            <a:ext cx="1926648" cy="17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B874BF5-ECAA-475F-BF02-84F362CED1A9}"/>
              </a:ext>
            </a:extLst>
          </p:cNvPr>
          <p:cNvSpPr txBox="1"/>
          <p:nvPr/>
        </p:nvSpPr>
        <p:spPr>
          <a:xfrm>
            <a:off x="1156510" y="2003172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২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423322-5A04-49C9-A950-E912458B45CA}"/>
              </a:ext>
            </a:extLst>
          </p:cNvPr>
          <p:cNvGrpSpPr/>
          <p:nvPr/>
        </p:nvGrpSpPr>
        <p:grpSpPr>
          <a:xfrm rot="2803594">
            <a:off x="1559571" y="2108043"/>
            <a:ext cx="359832" cy="359832"/>
            <a:chOff x="5482167" y="3819315"/>
            <a:chExt cx="359832" cy="35983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5B3B33C-FEF5-4BC7-B614-541D5086ED65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4314CB9-9CBF-4549-8B02-F7080FD4A00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A940F93-D087-4050-B842-585B797D8464}"/>
              </a:ext>
            </a:extLst>
          </p:cNvPr>
          <p:cNvSpPr txBox="1"/>
          <p:nvPr/>
        </p:nvSpPr>
        <p:spPr>
          <a:xfrm>
            <a:off x="1938871" y="2038891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২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366080-88C2-4756-8BD1-ACEED2EC01E4}"/>
              </a:ext>
            </a:extLst>
          </p:cNvPr>
          <p:cNvSpPr txBox="1"/>
          <p:nvPr/>
        </p:nvSpPr>
        <p:spPr>
          <a:xfrm>
            <a:off x="1575786" y="2593893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৫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DEC9F2-7427-4AF0-99BE-2A9E2F5710F0}"/>
              </a:ext>
            </a:extLst>
          </p:cNvPr>
          <p:cNvGrpSpPr/>
          <p:nvPr/>
        </p:nvGrpSpPr>
        <p:grpSpPr>
          <a:xfrm>
            <a:off x="477320" y="3447035"/>
            <a:ext cx="359832" cy="135466"/>
            <a:chOff x="1943101" y="4555067"/>
            <a:chExt cx="359832" cy="13546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5F92F3-933D-4698-A22B-1E12F1C93BAC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555067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73B1864-7409-455F-8003-DB3B9866B65D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69053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6FC40D-47E3-491F-8317-AD833A19A8D9}"/>
              </a:ext>
            </a:extLst>
          </p:cNvPr>
          <p:cNvCxnSpPr>
            <a:cxnSpLocks/>
          </p:cNvCxnSpPr>
          <p:nvPr/>
        </p:nvCxnSpPr>
        <p:spPr>
          <a:xfrm flipV="1">
            <a:off x="898293" y="3535682"/>
            <a:ext cx="173051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2D4A355-5715-4DD2-8B02-FCBD3CE8F942}"/>
              </a:ext>
            </a:extLst>
          </p:cNvPr>
          <p:cNvSpPr txBox="1"/>
          <p:nvPr/>
        </p:nvSpPr>
        <p:spPr>
          <a:xfrm>
            <a:off x="1527387" y="3628349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৫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5A50AF-D388-4B53-AFC2-13F97C949071}"/>
              </a:ext>
            </a:extLst>
          </p:cNvPr>
          <p:cNvSpPr txBox="1"/>
          <p:nvPr/>
        </p:nvSpPr>
        <p:spPr>
          <a:xfrm>
            <a:off x="1447238" y="3020503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৪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3DEEA0-A628-4E60-BD47-44DDFBE5E522}"/>
              </a:ext>
            </a:extLst>
          </p:cNvPr>
          <p:cNvSpPr txBox="1"/>
          <p:nvPr/>
        </p:nvSpPr>
        <p:spPr>
          <a:xfrm>
            <a:off x="4522245" y="1957960"/>
            <a:ext cx="6017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ভগ্নাংশ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পূর্ণ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অংকে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রেখে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লবকে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পূর্ণ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দ্বারা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464532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2" grpId="0"/>
      <p:bldP spid="23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9EEC3D-AA9C-440C-A191-082175FF0BD2}"/>
              </a:ext>
            </a:extLst>
          </p:cNvPr>
          <p:cNvSpPr txBox="1"/>
          <p:nvPr/>
        </p:nvSpPr>
        <p:spPr>
          <a:xfrm>
            <a:off x="264872" y="195205"/>
            <a:ext cx="196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হিসাব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-৩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5494C4-DCC7-47A9-9235-2F730DE0E510}"/>
              </a:ext>
            </a:extLst>
          </p:cNvPr>
          <p:cNvGrpSpPr/>
          <p:nvPr/>
        </p:nvGrpSpPr>
        <p:grpSpPr>
          <a:xfrm>
            <a:off x="1148751" y="811092"/>
            <a:ext cx="948580" cy="875875"/>
            <a:chOff x="1307307" y="5678054"/>
            <a:chExt cx="1452534" cy="99051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665EC8B-4485-4700-98D3-BB2D788C5BBB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ED8952-5E9E-4E2F-AA30-2C01BFD7A4D0}"/>
                </a:ext>
              </a:extLst>
            </p:cNvPr>
            <p:cNvSpPr txBox="1"/>
            <p:nvPr/>
          </p:nvSpPr>
          <p:spPr>
            <a:xfrm>
              <a:off x="1812544" y="6146480"/>
              <a:ext cx="947297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১০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A2A771-9735-42C7-B97C-95C022F80185}"/>
                </a:ext>
              </a:extLst>
            </p:cNvPr>
            <p:cNvSpPr txBox="1"/>
            <p:nvPr/>
          </p:nvSpPr>
          <p:spPr>
            <a:xfrm>
              <a:off x="1822445" y="5678054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৩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82EDC1-87F2-411D-A38D-24BFC4AB91CB}"/>
              </a:ext>
            </a:extLst>
          </p:cNvPr>
          <p:cNvGrpSpPr/>
          <p:nvPr/>
        </p:nvGrpSpPr>
        <p:grpSpPr>
          <a:xfrm rot="2803594">
            <a:off x="2247362" y="1054769"/>
            <a:ext cx="359832" cy="359832"/>
            <a:chOff x="5482167" y="3819315"/>
            <a:chExt cx="359832" cy="35983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2BAAEBD-0CFD-405B-99A7-936AF3DBF453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01B4F2-27CB-406B-9D34-F87169814DE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3934795-213F-4799-A777-6B6C22016C04}"/>
              </a:ext>
            </a:extLst>
          </p:cNvPr>
          <p:cNvSpPr txBox="1"/>
          <p:nvPr/>
        </p:nvSpPr>
        <p:spPr>
          <a:xfrm>
            <a:off x="2663397" y="1011147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৩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199333-4A73-4826-8F7D-9320E33CAB8B}"/>
              </a:ext>
            </a:extLst>
          </p:cNvPr>
          <p:cNvGrpSpPr/>
          <p:nvPr/>
        </p:nvGrpSpPr>
        <p:grpSpPr>
          <a:xfrm>
            <a:off x="533881" y="2108428"/>
            <a:ext cx="359832" cy="135466"/>
            <a:chOff x="1943101" y="4555067"/>
            <a:chExt cx="359832" cy="13546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C40E6C-5DF6-4095-8C8E-6B760F17E96F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555067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D9FB9A2-4F5B-4B58-B906-D901224ACE07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69053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DBD342-9B28-4577-8DA5-7BC40AF10ACB}"/>
              </a:ext>
            </a:extLst>
          </p:cNvPr>
          <p:cNvCxnSpPr>
            <a:cxnSpLocks/>
          </p:cNvCxnSpPr>
          <p:nvPr/>
        </p:nvCxnSpPr>
        <p:spPr>
          <a:xfrm flipV="1">
            <a:off x="976807" y="2169537"/>
            <a:ext cx="1926648" cy="17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3F8C4CA-3341-4D71-870E-EEE793689D1F}"/>
              </a:ext>
            </a:extLst>
          </p:cNvPr>
          <p:cNvSpPr txBox="1"/>
          <p:nvPr/>
        </p:nvSpPr>
        <p:spPr>
          <a:xfrm>
            <a:off x="1627621" y="2224133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১০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AA592B-A51E-4C1C-956E-87F8D7BEB55E}"/>
              </a:ext>
            </a:extLst>
          </p:cNvPr>
          <p:cNvSpPr txBox="1"/>
          <p:nvPr/>
        </p:nvSpPr>
        <p:spPr>
          <a:xfrm>
            <a:off x="1201984" y="1627917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৩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7DF631-430B-4B4A-8029-D57E6FED9B4A}"/>
              </a:ext>
            </a:extLst>
          </p:cNvPr>
          <p:cNvGrpSpPr/>
          <p:nvPr/>
        </p:nvGrpSpPr>
        <p:grpSpPr>
          <a:xfrm rot="2803594">
            <a:off x="1692620" y="1735297"/>
            <a:ext cx="359832" cy="359832"/>
            <a:chOff x="5482167" y="3819315"/>
            <a:chExt cx="359832" cy="35983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DF197D6-5E3B-4315-8C16-2A5717AC270F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8A79AB1-7128-462A-9CE5-455C1A42A6B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24D7922-0F5B-4FAB-B547-C4BBABA78114}"/>
              </a:ext>
            </a:extLst>
          </p:cNvPr>
          <p:cNvSpPr txBox="1"/>
          <p:nvPr/>
        </p:nvSpPr>
        <p:spPr>
          <a:xfrm>
            <a:off x="2129218" y="1644827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৩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014757-B3EC-4121-A97C-2DE54502EF1E}"/>
              </a:ext>
            </a:extLst>
          </p:cNvPr>
          <p:cNvGrpSpPr/>
          <p:nvPr/>
        </p:nvGrpSpPr>
        <p:grpSpPr>
          <a:xfrm>
            <a:off x="533881" y="3222362"/>
            <a:ext cx="359832" cy="135466"/>
            <a:chOff x="1943101" y="4555067"/>
            <a:chExt cx="359832" cy="13546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68B2224-7646-41F8-A80B-FEC22BF54DBF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555067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312D1A7-88D7-4FA4-84A8-8D6B7BB87FD2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69053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21B636-9655-4F86-A62E-4BD69C1622DB}"/>
              </a:ext>
            </a:extLst>
          </p:cNvPr>
          <p:cNvCxnSpPr>
            <a:cxnSpLocks/>
          </p:cNvCxnSpPr>
          <p:nvPr/>
        </p:nvCxnSpPr>
        <p:spPr>
          <a:xfrm flipV="1">
            <a:off x="976807" y="3310692"/>
            <a:ext cx="173051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9260224-2ACD-401A-AECB-13D0A472332D}"/>
              </a:ext>
            </a:extLst>
          </p:cNvPr>
          <p:cNvSpPr txBox="1"/>
          <p:nvPr/>
        </p:nvSpPr>
        <p:spPr>
          <a:xfrm>
            <a:off x="1556208" y="3402194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১০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D43F79-D9EC-4738-87F5-3A4BC6F92C04}"/>
              </a:ext>
            </a:extLst>
          </p:cNvPr>
          <p:cNvSpPr txBox="1"/>
          <p:nvPr/>
        </p:nvSpPr>
        <p:spPr>
          <a:xfrm>
            <a:off x="1530637" y="2807794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৯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372E69-7009-4084-A218-36DD4E343CE2}"/>
              </a:ext>
            </a:extLst>
          </p:cNvPr>
          <p:cNvSpPr txBox="1"/>
          <p:nvPr/>
        </p:nvSpPr>
        <p:spPr>
          <a:xfrm>
            <a:off x="4522245" y="1957960"/>
            <a:ext cx="6017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ভগ্নাংশ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পূর্ণ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অংকে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রেখে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লবকে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পূর্ণ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দ্বারা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870300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22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CA7869-0AA1-4D7F-9F7D-03C7F3050B61}"/>
              </a:ext>
            </a:extLst>
          </p:cNvPr>
          <p:cNvSpPr txBox="1"/>
          <p:nvPr/>
        </p:nvSpPr>
        <p:spPr>
          <a:xfrm>
            <a:off x="10567448" y="0"/>
            <a:ext cx="2045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একক</a:t>
            </a:r>
            <a:r>
              <a:rPr 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2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</a:t>
            </a:r>
            <a:endParaRPr lang="en-US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0CF5A-A66B-4683-BA58-84CB1FD34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208" y="400110"/>
            <a:ext cx="843699" cy="10546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9F5E5C-3AC5-437C-B31F-A880A5D12EF2}"/>
              </a:ext>
            </a:extLst>
          </p:cNvPr>
          <p:cNvSpPr txBox="1"/>
          <p:nvPr/>
        </p:nvSpPr>
        <p:spPr>
          <a:xfrm>
            <a:off x="4267660" y="25927"/>
            <a:ext cx="483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সমস্যার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সমাধান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F08858-C9EB-4D7D-AB38-9B12719EEDB3}"/>
              </a:ext>
            </a:extLst>
          </p:cNvPr>
          <p:cNvGrpSpPr/>
          <p:nvPr/>
        </p:nvGrpSpPr>
        <p:grpSpPr>
          <a:xfrm>
            <a:off x="1180172" y="783595"/>
            <a:ext cx="948580" cy="875875"/>
            <a:chOff x="1307307" y="5678054"/>
            <a:chExt cx="1452534" cy="99051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CD43E7-B165-4478-AAAD-D745AF792E5F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646392-06CF-4651-8A7B-5DE43A70A8FC}"/>
                </a:ext>
              </a:extLst>
            </p:cNvPr>
            <p:cNvSpPr txBox="1"/>
            <p:nvPr/>
          </p:nvSpPr>
          <p:spPr>
            <a:xfrm>
              <a:off x="1812544" y="6146480"/>
              <a:ext cx="947297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৫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B3F0D9-F793-4D51-A817-30F3511A5F4F}"/>
                </a:ext>
              </a:extLst>
            </p:cNvPr>
            <p:cNvSpPr txBox="1"/>
            <p:nvPr/>
          </p:nvSpPr>
          <p:spPr>
            <a:xfrm>
              <a:off x="1822445" y="5678054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২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2E8DC-1C11-460E-B76B-90F045D07C53}"/>
              </a:ext>
            </a:extLst>
          </p:cNvPr>
          <p:cNvGrpSpPr/>
          <p:nvPr/>
        </p:nvGrpSpPr>
        <p:grpSpPr>
          <a:xfrm rot="2803594">
            <a:off x="2171739" y="1020493"/>
            <a:ext cx="359832" cy="359832"/>
            <a:chOff x="5482167" y="3819315"/>
            <a:chExt cx="359832" cy="35983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E0C2AF2-8BD9-4D0B-A4C4-1D3BC691153E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998658-3A7F-4512-A37E-893CB3F04E2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E20A6C3-E053-480E-AB4A-75E10BE7D07A}"/>
              </a:ext>
            </a:extLst>
          </p:cNvPr>
          <p:cNvSpPr txBox="1"/>
          <p:nvPr/>
        </p:nvSpPr>
        <p:spPr>
          <a:xfrm>
            <a:off x="2667758" y="936195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২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609FF4-86FF-4008-9280-24FCC9852F59}"/>
              </a:ext>
            </a:extLst>
          </p:cNvPr>
          <p:cNvSpPr txBox="1"/>
          <p:nvPr/>
        </p:nvSpPr>
        <p:spPr>
          <a:xfrm>
            <a:off x="365568" y="896417"/>
            <a:ext cx="95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১ 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7B2681-5897-492A-8B85-7D0CDFCE8019}"/>
              </a:ext>
            </a:extLst>
          </p:cNvPr>
          <p:cNvSpPr txBox="1"/>
          <p:nvPr/>
        </p:nvSpPr>
        <p:spPr>
          <a:xfrm>
            <a:off x="3876868" y="843862"/>
            <a:ext cx="95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২ 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CFEBE-49ED-4E9C-B453-4CA2E63E3DA5}"/>
              </a:ext>
            </a:extLst>
          </p:cNvPr>
          <p:cNvGrpSpPr/>
          <p:nvPr/>
        </p:nvGrpSpPr>
        <p:grpSpPr>
          <a:xfrm>
            <a:off x="4656519" y="750866"/>
            <a:ext cx="948580" cy="875875"/>
            <a:chOff x="1307307" y="5678054"/>
            <a:chExt cx="1452534" cy="99051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5A45B3-F4E6-4FAA-B434-E6824B4C5492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549829-793F-45FD-81C8-B9EE98E63A96}"/>
                </a:ext>
              </a:extLst>
            </p:cNvPr>
            <p:cNvSpPr txBox="1"/>
            <p:nvPr/>
          </p:nvSpPr>
          <p:spPr>
            <a:xfrm>
              <a:off x="1812544" y="6146480"/>
              <a:ext cx="947297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৯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EE521F-DD25-4E1D-8BBD-3FC50C6B2EA9}"/>
                </a:ext>
              </a:extLst>
            </p:cNvPr>
            <p:cNvSpPr txBox="1"/>
            <p:nvPr/>
          </p:nvSpPr>
          <p:spPr>
            <a:xfrm>
              <a:off x="1822445" y="5678054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২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317A0B-FBD5-4C76-AB69-D264D9D2A361}"/>
              </a:ext>
            </a:extLst>
          </p:cNvPr>
          <p:cNvGrpSpPr/>
          <p:nvPr/>
        </p:nvGrpSpPr>
        <p:grpSpPr>
          <a:xfrm rot="2803594">
            <a:off x="5704118" y="1020493"/>
            <a:ext cx="359832" cy="359832"/>
            <a:chOff x="5482167" y="3819315"/>
            <a:chExt cx="359832" cy="35983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347B371-3F3E-4EBC-80A3-D90B77D36D02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E6B0FDF-41E2-4ABA-9428-7DAE9C741B2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20F341B-0C8C-4FE1-AB8F-77EC9610EDC3}"/>
              </a:ext>
            </a:extLst>
          </p:cNvPr>
          <p:cNvSpPr txBox="1"/>
          <p:nvPr/>
        </p:nvSpPr>
        <p:spPr>
          <a:xfrm>
            <a:off x="6200137" y="901321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৫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0608F3-3373-4450-9396-E4596815AF08}"/>
              </a:ext>
            </a:extLst>
          </p:cNvPr>
          <p:cNvSpPr txBox="1"/>
          <p:nvPr/>
        </p:nvSpPr>
        <p:spPr>
          <a:xfrm>
            <a:off x="365568" y="2123473"/>
            <a:ext cx="95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১ 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19CD374-C9E0-4AF2-87B4-23D271515431}"/>
              </a:ext>
            </a:extLst>
          </p:cNvPr>
          <p:cNvGrpSpPr/>
          <p:nvPr/>
        </p:nvGrpSpPr>
        <p:grpSpPr>
          <a:xfrm>
            <a:off x="1042294" y="1970241"/>
            <a:ext cx="948580" cy="875875"/>
            <a:chOff x="1307307" y="5678054"/>
            <a:chExt cx="1452534" cy="990518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37BE05-BA6B-445B-A4E8-5876F5115C70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9E46218-E39C-4592-AD8B-D7911FEC1079}"/>
                </a:ext>
              </a:extLst>
            </p:cNvPr>
            <p:cNvSpPr txBox="1"/>
            <p:nvPr/>
          </p:nvSpPr>
          <p:spPr>
            <a:xfrm>
              <a:off x="1812544" y="6146480"/>
              <a:ext cx="947297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৫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51347F-627A-4314-8380-F29CABC1DCAB}"/>
                </a:ext>
              </a:extLst>
            </p:cNvPr>
            <p:cNvSpPr txBox="1"/>
            <p:nvPr/>
          </p:nvSpPr>
          <p:spPr>
            <a:xfrm>
              <a:off x="1822445" y="5678054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২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DB4A87B-4F98-43DE-950D-73E507077C3A}"/>
              </a:ext>
            </a:extLst>
          </p:cNvPr>
          <p:cNvGrpSpPr/>
          <p:nvPr/>
        </p:nvGrpSpPr>
        <p:grpSpPr>
          <a:xfrm rot="2803594">
            <a:off x="2121548" y="2213918"/>
            <a:ext cx="359832" cy="359832"/>
            <a:chOff x="5482167" y="3819315"/>
            <a:chExt cx="359832" cy="35983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F8BF7C0-89B7-46B8-BF9C-2FA2313AF5F6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702A576-63BB-4795-A88F-03E0F580E84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45D903D-391E-47FC-9D3D-90153F2A56BC}"/>
              </a:ext>
            </a:extLst>
          </p:cNvPr>
          <p:cNvSpPr txBox="1"/>
          <p:nvPr/>
        </p:nvSpPr>
        <p:spPr>
          <a:xfrm>
            <a:off x="2666744" y="2138230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২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23D745B-7E4E-43D5-8EAD-9B3EBCE3AD9F}"/>
              </a:ext>
            </a:extLst>
          </p:cNvPr>
          <p:cNvGrpSpPr/>
          <p:nvPr/>
        </p:nvGrpSpPr>
        <p:grpSpPr>
          <a:xfrm>
            <a:off x="533881" y="3222362"/>
            <a:ext cx="359832" cy="135466"/>
            <a:chOff x="1943101" y="4555067"/>
            <a:chExt cx="359832" cy="135466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33F6ED2-202C-4254-843A-82591FA40926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555067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7248C26-86E8-4877-82C8-AA731ADA1948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69053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507C86B-2525-4A16-A519-C08B00C0B2EC}"/>
              </a:ext>
            </a:extLst>
          </p:cNvPr>
          <p:cNvCxnSpPr>
            <a:cxnSpLocks/>
          </p:cNvCxnSpPr>
          <p:nvPr/>
        </p:nvCxnSpPr>
        <p:spPr>
          <a:xfrm flipV="1">
            <a:off x="976807" y="3310692"/>
            <a:ext cx="173051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7C5B138-9A98-4082-99B0-060B7E86F7B6}"/>
              </a:ext>
            </a:extLst>
          </p:cNvPr>
          <p:cNvSpPr txBox="1"/>
          <p:nvPr/>
        </p:nvSpPr>
        <p:spPr>
          <a:xfrm>
            <a:off x="1556208" y="3402194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৫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F26219-3390-42C9-88F6-D3E976714722}"/>
              </a:ext>
            </a:extLst>
          </p:cNvPr>
          <p:cNvSpPr txBox="1"/>
          <p:nvPr/>
        </p:nvSpPr>
        <p:spPr>
          <a:xfrm>
            <a:off x="1244263" y="2821328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২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5B3A6F0-E71F-4ACD-B269-A6AECC71F93D}"/>
              </a:ext>
            </a:extLst>
          </p:cNvPr>
          <p:cNvGrpSpPr/>
          <p:nvPr/>
        </p:nvGrpSpPr>
        <p:grpSpPr>
          <a:xfrm rot="2803594">
            <a:off x="1619495" y="2922203"/>
            <a:ext cx="359832" cy="359832"/>
            <a:chOff x="5482167" y="3819315"/>
            <a:chExt cx="359832" cy="35983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4CB16B4-04A1-4E0A-B402-7AD6016755A6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5C85045-750B-4F9A-8286-39B1A2F505B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B5C2D9B-789B-4466-BB87-A8E5381ED496}"/>
              </a:ext>
            </a:extLst>
          </p:cNvPr>
          <p:cNvSpPr txBox="1"/>
          <p:nvPr/>
        </p:nvSpPr>
        <p:spPr>
          <a:xfrm>
            <a:off x="1990874" y="2783257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২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779CCC9-0AF1-4EF4-9DAD-9622637D3A1B}"/>
              </a:ext>
            </a:extLst>
          </p:cNvPr>
          <p:cNvGrpSpPr/>
          <p:nvPr/>
        </p:nvGrpSpPr>
        <p:grpSpPr>
          <a:xfrm>
            <a:off x="485457" y="4451411"/>
            <a:ext cx="359832" cy="135466"/>
            <a:chOff x="1943101" y="4555067"/>
            <a:chExt cx="359832" cy="135466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ADF518C-5731-48D6-96B7-C485AF902547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555067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461B8D4-5C8A-4441-95A1-050385EA3814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69053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D640B95-C1C9-41D2-8B04-6195CE9D1C2D}"/>
              </a:ext>
            </a:extLst>
          </p:cNvPr>
          <p:cNvCxnSpPr>
            <a:cxnSpLocks/>
          </p:cNvCxnSpPr>
          <p:nvPr/>
        </p:nvCxnSpPr>
        <p:spPr>
          <a:xfrm flipV="1">
            <a:off x="946480" y="4512726"/>
            <a:ext cx="173051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5379798-7781-42B5-8D75-6208BC26BB3F}"/>
              </a:ext>
            </a:extLst>
          </p:cNvPr>
          <p:cNvSpPr txBox="1"/>
          <p:nvPr/>
        </p:nvSpPr>
        <p:spPr>
          <a:xfrm>
            <a:off x="1427396" y="4512726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৫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6D37585-4E30-4423-8050-CF68110035D0}"/>
              </a:ext>
            </a:extLst>
          </p:cNvPr>
          <p:cNvSpPr txBox="1"/>
          <p:nvPr/>
        </p:nvSpPr>
        <p:spPr>
          <a:xfrm>
            <a:off x="1435714" y="4021573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৪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2FFB099-7BF5-4E10-97B8-A327B0348F36}"/>
              </a:ext>
            </a:extLst>
          </p:cNvPr>
          <p:cNvSpPr txBox="1"/>
          <p:nvPr/>
        </p:nvSpPr>
        <p:spPr>
          <a:xfrm>
            <a:off x="4785726" y="2181115"/>
            <a:ext cx="95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২ 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57A6D89-126B-4AB6-816F-CA73ACAAECF8}"/>
              </a:ext>
            </a:extLst>
          </p:cNvPr>
          <p:cNvGrpSpPr/>
          <p:nvPr/>
        </p:nvGrpSpPr>
        <p:grpSpPr>
          <a:xfrm>
            <a:off x="5540740" y="2102915"/>
            <a:ext cx="948580" cy="875875"/>
            <a:chOff x="1307307" y="5678054"/>
            <a:chExt cx="1452534" cy="990518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D240AD2-BD8B-4DF5-B189-2CC622C3C558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15669FA-EBBE-4B6F-9E97-E59AEBA2CB94}"/>
                </a:ext>
              </a:extLst>
            </p:cNvPr>
            <p:cNvSpPr txBox="1"/>
            <p:nvPr/>
          </p:nvSpPr>
          <p:spPr>
            <a:xfrm>
              <a:off x="1812544" y="6146480"/>
              <a:ext cx="947297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৯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C4E9A35-3CF4-43C3-8D75-883D9FFA2108}"/>
                </a:ext>
              </a:extLst>
            </p:cNvPr>
            <p:cNvSpPr txBox="1"/>
            <p:nvPr/>
          </p:nvSpPr>
          <p:spPr>
            <a:xfrm>
              <a:off x="1822445" y="5678054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২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9DDB059-547F-4350-AA39-4E2E79F0C63E}"/>
              </a:ext>
            </a:extLst>
          </p:cNvPr>
          <p:cNvGrpSpPr/>
          <p:nvPr/>
        </p:nvGrpSpPr>
        <p:grpSpPr>
          <a:xfrm rot="2803594">
            <a:off x="6761384" y="2412912"/>
            <a:ext cx="359832" cy="359832"/>
            <a:chOff x="5482167" y="3819315"/>
            <a:chExt cx="359832" cy="35983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243C369-200A-4867-8241-551052AE272C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6FC1246-C59E-4F77-A17C-AD75D3873B8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4893CC43-B66F-4E41-A78C-4C3B52809E14}"/>
              </a:ext>
            </a:extLst>
          </p:cNvPr>
          <p:cNvSpPr txBox="1"/>
          <p:nvPr/>
        </p:nvSpPr>
        <p:spPr>
          <a:xfrm>
            <a:off x="7389920" y="2314115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৫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BB9A83-A258-46D0-9D1D-BF75782AA017}"/>
              </a:ext>
            </a:extLst>
          </p:cNvPr>
          <p:cNvGrpSpPr/>
          <p:nvPr/>
        </p:nvGrpSpPr>
        <p:grpSpPr>
          <a:xfrm>
            <a:off x="4770977" y="3663804"/>
            <a:ext cx="359832" cy="135466"/>
            <a:chOff x="1943101" y="4555067"/>
            <a:chExt cx="359832" cy="135466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FD4E1ED-8C7D-4C08-B856-8953BC4F0CED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555067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496A35F-3F70-481E-9825-B10900284FA1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69053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1CB46C6-58E0-4308-9954-2B3AA266139C}"/>
              </a:ext>
            </a:extLst>
          </p:cNvPr>
          <p:cNvCxnSpPr>
            <a:cxnSpLocks/>
          </p:cNvCxnSpPr>
          <p:nvPr/>
        </p:nvCxnSpPr>
        <p:spPr>
          <a:xfrm flipV="1">
            <a:off x="5230744" y="3685502"/>
            <a:ext cx="173051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A1EB43F-B105-43A3-98E5-DCEE120DA150}"/>
              </a:ext>
            </a:extLst>
          </p:cNvPr>
          <p:cNvSpPr txBox="1"/>
          <p:nvPr/>
        </p:nvSpPr>
        <p:spPr>
          <a:xfrm>
            <a:off x="5848568" y="3770909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৯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3C0CB5E-69EA-4040-B6E8-C8471BE32B8F}"/>
              </a:ext>
            </a:extLst>
          </p:cNvPr>
          <p:cNvSpPr txBox="1"/>
          <p:nvPr/>
        </p:nvSpPr>
        <p:spPr>
          <a:xfrm>
            <a:off x="5542033" y="3133944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২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6925FDA-7991-4FAF-86BB-349FBC06CA86}"/>
              </a:ext>
            </a:extLst>
          </p:cNvPr>
          <p:cNvGrpSpPr/>
          <p:nvPr/>
        </p:nvGrpSpPr>
        <p:grpSpPr>
          <a:xfrm rot="2803594">
            <a:off x="6074579" y="3245927"/>
            <a:ext cx="359832" cy="359832"/>
            <a:chOff x="5482167" y="3819315"/>
            <a:chExt cx="359832" cy="359832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2ED165D-081C-400C-9814-416512421BB9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3E0BB56-358A-4E82-9187-779D5FF2370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99BB2E94-0AC3-4085-8B77-C57061F8A33F}"/>
              </a:ext>
            </a:extLst>
          </p:cNvPr>
          <p:cNvSpPr txBox="1"/>
          <p:nvPr/>
        </p:nvSpPr>
        <p:spPr>
          <a:xfrm>
            <a:off x="6521463" y="3133944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৫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4A2E414-45F9-4B51-9BE5-1204C66EF7ED}"/>
              </a:ext>
            </a:extLst>
          </p:cNvPr>
          <p:cNvGrpSpPr/>
          <p:nvPr/>
        </p:nvGrpSpPr>
        <p:grpSpPr>
          <a:xfrm>
            <a:off x="4770977" y="4706603"/>
            <a:ext cx="359832" cy="135466"/>
            <a:chOff x="1943101" y="4555067"/>
            <a:chExt cx="359832" cy="135466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8DF0045-E3A2-419A-A604-38B4EC133215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555067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FEBFB7-1416-4904-87D6-BE04AFDC7102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69053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5AC6200-FFFB-442A-AF60-2EBF187A0C8A}"/>
              </a:ext>
            </a:extLst>
          </p:cNvPr>
          <p:cNvCxnSpPr>
            <a:cxnSpLocks/>
          </p:cNvCxnSpPr>
          <p:nvPr/>
        </p:nvCxnSpPr>
        <p:spPr>
          <a:xfrm flipV="1">
            <a:off x="5223113" y="4785503"/>
            <a:ext cx="173051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1CC0DE7-4D57-499F-96B3-E1E96AB8A6D8}"/>
              </a:ext>
            </a:extLst>
          </p:cNvPr>
          <p:cNvSpPr txBox="1"/>
          <p:nvPr/>
        </p:nvSpPr>
        <p:spPr>
          <a:xfrm>
            <a:off x="5848568" y="4894596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৯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9222A2B-A45A-482B-8AF3-022EBEA83802}"/>
              </a:ext>
            </a:extLst>
          </p:cNvPr>
          <p:cNvSpPr txBox="1"/>
          <p:nvPr/>
        </p:nvSpPr>
        <p:spPr>
          <a:xfrm>
            <a:off x="5830974" y="4325267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১০</a:t>
            </a:r>
          </a:p>
        </p:txBody>
      </p:sp>
    </p:spTree>
    <p:extLst>
      <p:ext uri="{BB962C8B-B14F-4D97-AF65-F5344CB8AC3E}">
        <p14:creationId xmlns:p14="http://schemas.microsoft.com/office/powerpoint/2010/main" val="2205185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39" grpId="0"/>
      <p:bldP spid="40" grpId="0"/>
      <p:bldP spid="44" grpId="0"/>
      <p:bldP spid="49" grpId="0"/>
      <p:bldP spid="50" grpId="0"/>
      <p:bldP spid="51" grpId="0"/>
      <p:bldP spid="59" grpId="0"/>
      <p:bldP spid="64" grpId="0"/>
      <p:bldP spid="65" grpId="0"/>
      <p:bldP spid="69" grpId="0"/>
      <p:bldP spid="74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DAB684-E381-4AB3-8B51-13A44E1DD95A}"/>
              </a:ext>
            </a:extLst>
          </p:cNvPr>
          <p:cNvSpPr txBox="1"/>
          <p:nvPr/>
        </p:nvSpPr>
        <p:spPr>
          <a:xfrm>
            <a:off x="406041" y="3429000"/>
            <a:ext cx="483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বইয়ের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৪৫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পৃষ্ঠা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খুলো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BD6FA-81D6-426E-8591-B5ED5BD1EB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4" y="512338"/>
            <a:ext cx="2491359" cy="1868519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91FB68-B3CD-4551-824D-4FF2DEDEB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54" y="378647"/>
            <a:ext cx="4838633" cy="56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1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1A583B-ADB9-4C60-B8CE-6498A9F8ED29}"/>
              </a:ext>
            </a:extLst>
          </p:cNvPr>
          <p:cNvSpPr txBox="1"/>
          <p:nvPr/>
        </p:nvSpPr>
        <p:spPr>
          <a:xfrm>
            <a:off x="4965243" y="0"/>
            <a:ext cx="483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C5663-6A9F-49C3-B5BB-C701E9473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1" y="198820"/>
            <a:ext cx="1100383" cy="7719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B8BDD5-CE82-41A1-8187-D792C13C0D64}"/>
              </a:ext>
            </a:extLst>
          </p:cNvPr>
          <p:cNvSpPr txBox="1"/>
          <p:nvPr/>
        </p:nvSpPr>
        <p:spPr>
          <a:xfrm>
            <a:off x="478287" y="2526823"/>
            <a:ext cx="95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১ 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A44853-5DFA-4F1B-9D9B-F40AA6C39C2F}"/>
              </a:ext>
            </a:extLst>
          </p:cNvPr>
          <p:cNvGrpSpPr/>
          <p:nvPr/>
        </p:nvGrpSpPr>
        <p:grpSpPr>
          <a:xfrm>
            <a:off x="1104758" y="2381272"/>
            <a:ext cx="948580" cy="875875"/>
            <a:chOff x="1307307" y="5678054"/>
            <a:chExt cx="1452534" cy="99051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55AE22E-9D66-4BC8-8DC5-7B5D7212CF55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F0AC27-7668-4F89-9D78-292B92100F7E}"/>
                </a:ext>
              </a:extLst>
            </p:cNvPr>
            <p:cNvSpPr txBox="1"/>
            <p:nvPr/>
          </p:nvSpPr>
          <p:spPr>
            <a:xfrm>
              <a:off x="1812544" y="6146480"/>
              <a:ext cx="947297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৮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89F067-E30D-4C14-879D-90062506D8F2}"/>
                </a:ext>
              </a:extLst>
            </p:cNvPr>
            <p:cNvSpPr txBox="1"/>
            <p:nvPr/>
          </p:nvSpPr>
          <p:spPr>
            <a:xfrm>
              <a:off x="1822445" y="5678054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৩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F10A0B-75F7-4C0C-ABA8-165559739D7B}"/>
              </a:ext>
            </a:extLst>
          </p:cNvPr>
          <p:cNvGrpSpPr/>
          <p:nvPr/>
        </p:nvGrpSpPr>
        <p:grpSpPr>
          <a:xfrm rot="2803594">
            <a:off x="2214230" y="2624948"/>
            <a:ext cx="359832" cy="359832"/>
            <a:chOff x="5482167" y="3819315"/>
            <a:chExt cx="359832" cy="35983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184CA5-D179-443D-8C26-29E6E99C9D7B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39BFAA-0E9C-4B2C-9898-0632C7D80CB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EC29CB0-7EB4-45C5-AEB2-C39CB6DF55DF}"/>
              </a:ext>
            </a:extLst>
          </p:cNvPr>
          <p:cNvSpPr txBox="1"/>
          <p:nvPr/>
        </p:nvSpPr>
        <p:spPr>
          <a:xfrm>
            <a:off x="2545134" y="2526823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9566F2-1383-4FDA-8F71-B06254EA88C3}"/>
              </a:ext>
            </a:extLst>
          </p:cNvPr>
          <p:cNvSpPr txBox="1"/>
          <p:nvPr/>
        </p:nvSpPr>
        <p:spPr>
          <a:xfrm>
            <a:off x="541249" y="3669468"/>
            <a:ext cx="95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২ 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4AFF48-BFBD-49A2-9578-189C63451F91}"/>
              </a:ext>
            </a:extLst>
          </p:cNvPr>
          <p:cNvGrpSpPr/>
          <p:nvPr/>
        </p:nvGrpSpPr>
        <p:grpSpPr>
          <a:xfrm>
            <a:off x="1269731" y="3535189"/>
            <a:ext cx="948580" cy="875875"/>
            <a:chOff x="1307307" y="5678054"/>
            <a:chExt cx="1452534" cy="99051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C5D5157-79D6-4348-89AE-19AF205DE62A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D0EF15-2024-4E52-877D-BC2A03C9D5FA}"/>
                </a:ext>
              </a:extLst>
            </p:cNvPr>
            <p:cNvSpPr txBox="1"/>
            <p:nvPr/>
          </p:nvSpPr>
          <p:spPr>
            <a:xfrm>
              <a:off x="1812544" y="6146480"/>
              <a:ext cx="947297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৭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DC63A8-4B32-4D69-9022-D7EB25FDCA54}"/>
                </a:ext>
              </a:extLst>
            </p:cNvPr>
            <p:cNvSpPr txBox="1"/>
            <p:nvPr/>
          </p:nvSpPr>
          <p:spPr>
            <a:xfrm>
              <a:off x="1822445" y="5678054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৪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10D8F6-46BE-49CC-93DA-5696D655BD15}"/>
              </a:ext>
            </a:extLst>
          </p:cNvPr>
          <p:cNvGrpSpPr/>
          <p:nvPr/>
        </p:nvGrpSpPr>
        <p:grpSpPr>
          <a:xfrm rot="2803594">
            <a:off x="2365218" y="3778866"/>
            <a:ext cx="359832" cy="359832"/>
            <a:chOff x="5482167" y="3819315"/>
            <a:chExt cx="359832" cy="35983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DACE07D-7629-46D2-9F77-25B26D4BA661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04A8F07-E5F6-4578-8FE1-0E7D3D9B67E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3B28539-7FAF-46D4-AC9E-F7E860F72576}"/>
              </a:ext>
            </a:extLst>
          </p:cNvPr>
          <p:cNvSpPr txBox="1"/>
          <p:nvPr/>
        </p:nvSpPr>
        <p:spPr>
          <a:xfrm>
            <a:off x="2696122" y="3697172"/>
            <a:ext cx="6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৩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B64DBB-914D-45D1-9282-11B9B5A1E34C}"/>
              </a:ext>
            </a:extLst>
          </p:cNvPr>
          <p:cNvSpPr txBox="1"/>
          <p:nvPr/>
        </p:nvSpPr>
        <p:spPr>
          <a:xfrm>
            <a:off x="1794814" y="1203698"/>
            <a:ext cx="816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বাড়ি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থেকে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সমস্যার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সমাধান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করে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নিয়ে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আসবে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380089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411907-3ECE-4321-A865-6C6F733E6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" y="0"/>
            <a:ext cx="11953188" cy="6570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1C29E9-5C1F-4DFF-8444-14F894427767}"/>
              </a:ext>
            </a:extLst>
          </p:cNvPr>
          <p:cNvSpPr txBox="1"/>
          <p:nvPr/>
        </p:nvSpPr>
        <p:spPr>
          <a:xfrm>
            <a:off x="2285008" y="2466890"/>
            <a:ext cx="8169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ধন্যবাদ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সকলকে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38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0B93DF-40F1-4977-BE14-9156681EBE85}"/>
              </a:ext>
            </a:extLst>
          </p:cNvPr>
          <p:cNvSpPr txBox="1"/>
          <p:nvPr/>
        </p:nvSpPr>
        <p:spPr>
          <a:xfrm>
            <a:off x="4553147" y="188536"/>
            <a:ext cx="4920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68D65F-D9FF-47F9-B737-6606F67D8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66" y="1032421"/>
            <a:ext cx="2443291" cy="3318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D1E14E-9111-4412-9604-E22E7B05CE12}"/>
              </a:ext>
            </a:extLst>
          </p:cNvPr>
          <p:cNvSpPr txBox="1"/>
          <p:nvPr/>
        </p:nvSpPr>
        <p:spPr>
          <a:xfrm>
            <a:off x="531043" y="2333086"/>
            <a:ext cx="7492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কানন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সহকারী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দক্ষিণ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চাঁদ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পুর-১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হরিরামপুর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মানিকগঞ্জ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791368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9BFFEB-57AD-4E3B-9AA2-4F7BB204F081}"/>
              </a:ext>
            </a:extLst>
          </p:cNvPr>
          <p:cNvSpPr txBox="1"/>
          <p:nvPr/>
        </p:nvSpPr>
        <p:spPr>
          <a:xfrm>
            <a:off x="3770722" y="126824"/>
            <a:ext cx="5458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পাঠ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পরিচিতি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2430F8-6971-4616-A66E-10212559D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449" y="126824"/>
            <a:ext cx="2217629" cy="2816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9D4DFF-0C0E-4A1B-A201-213892EF02F9}"/>
              </a:ext>
            </a:extLst>
          </p:cNvPr>
          <p:cNvSpPr txBox="1"/>
          <p:nvPr/>
        </p:nvSpPr>
        <p:spPr>
          <a:xfrm>
            <a:off x="1462726" y="1938341"/>
            <a:ext cx="54581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পঞ্চম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গণিত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অধ্যায়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-৬</a:t>
            </a: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ভগ্নাংশ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পাঠ্যাংশ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সমস্যা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নং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১</a:t>
            </a:r>
          </a:p>
          <a:p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434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09E0E1-E077-4BB5-8AE2-425CDA06BB4A}"/>
              </a:ext>
            </a:extLst>
          </p:cNvPr>
          <p:cNvSpPr txBox="1"/>
          <p:nvPr/>
        </p:nvSpPr>
        <p:spPr>
          <a:xfrm>
            <a:off x="4562574" y="155105"/>
            <a:ext cx="5458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শিখনফল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321FB2-3965-4D7C-97CE-6860DE074252}"/>
              </a:ext>
            </a:extLst>
          </p:cNvPr>
          <p:cNvGrpSpPr/>
          <p:nvPr/>
        </p:nvGrpSpPr>
        <p:grpSpPr>
          <a:xfrm>
            <a:off x="1583705" y="2863391"/>
            <a:ext cx="6834431" cy="2726703"/>
            <a:chOff x="716439" y="3065649"/>
            <a:chExt cx="7426662" cy="3090054"/>
          </a:xfrm>
        </p:grpSpPr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71D2A137-9690-4924-9E0B-1BF140A4D1A6}"/>
                </a:ext>
              </a:extLst>
            </p:cNvPr>
            <p:cNvSpPr/>
            <p:nvPr/>
          </p:nvSpPr>
          <p:spPr>
            <a:xfrm>
              <a:off x="716439" y="3065649"/>
              <a:ext cx="6806152" cy="3090054"/>
            </a:xfrm>
            <a:prstGeom prst="teardrop">
              <a:avLst>
                <a:gd name="adj" fmla="val 142472"/>
              </a:avLst>
            </a:prstGeom>
            <a:noFill/>
            <a:ln w="196850" cmpd="dbl">
              <a:solidFill>
                <a:srgbClr val="00B050">
                  <a:alpha val="9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DA958E-571B-4371-95D9-826F8B89212A}"/>
                </a:ext>
              </a:extLst>
            </p:cNvPr>
            <p:cNvSpPr txBox="1"/>
            <p:nvPr/>
          </p:nvSpPr>
          <p:spPr>
            <a:xfrm>
              <a:off x="3050383" y="3429237"/>
              <a:ext cx="4908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২০.২.১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A245BA-DEB5-4619-9A5C-E59439A6558A}"/>
                </a:ext>
              </a:extLst>
            </p:cNvPr>
            <p:cNvSpPr txBox="1"/>
            <p:nvPr/>
          </p:nvSpPr>
          <p:spPr>
            <a:xfrm>
              <a:off x="1122688" y="3908991"/>
              <a:ext cx="7020413" cy="592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প্রকৃত</a:t>
              </a:r>
              <a:r>
                <a:rPr lang="en-US" sz="2800" dirty="0"/>
                <a:t>  ও </a:t>
              </a:r>
              <a:r>
                <a:rPr lang="en-US" sz="2800" dirty="0" err="1"/>
                <a:t>অপ্রকৃত</a:t>
              </a:r>
              <a:r>
                <a:rPr lang="en-US" sz="2800" dirty="0"/>
                <a:t> </a:t>
              </a:r>
              <a:r>
                <a:rPr lang="en-US" sz="2800" dirty="0" err="1"/>
                <a:t>ভগ্নাংশকে</a:t>
              </a:r>
              <a:r>
                <a:rPr lang="en-US" sz="2800" dirty="0"/>
                <a:t> </a:t>
              </a:r>
              <a:r>
                <a:rPr lang="en-US" sz="2800" dirty="0" err="1"/>
                <a:t>পূর্ণ</a:t>
              </a:r>
              <a:r>
                <a:rPr lang="en-US" sz="2800" dirty="0"/>
                <a:t> </a:t>
              </a:r>
              <a:r>
                <a:rPr lang="en-US" sz="2800" dirty="0" err="1"/>
                <a:t>সংখ্যা</a:t>
              </a:r>
              <a:endParaRPr lang="en-US" sz="28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10EBE9-F50E-4FCE-BD22-0B8E6B9ADA06}"/>
                </a:ext>
              </a:extLst>
            </p:cNvPr>
            <p:cNvSpPr txBox="1"/>
            <p:nvPr/>
          </p:nvSpPr>
          <p:spPr>
            <a:xfrm>
              <a:off x="1270347" y="4610675"/>
              <a:ext cx="5996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দ্বারা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গুণ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করতে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পারবে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।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678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E37B32F-C95C-4EFE-93FC-2A4BA69443E0}"/>
              </a:ext>
            </a:extLst>
          </p:cNvPr>
          <p:cNvSpPr/>
          <p:nvPr/>
        </p:nvSpPr>
        <p:spPr>
          <a:xfrm rot="13379529">
            <a:off x="4446497" y="905118"/>
            <a:ext cx="2520391" cy="1789379"/>
          </a:xfrm>
          <a:custGeom>
            <a:avLst/>
            <a:gdLst>
              <a:gd name="connsiteX0" fmla="*/ 0 w 3405422"/>
              <a:gd name="connsiteY0" fmla="*/ 1802565 h 1802565"/>
              <a:gd name="connsiteX1" fmla="*/ 1702711 w 3405422"/>
              <a:gd name="connsiteY1" fmla="*/ 0 h 1802565"/>
              <a:gd name="connsiteX2" fmla="*/ 3405422 w 3405422"/>
              <a:gd name="connsiteY2" fmla="*/ 1802565 h 1802565"/>
              <a:gd name="connsiteX3" fmla="*/ 0 w 3405422"/>
              <a:gd name="connsiteY3" fmla="*/ 1802565 h 1802565"/>
              <a:gd name="connsiteX0" fmla="*/ 0 w 2818450"/>
              <a:gd name="connsiteY0" fmla="*/ 1802565 h 1802565"/>
              <a:gd name="connsiteX1" fmla="*/ 1702711 w 2818450"/>
              <a:gd name="connsiteY1" fmla="*/ 0 h 1802565"/>
              <a:gd name="connsiteX2" fmla="*/ 2818450 w 2818450"/>
              <a:gd name="connsiteY2" fmla="*/ 1229084 h 1802565"/>
              <a:gd name="connsiteX3" fmla="*/ 0 w 2818450"/>
              <a:gd name="connsiteY3" fmla="*/ 1802565 h 1802565"/>
              <a:gd name="connsiteX0" fmla="*/ 0 w 2818450"/>
              <a:gd name="connsiteY0" fmla="*/ 1802565 h 1802565"/>
              <a:gd name="connsiteX1" fmla="*/ 1702711 w 2818450"/>
              <a:gd name="connsiteY1" fmla="*/ 0 h 1802565"/>
              <a:gd name="connsiteX2" fmla="*/ 2818450 w 2818450"/>
              <a:gd name="connsiteY2" fmla="*/ 1229084 h 1802565"/>
              <a:gd name="connsiteX3" fmla="*/ 0 w 2818450"/>
              <a:gd name="connsiteY3" fmla="*/ 1802565 h 1802565"/>
              <a:gd name="connsiteX0" fmla="*/ 0 w 2818450"/>
              <a:gd name="connsiteY0" fmla="*/ 1802565 h 1802565"/>
              <a:gd name="connsiteX1" fmla="*/ 1702711 w 2818450"/>
              <a:gd name="connsiteY1" fmla="*/ 0 h 1802565"/>
              <a:gd name="connsiteX2" fmla="*/ 2818450 w 2818450"/>
              <a:gd name="connsiteY2" fmla="*/ 1229084 h 1802565"/>
              <a:gd name="connsiteX3" fmla="*/ 0 w 2818450"/>
              <a:gd name="connsiteY3" fmla="*/ 1802565 h 1802565"/>
              <a:gd name="connsiteX0" fmla="*/ 0 w 2818450"/>
              <a:gd name="connsiteY0" fmla="*/ 1802565 h 1802565"/>
              <a:gd name="connsiteX1" fmla="*/ 1702711 w 2818450"/>
              <a:gd name="connsiteY1" fmla="*/ 0 h 1802565"/>
              <a:gd name="connsiteX2" fmla="*/ 2818450 w 2818450"/>
              <a:gd name="connsiteY2" fmla="*/ 1229084 h 1802565"/>
              <a:gd name="connsiteX3" fmla="*/ 0 w 2818450"/>
              <a:gd name="connsiteY3" fmla="*/ 1802565 h 1802565"/>
              <a:gd name="connsiteX0" fmla="*/ 0 w 2859652"/>
              <a:gd name="connsiteY0" fmla="*/ 1802565 h 1802565"/>
              <a:gd name="connsiteX1" fmla="*/ 1702711 w 2859652"/>
              <a:gd name="connsiteY1" fmla="*/ 0 h 1802565"/>
              <a:gd name="connsiteX2" fmla="*/ 2859652 w 2859652"/>
              <a:gd name="connsiteY2" fmla="*/ 1176685 h 1802565"/>
              <a:gd name="connsiteX3" fmla="*/ 0 w 2859652"/>
              <a:gd name="connsiteY3" fmla="*/ 1802565 h 1802565"/>
              <a:gd name="connsiteX0" fmla="*/ 0 w 2415681"/>
              <a:gd name="connsiteY0" fmla="*/ 1339316 h 1484023"/>
              <a:gd name="connsiteX1" fmla="*/ 1258740 w 2415681"/>
              <a:gd name="connsiteY1" fmla="*/ 0 h 1484023"/>
              <a:gd name="connsiteX2" fmla="*/ 2415681 w 2415681"/>
              <a:gd name="connsiteY2" fmla="*/ 1176685 h 1484023"/>
              <a:gd name="connsiteX3" fmla="*/ 0 w 2415681"/>
              <a:gd name="connsiteY3" fmla="*/ 1339316 h 1484023"/>
              <a:gd name="connsiteX0" fmla="*/ 0 w 2415681"/>
              <a:gd name="connsiteY0" fmla="*/ 1339316 h 1672560"/>
              <a:gd name="connsiteX1" fmla="*/ 1258740 w 2415681"/>
              <a:gd name="connsiteY1" fmla="*/ 0 h 1672560"/>
              <a:gd name="connsiteX2" fmla="*/ 2415681 w 2415681"/>
              <a:gd name="connsiteY2" fmla="*/ 1176685 h 1672560"/>
              <a:gd name="connsiteX3" fmla="*/ 0 w 2415681"/>
              <a:gd name="connsiteY3" fmla="*/ 1339316 h 1672560"/>
              <a:gd name="connsiteX0" fmla="*/ 0 w 2415681"/>
              <a:gd name="connsiteY0" fmla="*/ 1339316 h 1730023"/>
              <a:gd name="connsiteX1" fmla="*/ 1258740 w 2415681"/>
              <a:gd name="connsiteY1" fmla="*/ 0 h 1730023"/>
              <a:gd name="connsiteX2" fmla="*/ 2415681 w 2415681"/>
              <a:gd name="connsiteY2" fmla="*/ 1176685 h 1730023"/>
              <a:gd name="connsiteX3" fmla="*/ 0 w 2415681"/>
              <a:gd name="connsiteY3" fmla="*/ 1339316 h 1730023"/>
              <a:gd name="connsiteX0" fmla="*/ 0 w 2422192"/>
              <a:gd name="connsiteY0" fmla="*/ 1339316 h 1733052"/>
              <a:gd name="connsiteX1" fmla="*/ 1258740 w 2422192"/>
              <a:gd name="connsiteY1" fmla="*/ 0 h 1733052"/>
              <a:gd name="connsiteX2" fmla="*/ 2422192 w 2422192"/>
              <a:gd name="connsiteY2" fmla="*/ 1183501 h 1733052"/>
              <a:gd name="connsiteX3" fmla="*/ 0 w 2422192"/>
              <a:gd name="connsiteY3" fmla="*/ 1339316 h 1733052"/>
              <a:gd name="connsiteX0" fmla="*/ 0 w 2394927"/>
              <a:gd name="connsiteY0" fmla="*/ 1313269 h 1718834"/>
              <a:gd name="connsiteX1" fmla="*/ 1231475 w 2394927"/>
              <a:gd name="connsiteY1" fmla="*/ 0 h 1718834"/>
              <a:gd name="connsiteX2" fmla="*/ 2394927 w 2394927"/>
              <a:gd name="connsiteY2" fmla="*/ 1183501 h 1718834"/>
              <a:gd name="connsiteX3" fmla="*/ 0 w 2394927"/>
              <a:gd name="connsiteY3" fmla="*/ 1313269 h 1718834"/>
              <a:gd name="connsiteX0" fmla="*/ 0 w 2362045"/>
              <a:gd name="connsiteY0" fmla="*/ 1280785 h 1701672"/>
              <a:gd name="connsiteX1" fmla="*/ 1198593 w 2362045"/>
              <a:gd name="connsiteY1" fmla="*/ 0 h 1701672"/>
              <a:gd name="connsiteX2" fmla="*/ 2362045 w 2362045"/>
              <a:gd name="connsiteY2" fmla="*/ 1183501 h 1701672"/>
              <a:gd name="connsiteX3" fmla="*/ 0 w 2362045"/>
              <a:gd name="connsiteY3" fmla="*/ 1280785 h 170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2045" h="1701672">
                <a:moveTo>
                  <a:pt x="0" y="1280785"/>
                </a:moveTo>
                <a:lnTo>
                  <a:pt x="1198593" y="0"/>
                </a:lnTo>
                <a:lnTo>
                  <a:pt x="2362045" y="1183501"/>
                </a:lnTo>
                <a:cubicBezTo>
                  <a:pt x="1457790" y="1875528"/>
                  <a:pt x="808990" y="1840071"/>
                  <a:pt x="0" y="12807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DC6702-12E5-47DD-89FC-C0C551AC00C0}"/>
              </a:ext>
            </a:extLst>
          </p:cNvPr>
          <p:cNvGrpSpPr/>
          <p:nvPr/>
        </p:nvGrpSpPr>
        <p:grpSpPr>
          <a:xfrm>
            <a:off x="3389798" y="745166"/>
            <a:ext cx="3525625" cy="3261674"/>
            <a:chOff x="3846136" y="810705"/>
            <a:chExt cx="3525625" cy="326167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7E0FF7-5D30-4CDE-A30B-4BBF51D7ECFC}"/>
                </a:ext>
              </a:extLst>
            </p:cNvPr>
            <p:cNvSpPr/>
            <p:nvPr/>
          </p:nvSpPr>
          <p:spPr>
            <a:xfrm>
              <a:off x="3846136" y="810705"/>
              <a:ext cx="3525625" cy="326167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CD41E95-C401-47DE-94FA-E377B9A3352E}"/>
                </a:ext>
              </a:extLst>
            </p:cNvPr>
            <p:cNvCxnSpPr>
              <a:cxnSpLocks/>
            </p:cNvCxnSpPr>
            <p:nvPr/>
          </p:nvCxnSpPr>
          <p:spPr>
            <a:xfrm>
              <a:off x="5561813" y="810705"/>
              <a:ext cx="1" cy="32616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A269DF-2940-4214-A299-FDD882CE4C0F}"/>
                </a:ext>
              </a:extLst>
            </p:cNvPr>
            <p:cNvCxnSpPr>
              <a:cxnSpLocks/>
              <a:stCxn id="4" idx="6"/>
            </p:cNvCxnSpPr>
            <p:nvPr/>
          </p:nvCxnSpPr>
          <p:spPr>
            <a:xfrm flipH="1">
              <a:off x="3846137" y="2441542"/>
              <a:ext cx="35256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1A1C59-B7EA-4AD3-826F-B2EA4F2534B6}"/>
              </a:ext>
            </a:extLst>
          </p:cNvPr>
          <p:cNvSpPr txBox="1"/>
          <p:nvPr/>
        </p:nvSpPr>
        <p:spPr>
          <a:xfrm>
            <a:off x="1190308" y="37280"/>
            <a:ext cx="10359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নিচের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চিত্রটি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ভালো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করে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লক্ষ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করো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707B71-E8F5-477B-9832-955BE5A585A9}"/>
              </a:ext>
            </a:extLst>
          </p:cNvPr>
          <p:cNvGrpSpPr/>
          <p:nvPr/>
        </p:nvGrpSpPr>
        <p:grpSpPr>
          <a:xfrm>
            <a:off x="491765" y="4021437"/>
            <a:ext cx="11565117" cy="1170342"/>
            <a:chOff x="491765" y="3838851"/>
            <a:chExt cx="11565117" cy="117034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AEE560-0DEF-4106-AB7C-B08120CB1142}"/>
                </a:ext>
              </a:extLst>
            </p:cNvPr>
            <p:cNvSpPr txBox="1"/>
            <p:nvPr/>
          </p:nvSpPr>
          <p:spPr>
            <a:xfrm>
              <a:off x="491765" y="4055086"/>
              <a:ext cx="11565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বৃত্তের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১ 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অংশের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দৈর্ঘ্য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		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অংশ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।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বাকি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৩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অংশের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দৈর্ঘ্য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কত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 </a:t>
              </a:r>
            </a:p>
            <a:p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9828883-9668-417D-9F00-7320F37E207C}"/>
                </a:ext>
              </a:extLst>
            </p:cNvPr>
            <p:cNvGrpSpPr/>
            <p:nvPr/>
          </p:nvGrpSpPr>
          <p:grpSpPr>
            <a:xfrm>
              <a:off x="4037221" y="3838851"/>
              <a:ext cx="948580" cy="875875"/>
              <a:chOff x="1307307" y="5678054"/>
              <a:chExt cx="1452534" cy="99051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F4C0866-52A1-44C6-B112-E0D25F9E33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7307" y="6157091"/>
                <a:ext cx="14525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F2DCB8-ED15-4369-B976-4A4E8276D504}"/>
                  </a:ext>
                </a:extLst>
              </p:cNvPr>
              <p:cNvSpPr txBox="1"/>
              <p:nvPr/>
            </p:nvSpPr>
            <p:spPr>
              <a:xfrm>
                <a:off x="1812544" y="6146480"/>
                <a:ext cx="577815" cy="52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৪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8C60F3-23B0-4696-8FF0-7E4A79D90EAE}"/>
                  </a:ext>
                </a:extLst>
              </p:cNvPr>
              <p:cNvSpPr txBox="1"/>
              <p:nvPr/>
            </p:nvSpPr>
            <p:spPr>
              <a:xfrm>
                <a:off x="1822446" y="5678054"/>
                <a:ext cx="5778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১</a:t>
                </a: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0B63EFB-6895-4723-8E41-D721FAD80831}"/>
              </a:ext>
            </a:extLst>
          </p:cNvPr>
          <p:cNvSpPr txBox="1"/>
          <p:nvPr/>
        </p:nvSpPr>
        <p:spPr>
          <a:xfrm>
            <a:off x="4373632" y="4768621"/>
            <a:ext cx="37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639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5685531-7CEA-4E98-9362-57AF3E6ADD24}"/>
              </a:ext>
            </a:extLst>
          </p:cNvPr>
          <p:cNvGrpSpPr/>
          <p:nvPr/>
        </p:nvGrpSpPr>
        <p:grpSpPr>
          <a:xfrm>
            <a:off x="397496" y="790510"/>
            <a:ext cx="11565117" cy="1170340"/>
            <a:chOff x="491765" y="3838853"/>
            <a:chExt cx="11565117" cy="117034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D9FAC6-106A-4D01-9C79-303921CCC2B3}"/>
                </a:ext>
              </a:extLst>
            </p:cNvPr>
            <p:cNvSpPr txBox="1"/>
            <p:nvPr/>
          </p:nvSpPr>
          <p:spPr>
            <a:xfrm>
              <a:off x="491765" y="4055086"/>
              <a:ext cx="11565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আমরা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জানি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,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যোগের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সংক্ষিপ্ত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গুণ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। </a:t>
              </a:r>
            </a:p>
            <a:p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0F6954-5DD9-4553-8177-CEBABAC4DD30}"/>
                </a:ext>
              </a:extLst>
            </p:cNvPr>
            <p:cNvSpPr txBox="1"/>
            <p:nvPr/>
          </p:nvSpPr>
          <p:spPr>
            <a:xfrm>
              <a:off x="4373633" y="3838853"/>
              <a:ext cx="377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09017E-806C-4411-8BF3-06AB1B5051EE}"/>
              </a:ext>
            </a:extLst>
          </p:cNvPr>
          <p:cNvGrpSpPr/>
          <p:nvPr/>
        </p:nvGrpSpPr>
        <p:grpSpPr>
          <a:xfrm>
            <a:off x="229387" y="1694379"/>
            <a:ext cx="11565117" cy="1498763"/>
            <a:chOff x="229387" y="1694379"/>
            <a:chExt cx="11565117" cy="14987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2F654FF-F8E5-4D1A-BDA6-21CC83BC281A}"/>
                </a:ext>
              </a:extLst>
            </p:cNvPr>
            <p:cNvGrpSpPr/>
            <p:nvPr/>
          </p:nvGrpSpPr>
          <p:grpSpPr>
            <a:xfrm>
              <a:off x="229387" y="1808147"/>
              <a:ext cx="11565117" cy="1384995"/>
              <a:chOff x="491765" y="4055086"/>
              <a:chExt cx="11565117" cy="138499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DD495E-1E10-478A-B257-5E3DEB6E03B7}"/>
                  </a:ext>
                </a:extLst>
              </p:cNvPr>
              <p:cNvSpPr txBox="1"/>
              <p:nvPr/>
            </p:nvSpPr>
            <p:spPr>
              <a:xfrm>
                <a:off x="491765" y="4055086"/>
                <a:ext cx="1156511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কাজেই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,		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কে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তিন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বার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লিখে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যোগ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করা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আর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৩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দিয়ে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গুণ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করা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একই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কথা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।  </a:t>
                </a:r>
              </a:p>
              <a:p>
                <a:endPara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087FB8-AE86-483B-9728-DC5F4C52B519}"/>
                  </a:ext>
                </a:extLst>
              </p:cNvPr>
              <p:cNvSpPr txBox="1"/>
              <p:nvPr/>
            </p:nvSpPr>
            <p:spPr>
              <a:xfrm>
                <a:off x="4367168" y="4253061"/>
                <a:ext cx="377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E1D9DAB-08ED-42DF-AC94-830199578F43}"/>
                </a:ext>
              </a:extLst>
            </p:cNvPr>
            <p:cNvGrpSpPr/>
            <p:nvPr/>
          </p:nvGrpSpPr>
          <p:grpSpPr>
            <a:xfrm>
              <a:off x="1816445" y="1694379"/>
              <a:ext cx="948580" cy="875875"/>
              <a:chOff x="1307307" y="5678054"/>
              <a:chExt cx="1452534" cy="990518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720949C-4C15-4406-82B5-E051A53F1D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7307" y="6157091"/>
                <a:ext cx="14525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B6EB22-4E42-4F51-95D4-4BD35437A2AD}"/>
                  </a:ext>
                </a:extLst>
              </p:cNvPr>
              <p:cNvSpPr txBox="1"/>
              <p:nvPr/>
            </p:nvSpPr>
            <p:spPr>
              <a:xfrm>
                <a:off x="1812544" y="6146480"/>
                <a:ext cx="577815" cy="52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৪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CCECAF-786A-495C-BBD9-BE54B26222DA}"/>
                  </a:ext>
                </a:extLst>
              </p:cNvPr>
              <p:cNvSpPr txBox="1"/>
              <p:nvPr/>
            </p:nvSpPr>
            <p:spPr>
              <a:xfrm>
                <a:off x="1822446" y="5678054"/>
                <a:ext cx="5778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১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52BE5A-295D-4A75-8C3B-245C26716816}"/>
              </a:ext>
            </a:extLst>
          </p:cNvPr>
          <p:cNvGrpSpPr/>
          <p:nvPr/>
        </p:nvGrpSpPr>
        <p:grpSpPr>
          <a:xfrm>
            <a:off x="397496" y="2842416"/>
            <a:ext cx="948580" cy="875875"/>
            <a:chOff x="1307307" y="5678054"/>
            <a:chExt cx="1452534" cy="99051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6DD3908-5817-4061-9032-1AE721789F49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05072D-0C89-4124-B681-F0F794B157EA}"/>
                </a:ext>
              </a:extLst>
            </p:cNvPr>
            <p:cNvSpPr txBox="1"/>
            <p:nvPr/>
          </p:nvSpPr>
          <p:spPr>
            <a:xfrm>
              <a:off x="1812544" y="6146480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৪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AC3C40-418F-434D-9B43-8C50CFBBBE3F}"/>
                </a:ext>
              </a:extLst>
            </p:cNvPr>
            <p:cNvSpPr txBox="1"/>
            <p:nvPr/>
          </p:nvSpPr>
          <p:spPr>
            <a:xfrm>
              <a:off x="1822446" y="5678054"/>
              <a:ext cx="577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১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7FCE86-E294-445E-BF37-8344AD63FEBB}"/>
              </a:ext>
            </a:extLst>
          </p:cNvPr>
          <p:cNvGrpSpPr/>
          <p:nvPr/>
        </p:nvGrpSpPr>
        <p:grpSpPr>
          <a:xfrm>
            <a:off x="1609306" y="3086093"/>
            <a:ext cx="359832" cy="359832"/>
            <a:chOff x="5482167" y="3819315"/>
            <a:chExt cx="359832" cy="35983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D9816FA-8194-49F9-B9FE-BA7D5B46FD80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1E4E590-683A-4236-8628-70D89EA49D6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8E8B45-ED13-4FD6-A5CD-008D1F9D2A2E}"/>
              </a:ext>
            </a:extLst>
          </p:cNvPr>
          <p:cNvGrpSpPr/>
          <p:nvPr/>
        </p:nvGrpSpPr>
        <p:grpSpPr>
          <a:xfrm>
            <a:off x="2281003" y="2828071"/>
            <a:ext cx="948580" cy="875875"/>
            <a:chOff x="1307307" y="5678054"/>
            <a:chExt cx="1452534" cy="99051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5A10706-0EDF-45D5-A3F1-D2A617280C0B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B2A8D2-9EAA-421B-B48B-8DC1D66C85C9}"/>
                </a:ext>
              </a:extLst>
            </p:cNvPr>
            <p:cNvSpPr txBox="1"/>
            <p:nvPr/>
          </p:nvSpPr>
          <p:spPr>
            <a:xfrm>
              <a:off x="1812544" y="6146480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৪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598229-D367-4F90-BDCC-2860021AC0BE}"/>
                </a:ext>
              </a:extLst>
            </p:cNvPr>
            <p:cNvSpPr txBox="1"/>
            <p:nvPr/>
          </p:nvSpPr>
          <p:spPr>
            <a:xfrm>
              <a:off x="1822446" y="5678054"/>
              <a:ext cx="577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১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E3FCA9-E4E9-4AD6-ADCA-528FA72DB130}"/>
              </a:ext>
            </a:extLst>
          </p:cNvPr>
          <p:cNvGrpSpPr/>
          <p:nvPr/>
        </p:nvGrpSpPr>
        <p:grpSpPr>
          <a:xfrm>
            <a:off x="3499279" y="3077152"/>
            <a:ext cx="359832" cy="359832"/>
            <a:chOff x="5482167" y="3819315"/>
            <a:chExt cx="359832" cy="35983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AF40150-DFFE-4BC7-A025-1A6F989580A6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D1AB8AA-8506-4B7D-9968-CBD2BED8B68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CCB381-4292-4CEA-A129-DE8B32B5DBD5}"/>
              </a:ext>
            </a:extLst>
          </p:cNvPr>
          <p:cNvGrpSpPr/>
          <p:nvPr/>
        </p:nvGrpSpPr>
        <p:grpSpPr>
          <a:xfrm>
            <a:off x="4129610" y="2828071"/>
            <a:ext cx="948580" cy="875875"/>
            <a:chOff x="1307307" y="5678054"/>
            <a:chExt cx="1452534" cy="99051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4CBCC28-4BC7-4D0F-8542-BCA35D140FF4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C14F27E-66A6-4EB0-9D9E-DA606A182902}"/>
                </a:ext>
              </a:extLst>
            </p:cNvPr>
            <p:cNvSpPr txBox="1"/>
            <p:nvPr/>
          </p:nvSpPr>
          <p:spPr>
            <a:xfrm>
              <a:off x="1812544" y="6146480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৪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80B37D-0D8F-4823-8D5B-FE3AA4FE1678}"/>
                </a:ext>
              </a:extLst>
            </p:cNvPr>
            <p:cNvSpPr txBox="1"/>
            <p:nvPr/>
          </p:nvSpPr>
          <p:spPr>
            <a:xfrm>
              <a:off x="1822446" y="5678054"/>
              <a:ext cx="577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১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EE419D2-BCCE-4736-9D7B-9574C3F70997}"/>
              </a:ext>
            </a:extLst>
          </p:cNvPr>
          <p:cNvGrpSpPr/>
          <p:nvPr/>
        </p:nvGrpSpPr>
        <p:grpSpPr>
          <a:xfrm>
            <a:off x="5422036" y="3220800"/>
            <a:ext cx="359832" cy="135466"/>
            <a:chOff x="1943101" y="4555067"/>
            <a:chExt cx="359832" cy="13546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86BFFD4-DCE4-46DB-ADE8-A045A906B7F2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555067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51A11BD-766D-418A-B63B-13DAF591030D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69053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63A54A3-FDE6-4A93-82D3-C92D3C49F366}"/>
              </a:ext>
            </a:extLst>
          </p:cNvPr>
          <p:cNvGrpSpPr/>
          <p:nvPr/>
        </p:nvGrpSpPr>
        <p:grpSpPr>
          <a:xfrm>
            <a:off x="6003669" y="2868972"/>
            <a:ext cx="948580" cy="875875"/>
            <a:chOff x="1307307" y="5678054"/>
            <a:chExt cx="1452534" cy="99051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C4FA95F-009F-45BA-8F97-0AA1CFB4F2AD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5582C3F-5424-4011-86CD-EADE05781E8C}"/>
                </a:ext>
              </a:extLst>
            </p:cNvPr>
            <p:cNvSpPr txBox="1"/>
            <p:nvPr/>
          </p:nvSpPr>
          <p:spPr>
            <a:xfrm>
              <a:off x="1812544" y="6146480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৪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5183A90-5548-44FA-8E00-5509C20304A5}"/>
                </a:ext>
              </a:extLst>
            </p:cNvPr>
            <p:cNvSpPr txBox="1"/>
            <p:nvPr/>
          </p:nvSpPr>
          <p:spPr>
            <a:xfrm>
              <a:off x="1822445" y="5678054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৩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911EF19-0E13-462B-B453-890B392AA22B}"/>
              </a:ext>
            </a:extLst>
          </p:cNvPr>
          <p:cNvGrpSpPr/>
          <p:nvPr/>
        </p:nvGrpSpPr>
        <p:grpSpPr>
          <a:xfrm>
            <a:off x="630495" y="4058115"/>
            <a:ext cx="948580" cy="875875"/>
            <a:chOff x="1307307" y="5678054"/>
            <a:chExt cx="1452534" cy="99051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4336003-FE53-419B-A7EC-9C87DF35EB0B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2D637C4-6CE0-48EF-A0EE-37E5C73F914A}"/>
                </a:ext>
              </a:extLst>
            </p:cNvPr>
            <p:cNvSpPr txBox="1"/>
            <p:nvPr/>
          </p:nvSpPr>
          <p:spPr>
            <a:xfrm>
              <a:off x="1812544" y="6146480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৪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40E873B-D844-471E-8364-CC2E83C5EE5C}"/>
                </a:ext>
              </a:extLst>
            </p:cNvPr>
            <p:cNvSpPr txBox="1"/>
            <p:nvPr/>
          </p:nvSpPr>
          <p:spPr>
            <a:xfrm>
              <a:off x="1822446" y="5678054"/>
              <a:ext cx="577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১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2A8793E-3966-449C-8DFB-D379142DCBC4}"/>
              </a:ext>
            </a:extLst>
          </p:cNvPr>
          <p:cNvGrpSpPr/>
          <p:nvPr/>
        </p:nvGrpSpPr>
        <p:grpSpPr>
          <a:xfrm rot="18713667">
            <a:off x="1741879" y="4301792"/>
            <a:ext cx="359832" cy="359832"/>
            <a:chOff x="5482167" y="3819315"/>
            <a:chExt cx="359832" cy="35983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B6AA7B5-32EB-44DA-BFE6-3617EBB9F22F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ADB419F-D426-4D5C-8F12-70E7B7E9BFE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BBC71FB-BB01-43D6-9E3F-599DB5983993}"/>
              </a:ext>
            </a:extLst>
          </p:cNvPr>
          <p:cNvSpPr txBox="1"/>
          <p:nvPr/>
        </p:nvSpPr>
        <p:spPr>
          <a:xfrm>
            <a:off x="2187548" y="4179937"/>
            <a:ext cx="246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FF6A6F5-FD09-4D82-812F-208C5F30267C}"/>
              </a:ext>
            </a:extLst>
          </p:cNvPr>
          <p:cNvGrpSpPr/>
          <p:nvPr/>
        </p:nvGrpSpPr>
        <p:grpSpPr>
          <a:xfrm>
            <a:off x="2765025" y="4432390"/>
            <a:ext cx="359832" cy="135466"/>
            <a:chOff x="1943101" y="4555067"/>
            <a:chExt cx="359832" cy="13546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E0EBE17-AAB9-47BE-9277-7E22715059A5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555067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97E046C-5EB7-4D88-A60E-39AC35AE057D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69053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74DC717-899D-4D18-A0A1-703E52272248}"/>
              </a:ext>
            </a:extLst>
          </p:cNvPr>
          <p:cNvGrpSpPr/>
          <p:nvPr/>
        </p:nvGrpSpPr>
        <p:grpSpPr>
          <a:xfrm>
            <a:off x="3274182" y="4043770"/>
            <a:ext cx="948580" cy="875875"/>
            <a:chOff x="1307307" y="5678054"/>
            <a:chExt cx="1452534" cy="99051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BA17079-5F19-410A-9628-B7AB870C98D4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CD6146-B937-406C-B35B-C9178AC6268B}"/>
                </a:ext>
              </a:extLst>
            </p:cNvPr>
            <p:cNvSpPr txBox="1"/>
            <p:nvPr/>
          </p:nvSpPr>
          <p:spPr>
            <a:xfrm>
              <a:off x="1812544" y="6146480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৪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1637DBA-7F5F-4569-A7AC-4AE5707F120C}"/>
                </a:ext>
              </a:extLst>
            </p:cNvPr>
            <p:cNvSpPr txBox="1"/>
            <p:nvPr/>
          </p:nvSpPr>
          <p:spPr>
            <a:xfrm>
              <a:off x="1822445" y="5678054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৩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5654BB7-046F-4436-A81E-E225E7BCF0D7}"/>
              </a:ext>
            </a:extLst>
          </p:cNvPr>
          <p:cNvSpPr txBox="1"/>
          <p:nvPr/>
        </p:nvSpPr>
        <p:spPr>
          <a:xfrm>
            <a:off x="334194" y="168104"/>
            <a:ext cx="2430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সমাধান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98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927067-ECA9-44CB-9116-26C12D612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6" y="0"/>
            <a:ext cx="11924907" cy="6598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57BC70-19F2-426A-BD70-780B1EF34697}"/>
              </a:ext>
            </a:extLst>
          </p:cNvPr>
          <p:cNvSpPr txBox="1"/>
          <p:nvPr/>
        </p:nvSpPr>
        <p:spPr>
          <a:xfrm>
            <a:off x="3100403" y="1459576"/>
            <a:ext cx="3823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আজকের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পাঠ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9DB08-EF41-4F87-BF55-359CCC2DA966}"/>
              </a:ext>
            </a:extLst>
          </p:cNvPr>
          <p:cNvSpPr txBox="1"/>
          <p:nvPr/>
        </p:nvSpPr>
        <p:spPr>
          <a:xfrm>
            <a:off x="2280271" y="2234146"/>
            <a:ext cx="5836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ভগ্নাংশকে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পূর্ণ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দ্বারা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গুণ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6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B5DE56-4B22-4F7F-BA83-FC3617CCF1BB}"/>
              </a:ext>
            </a:extLst>
          </p:cNvPr>
          <p:cNvSpPr txBox="1"/>
          <p:nvPr/>
        </p:nvSpPr>
        <p:spPr>
          <a:xfrm>
            <a:off x="1190308" y="37280"/>
            <a:ext cx="10359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নিচের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সমস্যাটি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ভালো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করে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লক্ষ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করো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8C6FB7-F437-48E1-8DE8-4738C01A6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4" y="833529"/>
            <a:ext cx="11568564" cy="149563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280A838-87B1-49FC-A515-A6D297BC9C21}"/>
              </a:ext>
            </a:extLst>
          </p:cNvPr>
          <p:cNvGrpSpPr/>
          <p:nvPr/>
        </p:nvGrpSpPr>
        <p:grpSpPr>
          <a:xfrm>
            <a:off x="113122" y="2368161"/>
            <a:ext cx="2799761" cy="2121678"/>
            <a:chOff x="113122" y="2368161"/>
            <a:chExt cx="2799761" cy="21216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DCA057D-5A45-4037-8B2E-28580F4FA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3122" y="2368161"/>
              <a:ext cx="2347274" cy="212167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4C9DF4-DE4C-4759-BA27-2D5A5E125F77}"/>
                </a:ext>
              </a:extLst>
            </p:cNvPr>
            <p:cNvSpPr txBox="1"/>
            <p:nvPr/>
          </p:nvSpPr>
          <p:spPr>
            <a:xfrm>
              <a:off x="961535" y="3033074"/>
              <a:ext cx="1951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১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বক্স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C85FB0-9168-44A4-A870-5AEFA883D7D7}"/>
              </a:ext>
            </a:extLst>
          </p:cNvPr>
          <p:cNvCxnSpPr/>
          <p:nvPr/>
        </p:nvCxnSpPr>
        <p:spPr>
          <a:xfrm>
            <a:off x="2460396" y="3429000"/>
            <a:ext cx="13386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1F4E73-D533-4389-B2CD-C203D4DB475F}"/>
              </a:ext>
            </a:extLst>
          </p:cNvPr>
          <p:cNvGrpSpPr/>
          <p:nvPr/>
        </p:nvGrpSpPr>
        <p:grpSpPr>
          <a:xfrm>
            <a:off x="4220280" y="3017778"/>
            <a:ext cx="948580" cy="875875"/>
            <a:chOff x="1307307" y="5678054"/>
            <a:chExt cx="1452534" cy="99051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13FEA3-F540-4305-AC03-F1EFEA8E3767}"/>
                </a:ext>
              </a:extLst>
            </p:cNvPr>
            <p:cNvCxnSpPr>
              <a:cxnSpLocks/>
            </p:cNvCxnSpPr>
            <p:nvPr/>
          </p:nvCxnSpPr>
          <p:spPr>
            <a:xfrm>
              <a:off x="1307307" y="6157091"/>
              <a:ext cx="1452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4CFAAD-956A-4F92-8E48-304E7BE20310}"/>
                </a:ext>
              </a:extLst>
            </p:cNvPr>
            <p:cNvSpPr txBox="1"/>
            <p:nvPr/>
          </p:nvSpPr>
          <p:spPr>
            <a:xfrm>
              <a:off x="1812544" y="6146480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৭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59A3A6-181A-4AF6-9DAD-BBE88515DD62}"/>
                </a:ext>
              </a:extLst>
            </p:cNvPr>
            <p:cNvSpPr txBox="1"/>
            <p:nvPr/>
          </p:nvSpPr>
          <p:spPr>
            <a:xfrm>
              <a:off x="1822445" y="5678054"/>
              <a:ext cx="577815" cy="5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২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7CE1EC7-E1A6-450E-AE25-1DB99320D10E}"/>
              </a:ext>
            </a:extLst>
          </p:cNvPr>
          <p:cNvSpPr txBox="1"/>
          <p:nvPr/>
        </p:nvSpPr>
        <p:spPr>
          <a:xfrm>
            <a:off x="5411610" y="3248610"/>
            <a:ext cx="1715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লিটার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44B1AB-8648-4709-976E-CD0571FD3BB0}"/>
              </a:ext>
            </a:extLst>
          </p:cNvPr>
          <p:cNvGrpSpPr/>
          <p:nvPr/>
        </p:nvGrpSpPr>
        <p:grpSpPr>
          <a:xfrm>
            <a:off x="-209573" y="4223284"/>
            <a:ext cx="2799761" cy="2121678"/>
            <a:chOff x="113122" y="2368161"/>
            <a:chExt cx="2799761" cy="212167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CAA75C2-5F6F-4F40-9CB9-95582F4A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3122" y="2368161"/>
              <a:ext cx="2347274" cy="212167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CEAEF9-7762-4F26-80AE-B86443436639}"/>
                </a:ext>
              </a:extLst>
            </p:cNvPr>
            <p:cNvSpPr txBox="1"/>
            <p:nvPr/>
          </p:nvSpPr>
          <p:spPr>
            <a:xfrm>
              <a:off x="961535" y="3033074"/>
              <a:ext cx="1951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১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বক্স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487C5C-9260-4645-ACAF-4740FEABF3DA}"/>
              </a:ext>
            </a:extLst>
          </p:cNvPr>
          <p:cNvGrpSpPr/>
          <p:nvPr/>
        </p:nvGrpSpPr>
        <p:grpSpPr>
          <a:xfrm>
            <a:off x="1500266" y="4233702"/>
            <a:ext cx="2799761" cy="2121678"/>
            <a:chOff x="113122" y="2368161"/>
            <a:chExt cx="2799761" cy="212167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3C3F6B0-7581-49A0-A17D-F11918C00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3122" y="2368161"/>
              <a:ext cx="2347274" cy="212167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E12ACA-448A-4196-8401-240725E857A6}"/>
                </a:ext>
              </a:extLst>
            </p:cNvPr>
            <p:cNvSpPr txBox="1"/>
            <p:nvPr/>
          </p:nvSpPr>
          <p:spPr>
            <a:xfrm>
              <a:off x="961535" y="3033074"/>
              <a:ext cx="1951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১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বক্স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92B83C-92B9-44A2-9E2E-AA467632D0BA}"/>
              </a:ext>
            </a:extLst>
          </p:cNvPr>
          <p:cNvGrpSpPr/>
          <p:nvPr/>
        </p:nvGrpSpPr>
        <p:grpSpPr>
          <a:xfrm>
            <a:off x="3184425" y="4229745"/>
            <a:ext cx="2799761" cy="2121678"/>
            <a:chOff x="113122" y="2368161"/>
            <a:chExt cx="2799761" cy="212167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4930A6-B716-4275-A2B8-655629C84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3122" y="2368161"/>
              <a:ext cx="2347274" cy="212167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3E870C-AC23-4633-9741-8BF8749C5695}"/>
                </a:ext>
              </a:extLst>
            </p:cNvPr>
            <p:cNvSpPr txBox="1"/>
            <p:nvPr/>
          </p:nvSpPr>
          <p:spPr>
            <a:xfrm>
              <a:off x="961535" y="3033074"/>
              <a:ext cx="1951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১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বক্স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D5BD094-E593-4FF8-8D8C-24D1B98ADFCC}"/>
              </a:ext>
            </a:extLst>
          </p:cNvPr>
          <p:cNvSpPr txBox="1"/>
          <p:nvPr/>
        </p:nvSpPr>
        <p:spPr>
          <a:xfrm>
            <a:off x="5349976" y="5059590"/>
            <a:ext cx="171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৩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বক্স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B12DEB0-5303-4A32-93A6-5FEDF7A5824D}"/>
              </a:ext>
            </a:extLst>
          </p:cNvPr>
          <p:cNvCxnSpPr/>
          <p:nvPr/>
        </p:nvCxnSpPr>
        <p:spPr>
          <a:xfrm>
            <a:off x="6807724" y="5321045"/>
            <a:ext cx="13386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5502FC0-92F0-45FA-8011-9673BBA95A8D}"/>
              </a:ext>
            </a:extLst>
          </p:cNvPr>
          <p:cNvSpPr txBox="1"/>
          <p:nvPr/>
        </p:nvSpPr>
        <p:spPr>
          <a:xfrm>
            <a:off x="8288357" y="5072775"/>
            <a:ext cx="1715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লিটার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643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EF693E-B854-406D-A251-BB9AB5C14512}"/>
              </a:ext>
            </a:extLst>
          </p:cNvPr>
          <p:cNvSpPr txBox="1"/>
          <p:nvPr/>
        </p:nvSpPr>
        <p:spPr>
          <a:xfrm>
            <a:off x="210533" y="574607"/>
            <a:ext cx="1207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মোট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পরিমান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বের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করার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জন্য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আমরা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নিচের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বাক্যটি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ব্যবহার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করতে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পারি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।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469406-9835-4038-B4BD-12685EDDFFB3}"/>
              </a:ext>
            </a:extLst>
          </p:cNvPr>
          <p:cNvGrpSpPr/>
          <p:nvPr/>
        </p:nvGrpSpPr>
        <p:grpSpPr>
          <a:xfrm>
            <a:off x="405353" y="2941163"/>
            <a:ext cx="3469064" cy="1734532"/>
            <a:chOff x="395926" y="1206631"/>
            <a:chExt cx="3469064" cy="17345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3083C91-3015-41C2-B4B0-16E489F39062}"/>
                </a:ext>
              </a:extLst>
            </p:cNvPr>
            <p:cNvSpPr/>
            <p:nvPr/>
          </p:nvSpPr>
          <p:spPr>
            <a:xfrm>
              <a:off x="395926" y="1206631"/>
              <a:ext cx="3469064" cy="17345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E56A73-D2A0-445C-8856-B5B3FCE5E94E}"/>
                </a:ext>
              </a:extLst>
            </p:cNvPr>
            <p:cNvSpPr txBox="1"/>
            <p:nvPr/>
          </p:nvSpPr>
          <p:spPr>
            <a:xfrm>
              <a:off x="584461" y="1348033"/>
              <a:ext cx="31108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এক</a:t>
              </a:r>
              <a:r>
                <a:rPr lang="en-US" sz="2800" dirty="0"/>
                <a:t> </a:t>
              </a:r>
              <a:r>
                <a:rPr lang="en-US" sz="2800" dirty="0" err="1"/>
                <a:t>বক্স</a:t>
              </a:r>
              <a:r>
                <a:rPr lang="en-US" sz="2800" dirty="0"/>
                <a:t> </a:t>
              </a:r>
              <a:r>
                <a:rPr lang="en-US" sz="2800" dirty="0" err="1"/>
                <a:t>আইসক্রিমের</a:t>
              </a:r>
              <a:r>
                <a:rPr lang="en-US" sz="2800" dirty="0"/>
                <a:t> </a:t>
              </a:r>
              <a:r>
                <a:rPr lang="en-US" sz="2800" dirty="0" err="1"/>
                <a:t>জন্য</a:t>
              </a:r>
              <a:r>
                <a:rPr lang="en-US" sz="2800" dirty="0"/>
                <a:t> </a:t>
              </a:r>
              <a:r>
                <a:rPr lang="en-US" sz="2800" dirty="0" err="1"/>
                <a:t>প্রয়োজনীয়</a:t>
              </a:r>
              <a:r>
                <a:rPr lang="en-US" sz="2800" dirty="0"/>
                <a:t> </a:t>
              </a:r>
              <a:r>
                <a:rPr lang="en-US" sz="2800" dirty="0" err="1"/>
                <a:t>দুধ</a:t>
              </a:r>
              <a:endParaRPr lang="en-US" sz="28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B15B11-4856-4E90-A6C0-559C6CF0DEB2}"/>
              </a:ext>
            </a:extLst>
          </p:cNvPr>
          <p:cNvGrpSpPr/>
          <p:nvPr/>
        </p:nvGrpSpPr>
        <p:grpSpPr>
          <a:xfrm rot="2883123">
            <a:off x="4236255" y="3305032"/>
            <a:ext cx="1005840" cy="914400"/>
            <a:chOff x="5482167" y="3819315"/>
            <a:chExt cx="359832" cy="35983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C86BF6C-93CC-40DC-8847-12680D5DB3E3}"/>
                </a:ext>
              </a:extLst>
            </p:cNvPr>
            <p:cNvCxnSpPr>
              <a:cxnSpLocks/>
            </p:cNvCxnSpPr>
            <p:nvPr/>
          </p:nvCxnSpPr>
          <p:spPr>
            <a:xfrm>
              <a:off x="5482167" y="398230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83D33F8-7B67-4AC2-B42F-757142837FC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2167" y="3999231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96A15A-114A-49F3-A86F-5F31DDC66F28}"/>
              </a:ext>
            </a:extLst>
          </p:cNvPr>
          <p:cNvGrpSpPr/>
          <p:nvPr/>
        </p:nvGrpSpPr>
        <p:grpSpPr>
          <a:xfrm>
            <a:off x="5374849" y="3280990"/>
            <a:ext cx="2713349" cy="904973"/>
            <a:chOff x="395926" y="1206631"/>
            <a:chExt cx="3469064" cy="17345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2F91D3-8381-4FF7-B37A-7E54611EE181}"/>
                </a:ext>
              </a:extLst>
            </p:cNvPr>
            <p:cNvSpPr/>
            <p:nvPr/>
          </p:nvSpPr>
          <p:spPr>
            <a:xfrm>
              <a:off x="395926" y="1206631"/>
              <a:ext cx="3469064" cy="17345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644A65-17F0-4D95-A0E5-C21F88669F18}"/>
                </a:ext>
              </a:extLst>
            </p:cNvPr>
            <p:cNvSpPr txBox="1"/>
            <p:nvPr/>
          </p:nvSpPr>
          <p:spPr>
            <a:xfrm>
              <a:off x="584461" y="1348033"/>
              <a:ext cx="31108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আইসক্রিম</a:t>
              </a:r>
              <a:r>
                <a:rPr lang="en-US" sz="2800" dirty="0"/>
                <a:t> </a:t>
              </a:r>
              <a:r>
                <a:rPr lang="en-US" sz="2800" dirty="0" err="1"/>
                <a:t>বক্সের</a:t>
              </a:r>
              <a:r>
                <a:rPr lang="en-US" sz="2800" dirty="0"/>
                <a:t> </a:t>
              </a:r>
              <a:r>
                <a:rPr lang="en-US" sz="2800" dirty="0" err="1"/>
                <a:t>সংখ্যা</a:t>
              </a:r>
              <a:endParaRPr lang="en-US" sz="28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EBC099-6159-4307-A25B-A5446799BB49}"/>
              </a:ext>
            </a:extLst>
          </p:cNvPr>
          <p:cNvGrpSpPr/>
          <p:nvPr/>
        </p:nvGrpSpPr>
        <p:grpSpPr>
          <a:xfrm>
            <a:off x="8355698" y="3639596"/>
            <a:ext cx="359832" cy="135466"/>
            <a:chOff x="1943101" y="4555067"/>
            <a:chExt cx="359832" cy="13546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8C72725-6358-4E91-83B8-7C55DDB22196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555067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885924D-ED4A-4DCF-B73B-9E64D3AD3ECF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1" y="4690533"/>
              <a:ext cx="3598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D8487F-6C20-4319-898C-AEEF35D273D3}"/>
              </a:ext>
            </a:extLst>
          </p:cNvPr>
          <p:cNvGrpSpPr/>
          <p:nvPr/>
        </p:nvGrpSpPr>
        <p:grpSpPr>
          <a:xfrm>
            <a:off x="8884763" y="3153418"/>
            <a:ext cx="2713349" cy="954107"/>
            <a:chOff x="395926" y="1206631"/>
            <a:chExt cx="3469064" cy="182870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34242F-CCCE-45D3-AC15-3A5DD13219BE}"/>
                </a:ext>
              </a:extLst>
            </p:cNvPr>
            <p:cNvSpPr/>
            <p:nvPr/>
          </p:nvSpPr>
          <p:spPr>
            <a:xfrm>
              <a:off x="395926" y="1206631"/>
              <a:ext cx="3469064" cy="17345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882F58-5107-4F33-A77F-B61CEBB79B41}"/>
                </a:ext>
              </a:extLst>
            </p:cNvPr>
            <p:cNvSpPr txBox="1"/>
            <p:nvPr/>
          </p:nvSpPr>
          <p:spPr>
            <a:xfrm>
              <a:off x="575035" y="1206631"/>
              <a:ext cx="3110845" cy="182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প্রয়োজনীয়</a:t>
              </a:r>
              <a:r>
                <a:rPr lang="en-US" sz="2800" dirty="0"/>
                <a:t> </a:t>
              </a:r>
              <a:r>
                <a:rPr lang="en-US" sz="2800" dirty="0" err="1"/>
                <a:t>দুধের</a:t>
              </a:r>
              <a:r>
                <a:rPr lang="en-US" sz="2800" dirty="0"/>
                <a:t> </a:t>
              </a:r>
              <a:r>
                <a:rPr lang="en-US" sz="2800" dirty="0" err="1"/>
                <a:t>পরিমান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5262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419</Words>
  <Application>Microsoft Office PowerPoint</Application>
  <PresentationFormat>Widescreen</PresentationFormat>
  <Paragraphs>190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Kanan Roy</dc:creator>
  <cp:lastModifiedBy>Kanan Roy</cp:lastModifiedBy>
  <cp:revision>176</cp:revision>
  <dcterms:created xsi:type="dcterms:W3CDTF">2021-12-28T06:09:25Z</dcterms:created>
  <dcterms:modified xsi:type="dcterms:W3CDTF">2022-01-14T05:20:18Z</dcterms:modified>
</cp:coreProperties>
</file>