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9" r:id="rId2"/>
    <p:sldId id="438" r:id="rId3"/>
    <p:sldId id="439" r:id="rId4"/>
    <p:sldId id="412" r:id="rId5"/>
    <p:sldId id="413" r:id="rId6"/>
    <p:sldId id="435" r:id="rId7"/>
    <p:sldId id="436" r:id="rId8"/>
    <p:sldId id="415" r:id="rId9"/>
    <p:sldId id="440" r:id="rId10"/>
    <p:sldId id="441" r:id="rId11"/>
    <p:sldId id="442" r:id="rId12"/>
    <p:sldId id="443" r:id="rId13"/>
    <p:sldId id="444" r:id="rId14"/>
    <p:sldId id="445" r:id="rId15"/>
    <p:sldId id="425" r:id="rId16"/>
    <p:sldId id="446" r:id="rId17"/>
    <p:sldId id="447" r:id="rId18"/>
    <p:sldId id="449" r:id="rId19"/>
    <p:sldId id="450" r:id="rId20"/>
    <p:sldId id="429" r:id="rId21"/>
    <p:sldId id="410" r:id="rId22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4" d="100"/>
          <a:sy n="54" d="100"/>
        </p:scale>
        <p:origin x="-648" y="-90"/>
      </p:cViewPr>
      <p:guideLst>
        <p:guide orient="horz" pos="451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844F6-6EC6-43FA-A6C9-97FD4380D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0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362200"/>
            <a:ext cx="1264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IN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33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1" y="796031"/>
            <a:ext cx="5023163" cy="3749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18" y="796032"/>
            <a:ext cx="4892714" cy="3749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9127" y="4976518"/>
            <a:ext cx="12111473" cy="2872082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পিলখানার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হেডকোয়াটার্স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রাজারবাগ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লাইন্সে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রেডিও-টেলিভিশন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ব্যবস্থাসহ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7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254" y="374404"/>
            <a:ext cx="8747760" cy="779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shaji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2465" y="2194561"/>
            <a:ext cx="7869336" cy="50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959" y="5628490"/>
            <a:ext cx="12111473" cy="1948753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১১.৩০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ফার্মগেইট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মিছিলরত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মুক্তিকামী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6" y="548640"/>
            <a:ext cx="7456319" cy="4787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32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94" y="731520"/>
            <a:ext cx="6281084" cy="4754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25793" y="6057686"/>
            <a:ext cx="11614945" cy="1333200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শিক্ষকসহ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11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68" y="4800600"/>
            <a:ext cx="12111473" cy="2872082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সৈয়দপুর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আনসার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ঘাটিগুলোর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5" y="975360"/>
            <a:ext cx="5270563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68" y="901852"/>
            <a:ext cx="5053132" cy="3287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2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53150"/>
            <a:ext cx="11277600" cy="7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25শে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548543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my pc\Desktop\New folder\20161018_11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160" y="1752600"/>
            <a:ext cx="5120640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5915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3" r="9573"/>
          <a:stretch/>
        </p:blipFill>
        <p:spPr>
          <a:xfrm>
            <a:off x="499801" y="1228159"/>
            <a:ext cx="5339540" cy="435534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8460" y="5932113"/>
            <a:ext cx="12111473" cy="1764087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২৫শে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দেড়টায়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(২৬শে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3" r="9195"/>
          <a:stretch/>
        </p:blipFill>
        <p:spPr>
          <a:xfrm>
            <a:off x="7101163" y="1228160"/>
            <a:ext cx="5315269" cy="435534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1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1" y="6667800"/>
            <a:ext cx="11277600" cy="1210089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দেশবাসীকে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4887406" cy="573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76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" y="1737361"/>
            <a:ext cx="11341400" cy="4558587"/>
          </a:xfrm>
          <a:prstGeom prst="rect">
            <a:avLst/>
          </a:prstGeom>
        </p:spPr>
        <p:txBody>
          <a:bodyPr wrap="square" lIns="125381" tIns="62690" rIns="125381" bIns="6269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1.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ভি সোয়াত ১৯৭১ সালের ৩ মার্চ কোথায় পৌছায়?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২.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মার্চের গভীর রাতে বঙ্গবন্ধুকে গ্রেফতার করা হয় কেন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626904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626904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6556" y="2286000"/>
            <a:ext cx="3444019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ঢাকায়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3723" y="2263140"/>
            <a:ext cx="3547527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চট্টগ্রামে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5" y="2834640"/>
            <a:ext cx="316398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marL="626904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খুলনায়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419" y="2811780"/>
            <a:ext cx="3079107" cy="677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বরিশালে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1379" y="4038600"/>
            <a:ext cx="6279571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ক্ষমতা হস্তান্তর না করার জন্য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3500" y="5181600"/>
            <a:ext cx="612439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রাজনীতি থেকে তাকে দূরে রাখার জন্য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500" y="4602480"/>
            <a:ext cx="597408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বাঙালিকে নেতৃত্বহীন করার জন্য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6825" y="5715000"/>
            <a:ext cx="624440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হত্যা করার জন্য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066800" y="22860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6407675" y="2298879"/>
            <a:ext cx="835677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066800" y="283464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308549" y="4564117"/>
            <a:ext cx="835677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400800" y="27432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209040" y="40843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209040" y="51511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209040" y="57150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0561" y="312003"/>
            <a:ext cx="3308695" cy="873310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5665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3542" y="1828800"/>
            <a:ext cx="408778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ইয়াহিয়া খান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475" y="1783080"/>
            <a:ext cx="37338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marL="626904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টিক্কা খান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2960" y="2438400"/>
            <a:ext cx="469392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marL="626904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রাও ফরমান আলী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9626" y="2468880"/>
            <a:ext cx="324050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নিয়াজী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9617" y="5806440"/>
            <a:ext cx="408778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6900" y="6507480"/>
            <a:ext cx="408778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0726" y="6507480"/>
            <a:ext cx="444621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marL="626904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iiও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5821680"/>
            <a:ext cx="3310703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467475" y="24079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20" y="1752600"/>
            <a:ext cx="862330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1666875" y="18288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666875" y="24841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294120" y="582168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334125" y="649224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431281"/>
            <a:ext cx="862330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747569" y="582168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381" tIns="62690" rIns="125381" bIns="62690"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60" y="3200401"/>
            <a:ext cx="11889553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pPr marL="626904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৪.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অনুযায়ী হানাদার সৈন্যদের প্রাথমিক দায়িত্ব ছিল -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1119" y="3936502"/>
            <a:ext cx="1066800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81" y="4526281"/>
            <a:ext cx="930414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0160" y="5135881"/>
            <a:ext cx="1066800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6881" y="3840481"/>
            <a:ext cx="6786503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নগরবাসীর নিরাপত্তা নিশ্চিত 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0240" y="5135881"/>
            <a:ext cx="5280660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রেডিও- টেলিভিশন নিয়ন্ত্রণ 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1313" y="4526281"/>
            <a:ext cx="4640563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গ্রেফতার 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399" y="1250641"/>
            <a:ext cx="11628120" cy="680602"/>
          </a:xfrm>
          <a:prstGeom prst="rect">
            <a:avLst/>
          </a:prstGeom>
          <a:noFill/>
        </p:spPr>
        <p:txBody>
          <a:bodyPr wrap="square" lIns="125381" tIns="62690" rIns="125381" bIns="6269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অপারেশন সার্চলাইটের পরিকল্পনাকারী কে ছিলেন?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0561" y="312003"/>
            <a:ext cx="3308695" cy="873310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958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30" y="15533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9"/>
            <a:ext cx="6934200" cy="3472051"/>
          </a:xfrm>
          <a:prstGeom prst="rect">
            <a:avLst/>
          </a:prstGeom>
          <a:noFill/>
        </p:spPr>
        <p:txBody>
          <a:bodyPr wrap="square" lIns="100913" tIns="50456" rIns="100913" bIns="50456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8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0" y="-39435"/>
            <a:ext cx="4218082" cy="2249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1598" y="5880836"/>
            <a:ext cx="6120002" cy="1940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3160" tIns="46579" rIns="93160" bIns="46579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39" y="1463040"/>
            <a:ext cx="3159808" cy="4117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0081933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212080"/>
            <a:ext cx="10820400" cy="147552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31" tIns="60066" rIns="120131" bIns="60066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২৫শে মার্চকে ‘কালরাত’ বলা হয় কেন ৫টি বাক্যে লিখে আনবে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72" y="2377440"/>
            <a:ext cx="4587240" cy="21031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38600" y="700943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676400"/>
            <a:ext cx="12268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9600" b="1" dirty="0" err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9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অসংখ্য ধন্যবাদ</a:t>
            </a:r>
            <a:endParaRPr lang="en-US" sz="96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9995" y="230244"/>
            <a:ext cx="8747760" cy="717646"/>
          </a:xfrm>
          <a:prstGeom prst="rect">
            <a:avLst/>
          </a:prstGeom>
          <a:noFill/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85" y="1131238"/>
            <a:ext cx="3640827" cy="26094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36" y="1131238"/>
            <a:ext cx="3551230" cy="26094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86" y="4206240"/>
            <a:ext cx="3640827" cy="24899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36" y="4206241"/>
            <a:ext cx="3551230" cy="25603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15752" y="7088244"/>
            <a:ext cx="11148972" cy="717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5752" y="7088244"/>
            <a:ext cx="11111222" cy="717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793" y="7088244"/>
            <a:ext cx="11148972" cy="717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02" y="7088244"/>
            <a:ext cx="11111222" cy="717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দিবাগত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7324" y="7088244"/>
            <a:ext cx="11148972" cy="717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585" y="7088244"/>
            <a:ext cx="12111473" cy="717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নারকীয়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687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24000"/>
            <a:ext cx="10820400" cy="1117598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নারকীয়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bn-BD" sz="6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072" y="685800"/>
            <a:ext cx="6560820" cy="744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00" tIns="61100" rIns="122200" bIns="61100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13" y="2705100"/>
            <a:ext cx="7127137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419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1371600"/>
            <a:ext cx="11841480" cy="5760720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২৫শে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নারকীয়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হত্যাযজ্ঞের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নারকীয়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হত্যাযজ্ঞের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81916" y="425811"/>
            <a:ext cx="6275668" cy="11328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6600" dirty="0">
                <a:ln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7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18" y="709591"/>
            <a:ext cx="9638764" cy="4319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486400"/>
            <a:ext cx="11201400" cy="1764087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৩রা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সোয়াত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476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959" y="5699788"/>
            <a:ext cx="11920598" cy="123441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101105" tIns="50553" rIns="101105" bIns="50553" rtlCol="0">
            <a:spAutoFit/>
          </a:bodyPr>
          <a:lstStyle/>
          <a:p>
            <a:pPr marL="631908" indent="-631908" algn="just"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চালিয়েছিল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47" y="996446"/>
            <a:ext cx="7871807" cy="443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005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3342" y="6516748"/>
            <a:ext cx="6826458" cy="79845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38600" y="533400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33" y="1855882"/>
            <a:ext cx="5298967" cy="401151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01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AEC3E9"/>
            </a:gs>
            <a:gs pos="0">
              <a:schemeClr val="accent3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59" y="439998"/>
            <a:ext cx="12111473" cy="779202"/>
          </a:xfrm>
          <a:prstGeom prst="rect">
            <a:avLst/>
          </a:prstGeom>
          <a:noFill/>
          <a:ln w="57150">
            <a:noFill/>
          </a:ln>
        </p:spPr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" y="1676400"/>
            <a:ext cx="3595247" cy="4692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18" y="1676400"/>
            <a:ext cx="3563063" cy="4692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00" y="1676400"/>
            <a:ext cx="3726565" cy="4692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1110" y="6443286"/>
            <a:ext cx="3689588" cy="1333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1105" tIns="50553" rIns="101105" bIns="50553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6443286"/>
            <a:ext cx="3689588" cy="1333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1105" tIns="50553" rIns="101105" bIns="50553" rtlCol="0" anchor="ctr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দায়িত্বে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3744" y="6447696"/>
            <a:ext cx="3879256" cy="1333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111" y="5716920"/>
            <a:ext cx="3611693" cy="7176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2158" y="5669557"/>
            <a:ext cx="3653579" cy="7176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3744" y="5669557"/>
            <a:ext cx="3879256" cy="7176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1105" tIns="50553" rIns="101105" bIns="50553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খাদিম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609</Words>
  <Application>Microsoft Office PowerPoint</Application>
  <PresentationFormat>Custom</PresentationFormat>
  <Paragraphs>85</Paragraphs>
  <Slides>21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306</cp:revision>
  <dcterms:created xsi:type="dcterms:W3CDTF">2006-08-16T00:00:00Z</dcterms:created>
  <dcterms:modified xsi:type="dcterms:W3CDTF">2022-03-19T07:13:38Z</dcterms:modified>
</cp:coreProperties>
</file>