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8" r:id="rId3"/>
    <p:sldId id="279" r:id="rId4"/>
    <p:sldId id="261" r:id="rId5"/>
    <p:sldId id="274" r:id="rId6"/>
    <p:sldId id="275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0C011-1B30-4D06-B739-BA16C3EE7C09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C46D2-04B6-443C-9AAD-3048669D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7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C46D2-04B6-443C-9AAD-3048669D6E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0C797-D858-48F0-B445-E701486A5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288C533-8F5E-4B84-92A6-35902E9A2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37AB2C-E07A-4B7D-9922-6297B8689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164F-AF6A-4CD3-939B-137F9E3DFE8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F6B152-0C86-4F9F-9195-A037C8D6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D91BAC-ED3A-4025-BC72-7AFC9AB6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42C0-2D0B-470A-8834-1AFEFBD41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2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F7C492-1D55-4416-B54F-04C1BBC9F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81D485-E63E-4575-9AA9-DB4394538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A1D155-F9FC-4885-B40C-B528EDBAA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164F-AF6A-4CD3-939B-137F9E3DFE8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ED7E78-B5BD-4A3B-8944-ED8C180B6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9F3FCB-426D-4D0F-AA33-A502728F9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42C0-2D0B-470A-8834-1AFEFBD41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0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734E83A-8F42-4C48-9851-BDDB039375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63AD04-F3B3-4C29-A3F4-F4906AD71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A6549D-89E9-4898-906C-06B7E097D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164F-AF6A-4CD3-939B-137F9E3DFE8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783FA3-8582-4660-9B7E-729E64353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3F247A-0F1C-4FBA-938B-BA01D93F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42C0-2D0B-470A-8834-1AFEFBD41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3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591228-1130-410C-880A-B75A1DA1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276F3A-171D-4F0E-AF09-1D95B2FD9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C45AEE-19AC-457A-9492-426FAD911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164F-AF6A-4CD3-939B-137F9E3DFE8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320F8F-0972-45AE-B3EB-DDC463BF5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104353-E965-4604-89A3-D0C7D3A7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42C0-2D0B-470A-8834-1AFEFBD41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8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60AFAE-6FBF-4984-99ED-F5E58DBD3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448F9B-662E-4226-97D3-6BC37D8A1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C8AA5-AA05-4481-B362-C5DEB879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164F-AF6A-4CD3-939B-137F9E3DFE8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A432EF-05DA-4C8E-857A-EA54A20F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53D32F-3F03-45FA-989F-E73AD1B6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42C0-2D0B-470A-8834-1AFEFBD41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0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4D158-279E-4E09-9A49-E93E88A2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3BC065-09EF-48FA-9E8B-8580B8F34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308602-8AAD-4015-94C7-ECF1B4B8A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908125-C748-4F06-B3EF-4C47BFD65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164F-AF6A-4CD3-939B-137F9E3DFE8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CBCD84-C6AD-4105-B91A-BC332CA9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FD94EB-041A-4DF2-ABCE-35051446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42C0-2D0B-470A-8834-1AFEFBD41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4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448EC6-D59F-41B8-9BE6-4E09FA8F0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8A35F3-1E83-4AED-9381-E647B2FB1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36CA70-574A-4F66-8157-377B63A2C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569C8DD-9368-4213-AC6B-4BEBDB186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2AF87F-F003-45B4-8A1C-D77E5E553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040F2ED-750C-42F3-A83F-8AF30071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164F-AF6A-4CD3-939B-137F9E3DFE8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E8029DA-A0AD-4030-8AFF-044C0AB1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66EFBB0-EE0C-4A52-9C1A-F7C3E139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42C0-2D0B-470A-8834-1AFEFBD41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986721-0F8E-4997-9233-E4A05CC1B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019110-E44F-4A9A-B5D1-F0969D0F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164F-AF6A-4CD3-939B-137F9E3DFE8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52195A-3FF0-415A-B372-7EDFCAB6B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6B27834-EAC3-4ECC-BBCB-EB860199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42C0-2D0B-470A-8834-1AFEFBD41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6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51A915B-8D5D-4701-9DDF-676A88473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164F-AF6A-4CD3-939B-137F9E3DFE8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466883D-2B2E-426B-866E-44574C6F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E64850C-1D12-4565-A71A-B901FFA97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42C0-2D0B-470A-8834-1AFEFBD41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7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81F9DC-1265-4593-AD50-BAE9CDF8C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FBA718-9CD7-457A-8B08-14E25BB56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3222A9-653A-4033-A189-044D96920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247D99-FD6B-4802-B21A-1F639503B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164F-AF6A-4CD3-939B-137F9E3DFE8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903549-1F9A-42C0-98AF-06A685847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462C29-1A36-467F-B829-00C5ADCB5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42C0-2D0B-470A-8834-1AFEFBD41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7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817998-8C79-4BFB-8E43-8FB247C4B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A4F4568-043C-464C-8815-948F163942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34A767-C493-4CB9-B1D9-4BEBBDD46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010559-5B68-4B13-8BD9-92F9B7B0B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164F-AF6A-4CD3-939B-137F9E3DFE8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966856-6A2A-46E0-862D-EC57AEAF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1A83B6-5BB9-4DFD-9F5A-CABD2CC9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42C0-2D0B-470A-8834-1AFEFBD41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4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AD0CD2C-46F5-4782-A873-5755A0FB7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D5719D-C8A6-4CBA-8CDE-EE9DB215C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2D6CCE-FE7A-41F1-8A54-C9D1B88FE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4164F-AF6A-4CD3-939B-137F9E3DFE8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AF762B-B26D-4C7B-B063-5EB69FD7C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36ED2C-AC73-47F1-BA1C-B32BFD7C0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E42C0-2D0B-470A-8834-1AFEFBD41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8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4.jpeg"/><Relationship Id="rId7" Type="http://schemas.openxmlformats.org/officeDocument/2006/relationships/image" Target="../media/image13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owsarahmed1980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346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83904" y="0"/>
            <a:ext cx="7833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56398" y="1864581"/>
            <a:ext cx="52120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</a:p>
        </p:txBody>
      </p:sp>
    </p:spTree>
    <p:extLst>
      <p:ext uri="{BB962C8B-B14F-4D97-AF65-F5344CB8AC3E}">
        <p14:creationId xmlns:p14="http://schemas.microsoft.com/office/powerpoint/2010/main" val="1093082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235" y="1721554"/>
            <a:ext cx="3590672" cy="2693004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1777274"/>
            <a:ext cx="3916912" cy="2627596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26" y="1721553"/>
            <a:ext cx="3609974" cy="2693041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41104" y="4671996"/>
            <a:ext cx="27220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ব্যায়াম ও খেলাধুলা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4964" y="4606052"/>
            <a:ext cx="20419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8706" y="4606052"/>
            <a:ext cx="20419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পর্যাপ্ত ঘুম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2127" y="329730"/>
            <a:ext cx="941266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আমাদের দেহ সুস্থ রাখে । পরিমিত ব্যায়াম, প্রয়োজনীয় বিশ্রাম এবং ঘুম আমাদের দেহের জন্য উপকারী 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7375" y="5322715"/>
            <a:ext cx="6416040" cy="120032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স্বাস্থ্যসম্মত জীবন যাপন রোগ প্রতিরোধের ক্ষমতা বাড়ায় 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5007" y="777000"/>
            <a:ext cx="38003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এগুলোর  প্রয়োজন কেন 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55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54" y="1002220"/>
            <a:ext cx="3252290" cy="2168193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009" y="928925"/>
            <a:ext cx="3293210" cy="2193786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897" y="3914190"/>
            <a:ext cx="3235782" cy="2151794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56121" y="3170413"/>
            <a:ext cx="290814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5300" y="3182858"/>
            <a:ext cx="278697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ওষুধ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90040" y="6163896"/>
            <a:ext cx="309663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1337" y="315111"/>
            <a:ext cx="624717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অসুস্থ হলে আমাদের কী করা উচিত?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1" y="4073671"/>
            <a:ext cx="3549523" cy="1992313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156121" y="6065984"/>
            <a:ext cx="24993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পুষ্টিকর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85E178D-456A-4DED-A819-4BC9CD4A6898}"/>
              </a:ext>
            </a:extLst>
          </p:cNvPr>
          <p:cNvSpPr/>
          <p:nvPr/>
        </p:nvSpPr>
        <p:spPr>
          <a:xfrm>
            <a:off x="4766048" y="1520865"/>
            <a:ext cx="2973644" cy="397031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অসুস্থ হলে </a:t>
            </a:r>
          </a:p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ডাক্তার দেখানো এবং ওষুধ খাওয়া প্রয়োজন। সেই সাথে পুষ্টিযুক্ত খাদ্য ও নিরাপদ পানি পান করা প্রয়োজন।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063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8" y="975147"/>
            <a:ext cx="2782305" cy="204434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720" y="824781"/>
            <a:ext cx="2470520" cy="219470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0"/>
          <a:stretch/>
        </p:blipFill>
        <p:spPr>
          <a:xfrm>
            <a:off x="728398" y="3876226"/>
            <a:ext cx="2576733" cy="200662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68" y="3876226"/>
            <a:ext cx="3009941" cy="200662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28398" y="3032358"/>
            <a:ext cx="278230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আগেও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 সাবান দিয়ে হাত পরিস্কার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39387" y="3058982"/>
            <a:ext cx="35097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পরিস্কার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জামাকাপড়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পরিধান,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397" y="5911142"/>
            <a:ext cx="257673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মন ভালো রাখে এমন কাজ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86115" y="6033219"/>
            <a:ext cx="161627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9986" y="178449"/>
            <a:ext cx="375940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কেন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3E3B68C-2C61-49DF-8044-6E925F0288A5}"/>
              </a:ext>
            </a:extLst>
          </p:cNvPr>
          <p:cNvSpPr/>
          <p:nvPr/>
        </p:nvSpPr>
        <p:spPr>
          <a:xfrm>
            <a:off x="4179986" y="1273877"/>
            <a:ext cx="3161731" cy="50783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endParaRPr lang="bn-IN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পরে সাবান দিয়ে হাত পরিস্কার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পরিস্কার জামা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কাপড় পরিধান,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মনকে প্রফুল্ল রাখে এমন কাজ, পর্যাপ্ত বিশ্রাম আমাদের শরীর ও</a:t>
            </a:r>
          </a:p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মনকে সুস্থ রাখে।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4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 animBg="1"/>
      <p:bldP spid="1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6871" y="671726"/>
            <a:ext cx="285749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9170" y="3429000"/>
            <a:ext cx="6955959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সহপাঠীর সাথে আলোচনা করো, শরীর সুস্থ রাখার জন্য কী কী কাজ করা উচিত তার একটি তালিকা তৈরি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243EE0-85BC-4241-BBD7-DAE5C1804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71" y="2460985"/>
            <a:ext cx="2448508" cy="19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1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9558" y="259840"/>
            <a:ext cx="661091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স্থাপন।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94622" y="1158795"/>
            <a:ext cx="5002756" cy="560313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01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563" y="4716615"/>
            <a:ext cx="2098191" cy="1745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3" y="1539318"/>
            <a:ext cx="2061132" cy="2061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00" y="1525489"/>
            <a:ext cx="2144381" cy="1868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914" y="4864576"/>
            <a:ext cx="1793122" cy="1761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3"/>
          <a:stretch/>
        </p:blipFill>
        <p:spPr>
          <a:xfrm>
            <a:off x="168647" y="4961857"/>
            <a:ext cx="1879996" cy="1635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12" y="3583617"/>
            <a:ext cx="1652386" cy="1652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83" y="1525489"/>
            <a:ext cx="2659703" cy="19193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Straight Arrow Connector 9"/>
          <p:cNvCxnSpPr/>
          <p:nvPr/>
        </p:nvCxnSpPr>
        <p:spPr>
          <a:xfrm flipH="1">
            <a:off x="1751717" y="4809429"/>
            <a:ext cx="770118" cy="5803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106921" y="3273600"/>
            <a:ext cx="611742" cy="54636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766083" y="3203647"/>
            <a:ext cx="344629" cy="7797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765058" y="5921543"/>
            <a:ext cx="254236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953379" y="4826590"/>
            <a:ext cx="476626" cy="2924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109905" y="3394351"/>
            <a:ext cx="78189" cy="10894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607096" y="2845367"/>
            <a:ext cx="2441222" cy="19217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991532" y="3212619"/>
            <a:ext cx="1422611" cy="18278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6277130" y="5744184"/>
            <a:ext cx="944521" cy="1773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44131" y="834160"/>
            <a:ext cx="7726580" cy="4616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রোগজীবাণু কীভাবে ছড়ায় তা নিচের চিত্র দেখে দাগটেনে মিল কর; নোটবুকে 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638059" y="5125570"/>
            <a:ext cx="128899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জীবাণু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654412" y="3363159"/>
            <a:ext cx="4537587" cy="461665"/>
            <a:chOff x="7654412" y="3363159"/>
            <a:chExt cx="4537587" cy="461665"/>
          </a:xfrm>
        </p:grpSpPr>
        <p:sp>
          <p:nvSpPr>
            <p:cNvPr id="13" name="TextBox 12"/>
            <p:cNvSpPr txBox="1"/>
            <p:nvPr/>
          </p:nvSpPr>
          <p:spPr>
            <a:xfrm>
              <a:off x="7654412" y="3363159"/>
              <a:ext cx="4537587" cy="461665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জীবাণু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চেয়ার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  হাত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চোখ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/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মুখ</a:t>
              </a:r>
              <a:endPara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8559689" y="3600450"/>
              <a:ext cx="427703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9695996" y="3583617"/>
              <a:ext cx="427703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10580898" y="3598124"/>
              <a:ext cx="427703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654412" y="3868138"/>
            <a:ext cx="4537587" cy="461665"/>
            <a:chOff x="7654412" y="3868138"/>
            <a:chExt cx="4537587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7654412" y="3868138"/>
              <a:ext cx="4537587" cy="461665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জীবাণু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কাপ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 হাত 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চোখ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/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মুখ</a:t>
              </a:r>
              <a:endPara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8589185" y="4027190"/>
              <a:ext cx="427703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9637004" y="4086184"/>
              <a:ext cx="427703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10580898" y="4071434"/>
              <a:ext cx="427703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7654412" y="4366357"/>
            <a:ext cx="4537587" cy="461665"/>
            <a:chOff x="7654412" y="4366357"/>
            <a:chExt cx="4537587" cy="461665"/>
          </a:xfrm>
        </p:grpSpPr>
        <p:sp>
          <p:nvSpPr>
            <p:cNvPr id="52" name="TextBox 51"/>
            <p:cNvSpPr txBox="1"/>
            <p:nvPr/>
          </p:nvSpPr>
          <p:spPr>
            <a:xfrm>
              <a:off x="7654412" y="4366357"/>
              <a:ext cx="4537587" cy="461665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জীবাণু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বই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   হাত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চোখ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/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মুখ</a:t>
              </a:r>
              <a:endPara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8544941" y="4569135"/>
              <a:ext cx="427703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9365914" y="4569414"/>
              <a:ext cx="427703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10462914" y="4569135"/>
              <a:ext cx="427703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8639029" y="4839254"/>
            <a:ext cx="3552971" cy="461665"/>
            <a:chOff x="8639029" y="4868750"/>
            <a:chExt cx="355297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8639029" y="4868750"/>
              <a:ext cx="3552971" cy="461665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জীবাণু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হাত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চোখ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/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মুখ</a:t>
              </a:r>
              <a:endPara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9423152" y="5119071"/>
              <a:ext cx="427703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10462914" y="5105703"/>
              <a:ext cx="427703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514D9C4-EB20-415E-AD75-2B84B1CB33DF}"/>
              </a:ext>
            </a:extLst>
          </p:cNvPr>
          <p:cNvGrpSpPr/>
          <p:nvPr/>
        </p:nvGrpSpPr>
        <p:grpSpPr>
          <a:xfrm>
            <a:off x="9354358" y="92960"/>
            <a:ext cx="2386910" cy="2357995"/>
            <a:chOff x="9354358" y="92960"/>
            <a:chExt cx="2386910" cy="2357995"/>
          </a:xfrm>
        </p:grpSpPr>
        <p:sp>
          <p:nvSpPr>
            <p:cNvPr id="70" name="TextBox 69"/>
            <p:cNvSpPr txBox="1"/>
            <p:nvPr/>
          </p:nvSpPr>
          <p:spPr>
            <a:xfrm>
              <a:off x="9354358" y="92960"/>
              <a:ext cx="2386909" cy="830997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bn-IN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কক কাজ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4996F5A3-EDF6-4F31-A50F-BD9D4DC90D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49"/>
            <a:stretch/>
          </p:blipFill>
          <p:spPr>
            <a:xfrm>
              <a:off x="9354359" y="812741"/>
              <a:ext cx="2386909" cy="1638214"/>
            </a:xfrm>
            <a:prstGeom prst="ellips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7766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9151" y="499331"/>
            <a:ext cx="2557462" cy="110799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bn-IN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0237" y="2956375"/>
            <a:ext cx="922972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কীভাবে দেহে রোগ সৃষ্টি হয় 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কোন কোন কাজ করলে তুমি রোগ থেকে সেরে উঠবে 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দুটি সাধারন রোগের নাম 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00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930" y="576500"/>
            <a:ext cx="3571875" cy="101566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ড়ির কাজ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0475" y="2957513"/>
            <a:ext cx="8201025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উপায়ে আমাদের দেহে জীবাণু প্রবেশ করে। এর ফলে কী ঘটে? পরিবেশে এর বিস্তার রোধের ৫টি উপায় লিখ।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C:\Users\ATAUR RAHMAN\Desktop\pesha\unnamed-file.jpg">
            <a:extLst>
              <a:ext uri="{FF2B5EF4-FFF2-40B4-BE49-F238E27FC236}">
                <a16:creationId xmlns:a16="http://schemas.microsoft.com/office/drawing/2014/main" xmlns="" id="{1EC926F5-6AC7-4E4D-932D-C8389C3E0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209" y="2324944"/>
            <a:ext cx="3358266" cy="2755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091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20146" y="3810000"/>
            <a:ext cx="6092873" cy="22890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ED709BF-D0EC-41C5-B69F-4365BFBBAB3B}"/>
              </a:ext>
            </a:extLst>
          </p:cNvPr>
          <p:cNvSpPr/>
          <p:nvPr/>
        </p:nvSpPr>
        <p:spPr>
          <a:xfrm>
            <a:off x="334248" y="1065821"/>
            <a:ext cx="11523503" cy="1015663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 </a:t>
            </a:r>
            <a:r>
              <a:rPr lang="bn-BD" sz="60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ভালো থেকো</a:t>
            </a:r>
            <a:r>
              <a:rPr lang="en-US" sz="60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আজকের পাঠ এখানেই শেষ। </a:t>
            </a:r>
            <a:r>
              <a:rPr lang="bn-BD" sz="60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 smtClean="0">
              <a:ln>
                <a:solidFill>
                  <a:schemeClr val="bg2">
                    <a:lumMod val="10000"/>
                  </a:schemeClr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2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7238185" y="2802339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lvl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4800" kern="120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696575" y="4405180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lvl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4800" kern="120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4">
            <a:extLst>
              <a:ext uri="{FF2B5EF4-FFF2-40B4-BE49-F238E27FC236}">
                <a16:creationId xmlns:a16="http://schemas.microsoft.com/office/drawing/2014/main" xmlns="" id="{6B5B499C-EC61-400E-86D7-C26ADEF4B167}"/>
              </a:ext>
            </a:extLst>
          </p:cNvPr>
          <p:cNvSpPr/>
          <p:nvPr/>
        </p:nvSpPr>
        <p:spPr>
          <a:xfrm>
            <a:off x="641675" y="660083"/>
            <a:ext cx="3261584" cy="80480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6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r>
              <a:rPr lang="en-US" sz="3706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83653E49-24AD-4775-84C7-7E471CD1A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67" y="1460936"/>
            <a:ext cx="1791417" cy="2184963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4E4B179-49DE-4322-A83F-DB6522E145D2}"/>
              </a:ext>
            </a:extLst>
          </p:cNvPr>
          <p:cNvSpPr txBox="1"/>
          <p:nvPr/>
        </p:nvSpPr>
        <p:spPr>
          <a:xfrm>
            <a:off x="231469" y="3859054"/>
            <a:ext cx="4522311" cy="208839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594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কাওছার মিয়া</a:t>
            </a:r>
          </a:p>
          <a:p>
            <a:pPr algn="ctr"/>
            <a:r>
              <a:rPr lang="bn-IN" sz="2594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594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৭৪ নং খাড়াকান্দি স</a:t>
            </a:r>
            <a:r>
              <a:rPr lang="en-US" sz="2594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2594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প্রাঃ বিদ্যালয়।</a:t>
            </a:r>
          </a:p>
          <a:p>
            <a:pPr algn="ctr"/>
            <a:r>
              <a:rPr lang="bn-IN" sz="2594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শিবচর, মাদারিপুর।</a:t>
            </a:r>
          </a:p>
          <a:p>
            <a:pPr algn="ctr"/>
            <a:r>
              <a:rPr lang="bn-IN" sz="2594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53" dirty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  <a:hlinkClick r:id="rId3"/>
              </a:rPr>
              <a:t>kowsarahmed1980@gmail.com</a:t>
            </a:r>
            <a:r>
              <a:rPr lang="en-US" sz="1853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71E66477-0A68-4976-8525-2EF5437C2101}"/>
              </a:ext>
            </a:extLst>
          </p:cNvPr>
          <p:cNvCxnSpPr/>
          <p:nvPr/>
        </p:nvCxnSpPr>
        <p:spPr>
          <a:xfrm>
            <a:off x="4946681" y="1344352"/>
            <a:ext cx="42358" cy="46030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37BE4FBD-9782-49EC-B9C0-A32D94B2AB19}"/>
              </a:ext>
            </a:extLst>
          </p:cNvPr>
          <p:cNvCxnSpPr/>
          <p:nvPr/>
        </p:nvCxnSpPr>
        <p:spPr>
          <a:xfrm>
            <a:off x="4833465" y="1344352"/>
            <a:ext cx="42358" cy="46030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10">
            <a:extLst>
              <a:ext uri="{FF2B5EF4-FFF2-40B4-BE49-F238E27FC236}">
                <a16:creationId xmlns:a16="http://schemas.microsoft.com/office/drawing/2014/main" xmlns="" id="{B775326D-7675-46E0-9C34-1EEF6BF6FC05}"/>
              </a:ext>
            </a:extLst>
          </p:cNvPr>
          <p:cNvSpPr/>
          <p:nvPr/>
        </p:nvSpPr>
        <p:spPr>
          <a:xfrm>
            <a:off x="5275455" y="2139628"/>
            <a:ext cx="2578616" cy="2578743"/>
          </a:xfrm>
          <a:custGeom>
            <a:avLst/>
            <a:gdLst>
              <a:gd name="connsiteX0" fmla="*/ 0 w 2578616"/>
              <a:gd name="connsiteY0" fmla="*/ 1289372 h 2578743"/>
              <a:gd name="connsiteX1" fmla="*/ 1289308 w 2578616"/>
              <a:gd name="connsiteY1" fmla="*/ 0 h 2578743"/>
              <a:gd name="connsiteX2" fmla="*/ 2578616 w 2578616"/>
              <a:gd name="connsiteY2" fmla="*/ 1289372 h 2578743"/>
              <a:gd name="connsiteX3" fmla="*/ 1289308 w 2578616"/>
              <a:gd name="connsiteY3" fmla="*/ 2578744 h 2578743"/>
              <a:gd name="connsiteX4" fmla="*/ 0 w 2578616"/>
              <a:gd name="connsiteY4" fmla="*/ 1289372 h 25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8616" h="2578743">
                <a:moveTo>
                  <a:pt x="0" y="1289372"/>
                </a:moveTo>
                <a:cubicBezTo>
                  <a:pt x="0" y="577272"/>
                  <a:pt x="577243" y="0"/>
                  <a:pt x="1289308" y="0"/>
                </a:cubicBezTo>
                <a:cubicBezTo>
                  <a:pt x="2001373" y="0"/>
                  <a:pt x="2578616" y="577272"/>
                  <a:pt x="2578616" y="1289372"/>
                </a:cubicBezTo>
                <a:cubicBezTo>
                  <a:pt x="2578616" y="2001472"/>
                  <a:pt x="2001373" y="2578744"/>
                  <a:pt x="1289308" y="2578744"/>
                </a:cubicBezTo>
                <a:cubicBezTo>
                  <a:pt x="577243" y="2578744"/>
                  <a:pt x="0" y="2001472"/>
                  <a:pt x="0" y="1289372"/>
                </a:cubicBezTo>
                <a:close/>
              </a:path>
            </a:pathLst>
          </a:custGeom>
          <a:solidFill>
            <a:srgbClr val="00B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441130" tIns="441148" rIns="441130" bIns="441148" numCol="1" spcCol="1270" anchor="ctr" anchorCtr="0">
            <a:noAutofit/>
          </a:bodyPr>
          <a:lstStyle/>
          <a:p>
            <a:pPr lvl="0"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800" kern="12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kern="1200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Block Arc 47">
            <a:extLst>
              <a:ext uri="{FF2B5EF4-FFF2-40B4-BE49-F238E27FC236}">
                <a16:creationId xmlns:a16="http://schemas.microsoft.com/office/drawing/2014/main" xmlns="" id="{1D62640B-F403-4F84-A61F-602803E7A2BD}"/>
              </a:ext>
            </a:extLst>
          </p:cNvPr>
          <p:cNvSpPr/>
          <p:nvPr/>
        </p:nvSpPr>
        <p:spPr>
          <a:xfrm>
            <a:off x="3926504" y="994554"/>
            <a:ext cx="4572002" cy="4952892"/>
          </a:xfrm>
          <a:prstGeom prst="blockArc">
            <a:avLst>
              <a:gd name="adj1" fmla="val 16469691"/>
              <a:gd name="adj2" fmla="val 5523492"/>
              <a:gd name="adj3" fmla="val 5637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7139AA0D-AA98-4B65-943D-C79554718BE7}"/>
              </a:ext>
            </a:extLst>
          </p:cNvPr>
          <p:cNvSpPr/>
          <p:nvPr/>
        </p:nvSpPr>
        <p:spPr>
          <a:xfrm>
            <a:off x="7539700" y="1716424"/>
            <a:ext cx="731520" cy="73152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Freeform 13">
            <a:extLst>
              <a:ext uri="{FF2B5EF4-FFF2-40B4-BE49-F238E27FC236}">
                <a16:creationId xmlns:a16="http://schemas.microsoft.com/office/drawing/2014/main" xmlns="" id="{83D2AD0D-CFEA-4BB9-84B4-AFEDB8B67ECC}"/>
              </a:ext>
            </a:extLst>
          </p:cNvPr>
          <p:cNvSpPr/>
          <p:nvPr/>
        </p:nvSpPr>
        <p:spPr>
          <a:xfrm>
            <a:off x="8424797" y="1401956"/>
            <a:ext cx="3248091" cy="1337327"/>
          </a:xfrm>
          <a:custGeom>
            <a:avLst/>
            <a:gdLst>
              <a:gd name="connsiteX0" fmla="*/ 0 w 5285856"/>
              <a:gd name="connsiteY0" fmla="*/ 0 h 1337327"/>
              <a:gd name="connsiteX1" fmla="*/ 5285856 w 5285856"/>
              <a:gd name="connsiteY1" fmla="*/ 0 h 1337327"/>
              <a:gd name="connsiteX2" fmla="*/ 5285856 w 5285856"/>
              <a:gd name="connsiteY2" fmla="*/ 1337327 h 1337327"/>
              <a:gd name="connsiteX3" fmla="*/ 0 w 5285856"/>
              <a:gd name="connsiteY3" fmla="*/ 1337327 h 1337327"/>
              <a:gd name="connsiteX4" fmla="*/ 0 w 5285856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856" h="1337327">
                <a:moveTo>
                  <a:pt x="0" y="0"/>
                </a:moveTo>
                <a:lnTo>
                  <a:pt x="5285856" y="0"/>
                </a:lnTo>
                <a:lnTo>
                  <a:pt x="5285856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lvl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bn-IN" sz="4000" kern="12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 শ্রেণি</a:t>
            </a:r>
            <a:endParaRPr lang="en-US" sz="4000" kern="1200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362C4D5B-C48A-4E23-BF24-61FDB467F974}"/>
              </a:ext>
            </a:extLst>
          </p:cNvPr>
          <p:cNvSpPr/>
          <p:nvPr/>
        </p:nvSpPr>
        <p:spPr>
          <a:xfrm>
            <a:off x="7993228" y="3105442"/>
            <a:ext cx="731520" cy="73152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Freeform 19">
            <a:extLst>
              <a:ext uri="{FF2B5EF4-FFF2-40B4-BE49-F238E27FC236}">
                <a16:creationId xmlns:a16="http://schemas.microsoft.com/office/drawing/2014/main" xmlns="" id="{71C3F3F3-FA7A-40F8-A3F5-D9DEAD14F5D4}"/>
              </a:ext>
            </a:extLst>
          </p:cNvPr>
          <p:cNvSpPr/>
          <p:nvPr/>
        </p:nvSpPr>
        <p:spPr>
          <a:xfrm>
            <a:off x="8851687" y="2802339"/>
            <a:ext cx="2821201" cy="1337327"/>
          </a:xfrm>
          <a:custGeom>
            <a:avLst/>
            <a:gdLst>
              <a:gd name="connsiteX0" fmla="*/ 0 w 5285856"/>
              <a:gd name="connsiteY0" fmla="*/ 0 h 1337327"/>
              <a:gd name="connsiteX1" fmla="*/ 5285856 w 5285856"/>
              <a:gd name="connsiteY1" fmla="*/ 0 h 1337327"/>
              <a:gd name="connsiteX2" fmla="*/ 5285856 w 5285856"/>
              <a:gd name="connsiteY2" fmla="*/ 1337327 h 1337327"/>
              <a:gd name="connsiteX3" fmla="*/ 0 w 5285856"/>
              <a:gd name="connsiteY3" fmla="*/ 1337327 h 1337327"/>
              <a:gd name="connsiteX4" fmla="*/ 0 w 5285856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856" h="1337327">
                <a:moveTo>
                  <a:pt x="0" y="0"/>
                </a:moveTo>
                <a:lnTo>
                  <a:pt x="5285856" y="0"/>
                </a:lnTo>
                <a:lnTo>
                  <a:pt x="5285856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lvl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bn-IN" sz="40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endParaRPr lang="en-US" sz="4000" kern="1200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D5604B0E-ADAA-41BE-AE0B-2951920A380F}"/>
              </a:ext>
            </a:extLst>
          </p:cNvPr>
          <p:cNvSpPr/>
          <p:nvPr/>
        </p:nvSpPr>
        <p:spPr>
          <a:xfrm>
            <a:off x="7514347" y="4503963"/>
            <a:ext cx="731520" cy="73152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Freeform 21">
            <a:extLst>
              <a:ext uri="{FF2B5EF4-FFF2-40B4-BE49-F238E27FC236}">
                <a16:creationId xmlns:a16="http://schemas.microsoft.com/office/drawing/2014/main" xmlns="" id="{5937BBD0-441F-49F1-BB9D-413224F4ECCF}"/>
              </a:ext>
            </a:extLst>
          </p:cNvPr>
          <p:cNvSpPr/>
          <p:nvPr/>
        </p:nvSpPr>
        <p:spPr>
          <a:xfrm>
            <a:off x="8424797" y="4265778"/>
            <a:ext cx="3248091" cy="1337327"/>
          </a:xfrm>
          <a:custGeom>
            <a:avLst/>
            <a:gdLst>
              <a:gd name="connsiteX0" fmla="*/ 0 w 5285856"/>
              <a:gd name="connsiteY0" fmla="*/ 0 h 1337327"/>
              <a:gd name="connsiteX1" fmla="*/ 5285856 w 5285856"/>
              <a:gd name="connsiteY1" fmla="*/ 0 h 1337327"/>
              <a:gd name="connsiteX2" fmla="*/ 5285856 w 5285856"/>
              <a:gd name="connsiteY2" fmla="*/ 1337327 h 1337327"/>
              <a:gd name="connsiteX3" fmla="*/ 0 w 5285856"/>
              <a:gd name="connsiteY3" fmla="*/ 1337327 h 1337327"/>
              <a:gd name="connsiteX4" fmla="*/ 0 w 5285856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856" h="1337327">
                <a:moveTo>
                  <a:pt x="0" y="0"/>
                </a:moveTo>
                <a:lnTo>
                  <a:pt x="5285856" y="0"/>
                </a:lnTo>
                <a:lnTo>
                  <a:pt x="5285856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lvl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4000" dirty="0" err="1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r>
              <a:rPr lang="en-US" sz="40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kern="1200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09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4" grpId="0"/>
      <p:bldP spid="47" grpId="0" animBg="1"/>
      <p:bldP spid="50" grpId="0"/>
      <p:bldP spid="52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80CD7E-2D43-4320-8577-BDEBA57AE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82" y="1330659"/>
            <a:ext cx="4234324" cy="3051784"/>
          </a:xfrm>
          <a:prstGeom prst="rect">
            <a:avLst/>
          </a:prstGeom>
          <a:ln w="3175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D11C2F-49C3-4A89-8184-FC28427C3C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t="5938" b="6460"/>
          <a:stretch/>
        </p:blipFill>
        <p:spPr>
          <a:xfrm>
            <a:off x="6716902" y="1330659"/>
            <a:ext cx="4044009" cy="3051785"/>
          </a:xfrm>
          <a:prstGeom prst="rect">
            <a:avLst/>
          </a:prstGeom>
          <a:ln w="3175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ED77131-DC5B-49A5-8EF8-657DE8150DAA}"/>
              </a:ext>
            </a:extLst>
          </p:cNvPr>
          <p:cNvSpPr txBox="1"/>
          <p:nvPr/>
        </p:nvSpPr>
        <p:spPr>
          <a:xfrm>
            <a:off x="2208225" y="464482"/>
            <a:ext cx="672505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ভেবে বলো, ছবিগুলো দেখে কী মনে হচ্ছে? 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FCBE130-D93D-40EC-A77F-8F07DD4C7A8D}"/>
              </a:ext>
            </a:extLst>
          </p:cNvPr>
          <p:cNvSpPr txBox="1"/>
          <p:nvPr/>
        </p:nvSpPr>
        <p:spPr>
          <a:xfrm>
            <a:off x="3620840" y="464482"/>
            <a:ext cx="344359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অসুস্থ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9F4C6B4-B335-4E14-83C8-FB5D15679E06}"/>
              </a:ext>
            </a:extLst>
          </p:cNvPr>
          <p:cNvSpPr txBox="1"/>
          <p:nvPr/>
        </p:nvSpPr>
        <p:spPr>
          <a:xfrm>
            <a:off x="2273017" y="5056080"/>
            <a:ext cx="659547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জন্য আমাদের কী করা উচিত 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9176FF-6BCB-4D0E-AAB4-2CB77548A7B8}"/>
              </a:ext>
            </a:extLst>
          </p:cNvPr>
          <p:cNvSpPr txBox="1"/>
          <p:nvPr/>
        </p:nvSpPr>
        <p:spPr>
          <a:xfrm>
            <a:off x="3221328" y="5056080"/>
            <a:ext cx="42426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 মেনে চলা উচিত 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3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73513"/>
            <a:ext cx="5273040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 পাঠ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44323" y="2454260"/>
            <a:ext cx="4616245" cy="3052916"/>
            <a:chOff x="7359444" y="2296014"/>
            <a:chExt cx="4616245" cy="3052916"/>
          </a:xfrm>
        </p:grpSpPr>
        <p:sp>
          <p:nvSpPr>
            <p:cNvPr id="5" name="Cross 4"/>
            <p:cNvSpPr/>
            <p:nvPr/>
          </p:nvSpPr>
          <p:spPr>
            <a:xfrm>
              <a:off x="7359444" y="2296014"/>
              <a:ext cx="4616245" cy="3052916"/>
            </a:xfrm>
            <a:prstGeom prst="plu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542493" y="3155629"/>
              <a:ext cx="4250146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স্বাস্থ্যবিধি  </a:t>
              </a:r>
              <a:r>
                <a:rPr lang="en-US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569" y="1739064"/>
            <a:ext cx="6695464" cy="405937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E85BB3D-F236-41EA-89A0-FBB62630D0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17" y="1643603"/>
            <a:ext cx="2401602" cy="47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8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4542" y="2459504"/>
            <a:ext cx="987745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৯.১.২ - বিভিন্ন রোগে আক্রান্ত হওয়ার কারণ </a:t>
            </a:r>
            <a:r>
              <a:rPr lang="bn-IN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IN" sz="4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পারবে;</a:t>
            </a:r>
            <a:endParaRPr lang="bn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৯.২.২ – সুস্থ থাকার উপায় চিহ্নিত করতে পারবে।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2304" y="461128"/>
            <a:ext cx="258096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68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0" y="1461530"/>
            <a:ext cx="4868526" cy="3698128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40" y="1485042"/>
            <a:ext cx="4963256" cy="3698128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26190">
            <a:off x="2502831" y="4000686"/>
            <a:ext cx="862420" cy="477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37">
            <a:off x="2009998" y="3754002"/>
            <a:ext cx="680669" cy="3766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1028" y="386634"/>
            <a:ext cx="5860588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তোমাদের কী মনে হচ্ছে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176" y="5434395"/>
            <a:ext cx="1075943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অসংখ্য রোগের জীবাণু ছড়িয়ে আছে।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রোগজীবাণু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31558">
            <a:off x="9242874" y="3918586"/>
            <a:ext cx="862420" cy="4772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1959">
            <a:off x="7750370" y="4472263"/>
            <a:ext cx="862420" cy="477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91049">
            <a:off x="8223957" y="3781059"/>
            <a:ext cx="862420" cy="477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89085">
            <a:off x="9807771" y="3272912"/>
            <a:ext cx="862420" cy="47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8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4" r="22364" b="19986"/>
          <a:stretch/>
        </p:blipFill>
        <p:spPr>
          <a:xfrm>
            <a:off x="4373882" y="1658385"/>
            <a:ext cx="3617423" cy="2540984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934040" y="497834"/>
            <a:ext cx="6652411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তোমাদের কী মনে হচ্ছে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9" r="28993" b="7006"/>
          <a:stretch/>
        </p:blipFill>
        <p:spPr>
          <a:xfrm>
            <a:off x="8355750" y="1658385"/>
            <a:ext cx="3149313" cy="2534008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5060" r="20050" b="16051"/>
          <a:stretch/>
        </p:blipFill>
        <p:spPr>
          <a:xfrm>
            <a:off x="452619" y="1658385"/>
            <a:ext cx="3638896" cy="2532957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121648" y="4713589"/>
            <a:ext cx="1048125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ময়লা হাত দিয়ে চোখ ঘষলে বা অপরিষ্কার হাত মুখে দিলে রোগ জীবাণু দেহে ঢুকতে পারে এবং আমরা অসুস্থ হতে পারি।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98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4118" y="300173"/>
            <a:ext cx="38370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জীবাণু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21280"/>
            <a:ext cx="2019300" cy="2019300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56260" y="4640580"/>
            <a:ext cx="136398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জীবাণু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155" y="840190"/>
            <a:ext cx="1970964" cy="1611499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572" y="3028960"/>
            <a:ext cx="1629891" cy="13034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515" y="4841527"/>
            <a:ext cx="2017884" cy="1512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760" y="2692628"/>
            <a:ext cx="2664384" cy="2240339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grpSp>
        <p:nvGrpSpPr>
          <p:cNvPr id="12" name="Group 11"/>
          <p:cNvGrpSpPr/>
          <p:nvPr/>
        </p:nvGrpSpPr>
        <p:grpSpPr>
          <a:xfrm>
            <a:off x="8697265" y="2720657"/>
            <a:ext cx="3318465" cy="2212310"/>
            <a:chOff x="8697265" y="2720657"/>
            <a:chExt cx="3318465" cy="221231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7265" y="2720657"/>
              <a:ext cx="3318465" cy="22123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0482884" y="4099560"/>
              <a:ext cx="1341120" cy="396240"/>
            </a:xfrm>
            <a:prstGeom prst="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54189" y="2505740"/>
            <a:ext cx="95865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0216" y="4346267"/>
            <a:ext cx="83366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5892" y="6284267"/>
            <a:ext cx="85525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7003" y="4945687"/>
            <a:ext cx="254165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 ভেতর জীবাণু প্রবেশ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50283" y="5145860"/>
            <a:ext cx="254165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অসুস্থ হয়ে পড়া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050160" y="2129899"/>
            <a:ext cx="1126296" cy="8170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363275" y="3711261"/>
            <a:ext cx="756310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" idx="5"/>
          </p:cNvCxnSpPr>
          <p:nvPr/>
        </p:nvCxnSpPr>
        <p:spPr>
          <a:xfrm>
            <a:off x="1952180" y="4344860"/>
            <a:ext cx="1124872" cy="7871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9" idx="1"/>
          </p:cNvCxnSpPr>
          <p:nvPr/>
        </p:nvCxnSpPr>
        <p:spPr>
          <a:xfrm>
            <a:off x="4978399" y="2126202"/>
            <a:ext cx="1115551" cy="8945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874608" y="3686587"/>
            <a:ext cx="866124" cy="144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769386" y="4447112"/>
            <a:ext cx="1126296" cy="8170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726777" y="3812797"/>
            <a:ext cx="853245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3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511" y="477633"/>
            <a:ext cx="268961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লীয় কাজ</a:t>
            </a:r>
            <a:endParaRPr lang="bn-IN" sz="4000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0603" y="2312069"/>
            <a:ext cx="7329489" cy="12003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দলঃ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কেন অসুস্থ হই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পাঁচটি বাক্য লেখ।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0603" y="3875528"/>
            <a:ext cx="8435618" cy="175432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 দলঃ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দরজার হাতল ধরায় তোমার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লেখ। </a:t>
            </a:r>
          </a:p>
        </p:txBody>
      </p:sp>
      <p:pic>
        <p:nvPicPr>
          <p:cNvPr id="10" name="Picture 9" descr="download.png">
            <a:extLst>
              <a:ext uri="{FF2B5EF4-FFF2-40B4-BE49-F238E27FC236}">
                <a16:creationId xmlns:a16="http://schemas.microsoft.com/office/drawing/2014/main" xmlns="" id="{BA07E2CB-15F3-4905-836F-1C9C57102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97" y="2437338"/>
            <a:ext cx="2658063" cy="1983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52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452</Words>
  <Application>Microsoft Office PowerPoint</Application>
  <PresentationFormat>Widescreen</PresentationFormat>
  <Paragraphs>78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Kawsar Ahamed</dc:creator>
  <cp:lastModifiedBy>Kawsar Ahamed</cp:lastModifiedBy>
  <cp:revision>31</cp:revision>
  <dcterms:created xsi:type="dcterms:W3CDTF">2019-08-15T15:35:44Z</dcterms:created>
  <dcterms:modified xsi:type="dcterms:W3CDTF">2022-03-19T15:31:00Z</dcterms:modified>
</cp:coreProperties>
</file>