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57" r:id="rId3"/>
    <p:sldId id="256" r:id="rId4"/>
    <p:sldId id="258" r:id="rId5"/>
    <p:sldId id="259" r:id="rId6"/>
    <p:sldId id="260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1" r:id="rId15"/>
    <p:sldId id="273" r:id="rId16"/>
    <p:sldId id="272" r:id="rId17"/>
    <p:sldId id="274" r:id="rId18"/>
    <p:sldId id="283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299DF-DD2A-4E6E-BE90-8CAC2D38D4A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B79E6-EE0E-4FCA-A7FF-6DC3E7058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learners already know: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Lead in: Firstly I will sing and ss will only listen to me carefully then I will sing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8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the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7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can you think about the picture?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6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 will read the dialogue—(Front chaining and back chaining.)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 will call two ss and ask to role play as </a:t>
            </a:r>
            <a:r>
              <a:rPr lang="en-US" b="1" dirty="0" err="1"/>
              <a:t>andy</a:t>
            </a:r>
            <a:r>
              <a:rPr lang="en-US" b="1" dirty="0"/>
              <a:t> and Tamal.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3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act the dialogue and students will follow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4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B79E6-EE0E-4FCA-A7FF-6DC3E70581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0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E296-E0BD-4748-BD98-C36D66C8A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78D39-3963-40B3-BAA0-C0BDB326C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C61BD-C885-42B2-A254-2249D0B9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8A6A-E570-4365-8DE2-1956DCC6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DFFCC-9CBE-4BE5-8EEA-38D1D6C0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2C8A-7421-4CE4-A53D-42BE9BEB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DABCF-0B20-4778-AE0E-0E890FB72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5A892-3AAD-475C-90A1-64E82AC7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12051-DE7E-4EC4-890A-29266856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34C08-1462-49E5-B5CF-39F091A2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3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63AB9-4BFB-4997-8765-971947F2D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B8FF6-6E08-4C9E-98C6-DDCD3930C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A709-17C4-475B-B708-B5650301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3C2FF-11C7-48C5-B200-C44650E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2AAE7-6B83-46C1-AB1A-F01681C3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0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5591-9682-481B-AB6E-0DB9A859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A482-2862-4F44-9AD0-D22C04535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8B46-4C2A-4E23-BBB9-B82719A0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E8388-E896-4E65-BC12-6C24C3CE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2F0F-1048-422B-90D1-D3B18237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DCFD-3DF1-4889-A698-E0078DB0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9A2D2-BA88-4156-AC4A-AAB221B57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F02F5-78F8-405A-8527-31E4A3D5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28B8-E717-4C44-A44B-24B55550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70028-2312-41D2-A889-1F5BD032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40F7-3365-4DC9-8C06-0975B954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040B-4065-4D0B-8EF8-220C90109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D33D-9D03-4743-A1A3-7E0338B8E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52A25-E228-43A9-AD75-E13A12B8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E66EA-2552-4D27-9FF8-8412539A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40A14-D0AE-4542-9216-17A5DE71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D17C-D88E-4389-A6FF-1D5FF12E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C0C37-F9A3-452F-94B9-07CB7248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B912B-5C67-4CB0-88FC-26F47BAE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CC5C7-BAF7-4F42-86B1-4B08D0498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A2B8E3-9A60-4CC4-BA8C-D0F605881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4A470-612E-449E-94CB-6A3EF352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FCCEA-4E8E-4343-BDAB-C888F3518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9F897-6A0B-4612-94DE-0B2E33F5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7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71EF-DF33-4248-9741-3A1C0550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87657-ADDF-43B8-AA0D-2AC4BB25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19757-1BB5-4478-8DA5-7FF9AEE8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F7A41-768E-4A22-A82C-6A2C84B7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B119C-FC12-45C1-9C69-09B515BF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C4458-F143-4BBD-95E4-C77C6FC6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017B8-DA41-4404-9D7D-D6F95339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F918-4EC3-4533-B882-43964506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E19F-CE7D-42BC-B58A-8FB87512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D8E3B-0595-435F-AE78-54304D54B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B82E5-7929-4FE7-A673-CD5DD54D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77692-A188-48BF-AEF1-EE48F72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3F0A-9CF6-4D6F-909E-24101475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9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9C87-49E5-4FCE-A661-DEC45D3C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CDDD5-25A3-4152-825D-15690DB02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B045D-9830-487B-890A-248BA2190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4A502-6D49-4EC2-BCE0-B980414D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C47A2-5CF8-47D2-BF98-13FB213C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E060D-E25D-48CC-A653-FDE6B824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B69A4-0B84-4537-BD53-1BC9A692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201F-8653-42AD-9CB3-585CAFB06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BD489-D9AA-47CB-8860-5A77E6F11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A6647-5E3D-4573-A92C-4015DE9F293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367CC-6987-4C56-9B97-A79599B72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53638-3EDE-4D8D-B42B-DC16E2D27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9372-A202-4551-9417-9CD8E53D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8802&amp;picture=medical-supplies-paper-ba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Bookshop_Interior_-_Subarnarekha_-_Hirabai_Panthasala_-_Santiniketan_2014-06-28_5220.JPG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3FAB1F-970F-445D-ACE4-B74290469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9920" y="0"/>
            <a:ext cx="14091920" cy="7122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19CE1-1D9B-438C-8C52-5A0BDFD81D75}"/>
              </a:ext>
            </a:extLst>
          </p:cNvPr>
          <p:cNvSpPr txBox="1"/>
          <p:nvPr/>
        </p:nvSpPr>
        <p:spPr>
          <a:xfrm>
            <a:off x="3514660" y="1469688"/>
            <a:ext cx="3516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Bodoni MT Black" panose="02070A03080606020203" pitchFamily="18" charset="0"/>
              </a:rPr>
              <a:t>Welcome</a:t>
            </a:r>
          </a:p>
          <a:p>
            <a:r>
              <a:rPr lang="en-US" sz="4800" b="1" dirty="0">
                <a:latin typeface="Bodoni MT Black" panose="02070A03080606020203" pitchFamily="18" charset="0"/>
              </a:rPr>
              <a:t>Everybody.</a:t>
            </a:r>
          </a:p>
        </p:txBody>
      </p:sp>
    </p:spTree>
    <p:extLst>
      <p:ext uri="{BB962C8B-B14F-4D97-AF65-F5344CB8AC3E}">
        <p14:creationId xmlns:p14="http://schemas.microsoft.com/office/powerpoint/2010/main" val="3939035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F95B6-4395-4718-8889-D38D5E3C79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25023" r="33220" b="36256"/>
          <a:stretch/>
        </p:blipFill>
        <p:spPr>
          <a:xfrm>
            <a:off x="2317315" y="1205630"/>
            <a:ext cx="7227518" cy="44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3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D7EA5A-E6DF-4EC8-B032-D05E383E0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t="25023" r="33220" b="36256"/>
          <a:stretch/>
        </p:blipFill>
        <p:spPr>
          <a:xfrm>
            <a:off x="3559479" y="1944919"/>
            <a:ext cx="5073041" cy="3139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5505A-BE6C-4974-AEEE-A0E7D152DF29}"/>
              </a:ext>
            </a:extLst>
          </p:cNvPr>
          <p:cNvSpPr txBox="1"/>
          <p:nvPr/>
        </p:nvSpPr>
        <p:spPr>
          <a:xfrm>
            <a:off x="2651735" y="150312"/>
            <a:ext cx="480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Where is Andy going?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CAF8C-CD11-4FDE-A2F7-EDB0C8140B4D}"/>
              </a:ext>
            </a:extLst>
          </p:cNvPr>
          <p:cNvSpPr txBox="1"/>
          <p:nvPr/>
        </p:nvSpPr>
        <p:spPr>
          <a:xfrm>
            <a:off x="2651735" y="1047615"/>
            <a:ext cx="613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2. Where is Tamal going?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355B5-CF46-499D-B617-1F37D381FE4A}"/>
              </a:ext>
            </a:extLst>
          </p:cNvPr>
          <p:cNvSpPr txBox="1"/>
          <p:nvPr/>
        </p:nvSpPr>
        <p:spPr>
          <a:xfrm>
            <a:off x="2651735" y="5084580"/>
            <a:ext cx="6748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3.When can Tamal meet Andy?</a:t>
            </a:r>
          </a:p>
        </p:txBody>
      </p:sp>
    </p:spTree>
    <p:extLst>
      <p:ext uri="{BB962C8B-B14F-4D97-AF65-F5344CB8AC3E}">
        <p14:creationId xmlns:p14="http://schemas.microsoft.com/office/powerpoint/2010/main" val="1375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E1008-7792-4A72-B20D-0EF2E00F2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35982" r="25720" b="26758"/>
          <a:stretch/>
        </p:blipFill>
        <p:spPr>
          <a:xfrm>
            <a:off x="538619" y="209811"/>
            <a:ext cx="12191999" cy="64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A0D4E6-346F-4FBB-9EE8-26AF9D71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93"/>
            <a:ext cx="12146692" cy="62630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D45CE-F52B-4FC7-B211-8C92E4BA83F0}"/>
              </a:ext>
            </a:extLst>
          </p:cNvPr>
          <p:cNvSpPr txBox="1"/>
          <p:nvPr/>
        </p:nvSpPr>
        <p:spPr>
          <a:xfrm>
            <a:off x="12146692" y="823517"/>
            <a:ext cx="803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9DFBD-DA2D-479E-B18C-6843AFC1149D}"/>
              </a:ext>
            </a:extLst>
          </p:cNvPr>
          <p:cNvSpPr txBox="1"/>
          <p:nvPr/>
        </p:nvSpPr>
        <p:spPr>
          <a:xfrm>
            <a:off x="12115927" y="2642204"/>
            <a:ext cx="108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right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883AA-3CFD-4D9F-8349-3C0717760636}"/>
              </a:ext>
            </a:extLst>
          </p:cNvPr>
          <p:cNvSpPr txBox="1"/>
          <p:nvPr/>
        </p:nvSpPr>
        <p:spPr>
          <a:xfrm>
            <a:off x="12146692" y="3591501"/>
            <a:ext cx="118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meet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6683E-7278-4361-BBC1-D83411807313}"/>
              </a:ext>
            </a:extLst>
          </p:cNvPr>
          <p:cNvSpPr txBox="1"/>
          <p:nvPr/>
        </p:nvSpPr>
        <p:spPr>
          <a:xfrm>
            <a:off x="12153925" y="4551462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C1DA7-CB04-424C-9364-FA478F08CA13}"/>
              </a:ext>
            </a:extLst>
          </p:cNvPr>
          <p:cNvSpPr txBox="1"/>
          <p:nvPr/>
        </p:nvSpPr>
        <p:spPr>
          <a:xfrm>
            <a:off x="12120512" y="5555984"/>
            <a:ext cx="107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16473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5209 -0.0469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4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58555 0.0189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4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26393 -0.03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62435 -0.010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2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61068 -0.074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3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017A2-6130-410F-9504-43F0A771A004}"/>
              </a:ext>
            </a:extLst>
          </p:cNvPr>
          <p:cNvSpPr txBox="1"/>
          <p:nvPr/>
        </p:nvSpPr>
        <p:spPr>
          <a:xfrm>
            <a:off x="148745" y="1045753"/>
            <a:ext cx="144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Tamal: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86B5F6-43C9-4664-A3FE-DD47A899A865}"/>
              </a:ext>
            </a:extLst>
          </p:cNvPr>
          <p:cNvSpPr txBox="1"/>
          <p:nvPr/>
        </p:nvSpPr>
        <p:spPr>
          <a:xfrm>
            <a:off x="374785" y="18064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Andy: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5E88E-6FD8-449D-8A2F-455B3091535B}"/>
              </a:ext>
            </a:extLst>
          </p:cNvPr>
          <p:cNvSpPr txBox="1"/>
          <p:nvPr/>
        </p:nvSpPr>
        <p:spPr>
          <a:xfrm>
            <a:off x="291733" y="1728983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Andy: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CEB7A-2B8D-42CE-80BD-3929AE30C334}"/>
              </a:ext>
            </a:extLst>
          </p:cNvPr>
          <p:cNvSpPr txBox="1"/>
          <p:nvPr/>
        </p:nvSpPr>
        <p:spPr>
          <a:xfrm>
            <a:off x="305825" y="3950040"/>
            <a:ext cx="1249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Andy: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F9DE9-A98B-420E-8D22-0AF065B1DDC7}"/>
              </a:ext>
            </a:extLst>
          </p:cNvPr>
          <p:cNvSpPr txBox="1"/>
          <p:nvPr/>
        </p:nvSpPr>
        <p:spPr>
          <a:xfrm>
            <a:off x="212943" y="4630391"/>
            <a:ext cx="1537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Tamal: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DDB09-D8DF-47BC-9AB4-B2EABDEABD71}"/>
              </a:ext>
            </a:extLst>
          </p:cNvPr>
          <p:cNvSpPr txBox="1"/>
          <p:nvPr/>
        </p:nvSpPr>
        <p:spPr>
          <a:xfrm>
            <a:off x="305825" y="5467874"/>
            <a:ext cx="1444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Andy: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61AC23-B901-4968-9A60-9D0F5C1C89CD}"/>
              </a:ext>
            </a:extLst>
          </p:cNvPr>
          <p:cNvSpPr txBox="1"/>
          <p:nvPr/>
        </p:nvSpPr>
        <p:spPr>
          <a:xfrm>
            <a:off x="1598501" y="276633"/>
            <a:ext cx="542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Hello, Tamal! How are you?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8BDBA-3E23-47DD-A246-CEAFD0877333}"/>
              </a:ext>
            </a:extLst>
          </p:cNvPr>
          <p:cNvSpPr txBox="1"/>
          <p:nvPr/>
        </p:nvSpPr>
        <p:spPr>
          <a:xfrm>
            <a:off x="1453017" y="1066960"/>
            <a:ext cx="752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Hello, Andy! I’m fine thanks. And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7F1B2-C1C3-44BE-9B1F-FEA953F72213}"/>
              </a:ext>
            </a:extLst>
          </p:cNvPr>
          <p:cNvSpPr txBox="1"/>
          <p:nvPr/>
        </p:nvSpPr>
        <p:spPr>
          <a:xfrm>
            <a:off x="1555296" y="1749760"/>
            <a:ext cx="9062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Fine, Thanks. Listen. I’m going to the bookfair. </a:t>
            </a:r>
          </a:p>
          <a:p>
            <a:r>
              <a:rPr lang="en-US" sz="3600" b="1" dirty="0"/>
              <a:t>Would you like to come?</a:t>
            </a:r>
          </a:p>
          <a:p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BF4E3-1978-45A1-94A6-108C4E18F65A}"/>
              </a:ext>
            </a:extLst>
          </p:cNvPr>
          <p:cNvSpPr txBox="1"/>
          <p:nvPr/>
        </p:nvSpPr>
        <p:spPr>
          <a:xfrm>
            <a:off x="1875773" y="3982646"/>
            <a:ext cx="731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Ok, great  I’ll  see you at the bookfair.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94176-8A0A-4D59-8DCA-87D6D31A370D}"/>
              </a:ext>
            </a:extLst>
          </p:cNvPr>
          <p:cNvSpPr txBox="1"/>
          <p:nvPr/>
        </p:nvSpPr>
        <p:spPr>
          <a:xfrm>
            <a:off x="1875773" y="4682684"/>
            <a:ext cx="539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Right  see you later, bye!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A3698-81E4-40ED-8FD3-A0629D2487D8}"/>
              </a:ext>
            </a:extLst>
          </p:cNvPr>
          <p:cNvSpPr txBox="1"/>
          <p:nvPr/>
        </p:nvSpPr>
        <p:spPr>
          <a:xfrm>
            <a:off x="1931210" y="5406319"/>
            <a:ext cx="360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See you!</a:t>
            </a:r>
          </a:p>
        </p:txBody>
      </p:sp>
    </p:spTree>
    <p:extLst>
      <p:ext uri="{BB962C8B-B14F-4D97-AF65-F5344CB8AC3E}">
        <p14:creationId xmlns:p14="http://schemas.microsoft.com/office/powerpoint/2010/main" val="18170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2" grpId="0"/>
      <p:bldP spid="13" grpId="0"/>
      <p:bldP spid="14" grpId="0"/>
      <p:bldP spid="5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2BC65-F875-4299-8974-E6D155B89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5" t="4755" r="5740" b="5553"/>
          <a:stretch/>
        </p:blipFill>
        <p:spPr>
          <a:xfrm>
            <a:off x="7979079" y="422346"/>
            <a:ext cx="2617940" cy="3519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275D5-04C0-4745-B084-FC2BA9B95D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19404" r="51131" b="4948"/>
          <a:stretch/>
        </p:blipFill>
        <p:spPr>
          <a:xfrm>
            <a:off x="914401" y="460331"/>
            <a:ext cx="2342367" cy="2968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4515AD-3411-4548-91CE-DE9E4F89B962}"/>
              </a:ext>
            </a:extLst>
          </p:cNvPr>
          <p:cNvSpPr txBox="1"/>
          <p:nvPr/>
        </p:nvSpPr>
        <p:spPr>
          <a:xfrm>
            <a:off x="2570968" y="545731"/>
            <a:ext cx="60939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Hello, Tamal! How are you?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0894D-FA7D-478C-BE24-4ABAB677D51E}"/>
              </a:ext>
            </a:extLst>
          </p:cNvPr>
          <p:cNvSpPr txBox="1"/>
          <p:nvPr/>
        </p:nvSpPr>
        <p:spPr>
          <a:xfrm>
            <a:off x="162839" y="422346"/>
            <a:ext cx="11801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Andy: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D1687-CFB7-4F20-A717-F072447B06E6}"/>
              </a:ext>
            </a:extLst>
          </p:cNvPr>
          <p:cNvSpPr txBox="1"/>
          <p:nvPr/>
        </p:nvSpPr>
        <p:spPr>
          <a:xfrm>
            <a:off x="4058433" y="1838667"/>
            <a:ext cx="43684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Hello, Andy! I’m fine thanks. And you?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7B417-972D-46EA-BA34-715B65F6B0C5}"/>
              </a:ext>
            </a:extLst>
          </p:cNvPr>
          <p:cNvSpPr txBox="1"/>
          <p:nvPr/>
        </p:nvSpPr>
        <p:spPr>
          <a:xfrm>
            <a:off x="10221238" y="391567"/>
            <a:ext cx="14497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Tamal: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EF996-7DF7-41FA-853A-D8519A40F708}"/>
              </a:ext>
            </a:extLst>
          </p:cNvPr>
          <p:cNvSpPr txBox="1"/>
          <p:nvPr/>
        </p:nvSpPr>
        <p:spPr>
          <a:xfrm>
            <a:off x="436655" y="4173107"/>
            <a:ext cx="983051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Andy: Fine, thanks. I’m going to the bookfair. </a:t>
            </a:r>
          </a:p>
          <a:p>
            <a:r>
              <a:rPr lang="en-US" sz="4000" b="1" dirty="0"/>
              <a:t>Would you like to come? </a:t>
            </a:r>
          </a:p>
        </p:txBody>
      </p:sp>
    </p:spTree>
    <p:extLst>
      <p:ext uri="{BB962C8B-B14F-4D97-AF65-F5344CB8AC3E}">
        <p14:creationId xmlns:p14="http://schemas.microsoft.com/office/powerpoint/2010/main" val="12941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8C2F35-3862-4110-86F6-DE4C4F6911F0}"/>
              </a:ext>
            </a:extLst>
          </p:cNvPr>
          <p:cNvSpPr txBox="1"/>
          <p:nvPr/>
        </p:nvSpPr>
        <p:spPr>
          <a:xfrm>
            <a:off x="2558442" y="646889"/>
            <a:ext cx="808868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Andy: Ok, great  I’ll  see you at the bookfair.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30174-5016-41FA-8BE2-1A6A611E663A}"/>
              </a:ext>
            </a:extLst>
          </p:cNvPr>
          <p:cNvSpPr txBox="1"/>
          <p:nvPr/>
        </p:nvSpPr>
        <p:spPr>
          <a:xfrm>
            <a:off x="3291215" y="1832024"/>
            <a:ext cx="609391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Tamal: Right  see you later, bye!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06860-7441-43BF-ABDB-C0B93ECD1C72}"/>
              </a:ext>
            </a:extLst>
          </p:cNvPr>
          <p:cNvSpPr txBox="1"/>
          <p:nvPr/>
        </p:nvSpPr>
        <p:spPr>
          <a:xfrm>
            <a:off x="3410210" y="4298761"/>
            <a:ext cx="609391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Andy: See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7D400-9678-4F1B-BD99-6DF37B3ED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19404" r="51131" b="4948"/>
          <a:stretch/>
        </p:blipFill>
        <p:spPr>
          <a:xfrm>
            <a:off x="906049" y="463463"/>
            <a:ext cx="1277654" cy="2188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A75EBB-0183-407F-A5CF-E8D2E6B7D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5" t="4755" r="5740" b="5553"/>
          <a:stretch/>
        </p:blipFill>
        <p:spPr>
          <a:xfrm>
            <a:off x="9385127" y="1432219"/>
            <a:ext cx="1261997" cy="2589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0C8688-B3FB-4629-87C8-7D8491464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" t="19404" r="51131" b="4948"/>
          <a:stretch/>
        </p:blipFill>
        <p:spPr>
          <a:xfrm>
            <a:off x="1992683" y="3850630"/>
            <a:ext cx="1277654" cy="21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F851C5-A38E-41A4-AFA0-C2E341E74C74}"/>
              </a:ext>
            </a:extLst>
          </p:cNvPr>
          <p:cNvSpPr txBox="1"/>
          <p:nvPr/>
        </p:nvSpPr>
        <p:spPr>
          <a:xfrm>
            <a:off x="209320" y="441698"/>
            <a:ext cx="1015342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/>
              <a:t> </a:t>
            </a:r>
            <a:r>
              <a:rPr lang="en-US" sz="4400" b="1" dirty="0">
                <a:solidFill>
                  <a:schemeClr val="tx1"/>
                </a:solidFill>
              </a:rPr>
              <a:t>Ok, great  I’ll  see you at the bookfair.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A6161-9EE2-4645-8D65-702FA30662F8}"/>
              </a:ext>
            </a:extLst>
          </p:cNvPr>
          <p:cNvSpPr txBox="1"/>
          <p:nvPr/>
        </p:nvSpPr>
        <p:spPr>
          <a:xfrm>
            <a:off x="1970081" y="1440443"/>
            <a:ext cx="726011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  Right  see you later, bye!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391BF-A218-470D-909F-D7421D606E4E}"/>
              </a:ext>
            </a:extLst>
          </p:cNvPr>
          <p:cNvSpPr txBox="1"/>
          <p:nvPr/>
        </p:nvSpPr>
        <p:spPr>
          <a:xfrm>
            <a:off x="4323095" y="3253004"/>
            <a:ext cx="267067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  See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F0E541-4B91-406B-BB0F-BF7C70BAF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6" t="29076" r="2229" b="10683"/>
          <a:stretch/>
        </p:blipFill>
        <p:spPr>
          <a:xfrm>
            <a:off x="9913344" y="441698"/>
            <a:ext cx="1511148" cy="2213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BCB0F4-04EE-4077-81AF-5068107DAE11}"/>
              </a:ext>
            </a:extLst>
          </p:cNvPr>
          <p:cNvSpPr txBox="1"/>
          <p:nvPr/>
        </p:nvSpPr>
        <p:spPr>
          <a:xfrm>
            <a:off x="10067631" y="2655066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Alom</a:t>
            </a:r>
            <a:endParaRPr lang="en-US" sz="36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8E4C20-310D-461E-A35B-CE8E57E63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t="41446" r="74774" b="9879"/>
          <a:stretch/>
        </p:blipFill>
        <p:spPr>
          <a:xfrm>
            <a:off x="767508" y="1390878"/>
            <a:ext cx="1202573" cy="20381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FA9F46-FA9C-4F31-954E-50053732ECC5}"/>
              </a:ext>
            </a:extLst>
          </p:cNvPr>
          <p:cNvSpPr txBox="1"/>
          <p:nvPr/>
        </p:nvSpPr>
        <p:spPr>
          <a:xfrm>
            <a:off x="533469" y="3316351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Halima</a:t>
            </a:r>
            <a:endParaRPr lang="en-US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A157CD-D24A-45BF-B2C6-834B98099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5" t="27944" r="5392" b="10844"/>
          <a:stretch/>
        </p:blipFill>
        <p:spPr>
          <a:xfrm>
            <a:off x="6993769" y="3301397"/>
            <a:ext cx="1213745" cy="22468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901E12-B12A-4D4B-827C-D7E31EB6BA0D}"/>
              </a:ext>
            </a:extLst>
          </p:cNvPr>
          <p:cNvSpPr txBox="1"/>
          <p:nvPr/>
        </p:nvSpPr>
        <p:spPr>
          <a:xfrm>
            <a:off x="7004941" y="5596626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Alom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049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AD15FE-72A4-4ABC-AA6D-2D1719D9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23" y="1202242"/>
            <a:ext cx="1927951" cy="2858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66A1B-2732-4F60-B1A3-A70FAE637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7" r="33317" b="6105"/>
          <a:stretch/>
        </p:blipFill>
        <p:spPr>
          <a:xfrm>
            <a:off x="9232134" y="2244686"/>
            <a:ext cx="2016086" cy="2588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F1716-5E1A-43B2-82AD-DB490F8C0A06}"/>
              </a:ext>
            </a:extLst>
          </p:cNvPr>
          <p:cNvSpPr txBox="1"/>
          <p:nvPr/>
        </p:nvSpPr>
        <p:spPr>
          <a:xfrm>
            <a:off x="5662671" y="2376889"/>
            <a:ext cx="431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How are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7601E0-BCFB-40B4-8D7F-7CF442ED239A}"/>
              </a:ext>
            </a:extLst>
          </p:cNvPr>
          <p:cNvSpPr txBox="1"/>
          <p:nvPr/>
        </p:nvSpPr>
        <p:spPr>
          <a:xfrm>
            <a:off x="3668617" y="1202242"/>
            <a:ext cx="4418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Fine , thank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AF119F-D7BB-49A7-8113-F2FA686537D9}"/>
              </a:ext>
            </a:extLst>
          </p:cNvPr>
          <p:cNvSpPr txBox="1"/>
          <p:nvPr/>
        </p:nvSpPr>
        <p:spPr>
          <a:xfrm>
            <a:off x="1553379" y="4060257"/>
            <a:ext cx="163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Apu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0C0D9-235C-4D4B-B04F-DC25FE0E7BD4}"/>
              </a:ext>
            </a:extLst>
          </p:cNvPr>
          <p:cNvSpPr txBox="1"/>
          <p:nvPr/>
        </p:nvSpPr>
        <p:spPr>
          <a:xfrm>
            <a:off x="9713208" y="4581131"/>
            <a:ext cx="1365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Tasin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668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FED5C-A495-4D9A-8D77-3DBD37E35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785"/>
          <a:stretch/>
        </p:blipFill>
        <p:spPr>
          <a:xfrm>
            <a:off x="8171903" y="1852383"/>
            <a:ext cx="1949985" cy="3028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092F9-F604-4E36-9E2F-59CE97E17A84}"/>
              </a:ext>
            </a:extLst>
          </p:cNvPr>
          <p:cNvSpPr txBox="1"/>
          <p:nvPr/>
        </p:nvSpPr>
        <p:spPr>
          <a:xfrm>
            <a:off x="8462252" y="4605051"/>
            <a:ext cx="1369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Abid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20960-130E-4623-A113-ED2B68127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27631" r="78223" b="36546"/>
          <a:stretch/>
        </p:blipFill>
        <p:spPr>
          <a:xfrm>
            <a:off x="1046600" y="1233018"/>
            <a:ext cx="2247441" cy="2456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D85789-E85D-4B8F-A537-36B9ACC93BC2}"/>
              </a:ext>
            </a:extLst>
          </p:cNvPr>
          <p:cNvSpPr txBox="1"/>
          <p:nvPr/>
        </p:nvSpPr>
        <p:spPr>
          <a:xfrm>
            <a:off x="1277821" y="4011880"/>
            <a:ext cx="1604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Salma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6319A-8844-4755-9FB4-DEFB5BBC83F7}"/>
              </a:ext>
            </a:extLst>
          </p:cNvPr>
          <p:cNvSpPr txBox="1"/>
          <p:nvPr/>
        </p:nvSpPr>
        <p:spPr>
          <a:xfrm>
            <a:off x="3294041" y="1021386"/>
            <a:ext cx="489018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b="1" dirty="0"/>
              <a:t>See you later, Bye!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40C7F-A808-4704-A21A-641562E78B03}"/>
              </a:ext>
            </a:extLst>
          </p:cNvPr>
          <p:cNvSpPr txBox="1"/>
          <p:nvPr/>
        </p:nvSpPr>
        <p:spPr>
          <a:xfrm>
            <a:off x="5791315" y="2355583"/>
            <a:ext cx="238058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See you!</a:t>
            </a:r>
          </a:p>
        </p:txBody>
      </p:sp>
    </p:spTree>
    <p:extLst>
      <p:ext uri="{BB962C8B-B14F-4D97-AF65-F5344CB8AC3E}">
        <p14:creationId xmlns:p14="http://schemas.microsoft.com/office/powerpoint/2010/main" val="14579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617BB-B284-4827-B13B-B7033FDB0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t="9560" r="11337" b="993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41C232-5BD1-4868-8E81-DFFF1B9FF1B7}"/>
              </a:ext>
            </a:extLst>
          </p:cNvPr>
          <p:cNvSpPr txBox="1"/>
          <p:nvPr/>
        </p:nvSpPr>
        <p:spPr>
          <a:xfrm>
            <a:off x="2103882" y="2397760"/>
            <a:ext cx="71104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Bodoni MT Black" panose="02070A03080606020203" pitchFamily="18" charset="0"/>
              </a:rPr>
              <a:t>Teacher’s Name: </a:t>
            </a:r>
          </a:p>
          <a:p>
            <a:pPr algn="ctr"/>
            <a:r>
              <a:rPr lang="en-US" sz="2800" b="1" dirty="0" err="1">
                <a:latin typeface="Bodoni MT Black" panose="02070A03080606020203" pitchFamily="18" charset="0"/>
              </a:rPr>
              <a:t>Mijanur</a:t>
            </a:r>
            <a:r>
              <a:rPr lang="en-US" sz="2800" b="1" dirty="0">
                <a:latin typeface="Bodoni MT Black" panose="02070A03080606020203" pitchFamily="18" charset="0"/>
              </a:rPr>
              <a:t> Rahman</a:t>
            </a:r>
          </a:p>
          <a:p>
            <a:pPr algn="ctr"/>
            <a:r>
              <a:rPr lang="en-US" sz="2800" b="1" dirty="0">
                <a:latin typeface="Bodoni MT Black" panose="02070A03080606020203" pitchFamily="18" charset="0"/>
              </a:rPr>
              <a:t>Assistant Teacher</a:t>
            </a:r>
          </a:p>
          <a:p>
            <a:pPr algn="ctr"/>
            <a:r>
              <a:rPr lang="en-US" sz="2800" b="1" dirty="0">
                <a:latin typeface="Bodoni MT Black" panose="02070A03080606020203" pitchFamily="18" charset="0"/>
              </a:rPr>
              <a:t>Gopalpur(Uttar) Gov’t Primary School</a:t>
            </a:r>
          </a:p>
          <a:p>
            <a:pPr algn="ctr"/>
            <a:r>
              <a:rPr lang="en-US" sz="2800" b="1" dirty="0">
                <a:latin typeface="Bodoni MT Black" panose="02070A03080606020203" pitchFamily="18" charset="0"/>
              </a:rPr>
              <a:t>Durgapur , </a:t>
            </a:r>
            <a:r>
              <a:rPr lang="en-US" sz="2800" b="1" dirty="0" err="1">
                <a:latin typeface="Bodoni MT Black" panose="02070A03080606020203" pitchFamily="18" charset="0"/>
              </a:rPr>
              <a:t>Netrakona</a:t>
            </a:r>
            <a:r>
              <a:rPr lang="en-US" sz="2800" b="1" dirty="0">
                <a:latin typeface="Bodoni MT Black" panose="02070A030806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0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E6B0C4-9D07-4259-ADAE-A61BF8260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6" y="0"/>
            <a:ext cx="117880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B316D5-3F8F-47A2-99D7-57B239805A0B}"/>
              </a:ext>
            </a:extLst>
          </p:cNvPr>
          <p:cNvSpPr txBox="1"/>
          <p:nvPr/>
        </p:nvSpPr>
        <p:spPr>
          <a:xfrm>
            <a:off x="3550725" y="2027103"/>
            <a:ext cx="5281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Ok , No more today.</a:t>
            </a:r>
          </a:p>
        </p:txBody>
      </p:sp>
    </p:spTree>
    <p:extLst>
      <p:ext uri="{BB962C8B-B14F-4D97-AF65-F5344CB8AC3E}">
        <p14:creationId xmlns:p14="http://schemas.microsoft.com/office/powerpoint/2010/main" val="30896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ECCF0-D6C1-4473-AE44-A69B94CF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D53FD6-3131-4845-AF65-1581F5E5F012}"/>
              </a:ext>
            </a:extLst>
          </p:cNvPr>
          <p:cNvSpPr txBox="1"/>
          <p:nvPr/>
        </p:nvSpPr>
        <p:spPr>
          <a:xfrm flipH="1">
            <a:off x="3637280" y="2387600"/>
            <a:ext cx="524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Lesson  title: See You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Unit: 2</a:t>
            </a:r>
          </a:p>
          <a:p>
            <a:r>
              <a:rPr lang="en-US" sz="4400" b="1" dirty="0">
                <a:solidFill>
                  <a:srgbClr val="00B050"/>
                </a:solidFill>
              </a:rPr>
              <a:t>Lesson: 1-2</a:t>
            </a:r>
          </a:p>
        </p:txBody>
      </p:sp>
    </p:spTree>
    <p:extLst>
      <p:ext uri="{BB962C8B-B14F-4D97-AF65-F5344CB8AC3E}">
        <p14:creationId xmlns:p14="http://schemas.microsoft.com/office/powerpoint/2010/main" val="32989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C6673-68AC-4AA0-9935-B796E48B6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F008B-39E7-4469-8334-552293062DAE}"/>
              </a:ext>
            </a:extLst>
          </p:cNvPr>
          <p:cNvSpPr txBox="1"/>
          <p:nvPr/>
        </p:nvSpPr>
        <p:spPr>
          <a:xfrm>
            <a:off x="1061384" y="1818640"/>
            <a:ext cx="100692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                           </a:t>
            </a:r>
            <a:r>
              <a:rPr lang="en-US" sz="4000" b="1" dirty="0">
                <a:solidFill>
                  <a:srgbClr val="00B050"/>
                </a:solidFill>
              </a:rPr>
              <a:t>Learning Outcomes:</a:t>
            </a:r>
          </a:p>
          <a:p>
            <a:r>
              <a:rPr lang="en-US" sz="2800" b="1" dirty="0"/>
              <a:t>At the end of the lesson students will be able to………………………</a:t>
            </a:r>
          </a:p>
          <a:p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b="1" dirty="0"/>
              <a:t>Say words, phrases and sentences with correct </a:t>
            </a:r>
            <a:r>
              <a:rPr lang="en-US" sz="2800" b="1" dirty="0" err="1"/>
              <a:t>pronounciations</a:t>
            </a:r>
            <a:r>
              <a:rPr lang="en-US" sz="2800" b="1" dirty="0"/>
              <a:t>.</a:t>
            </a:r>
          </a:p>
          <a:p>
            <a:pPr marL="342900" indent="-342900">
              <a:buAutoNum type="arabicPeriod"/>
            </a:pPr>
            <a:r>
              <a:rPr lang="en-US" sz="2800" b="1" dirty="0"/>
              <a:t>Act out the dialogue.</a:t>
            </a:r>
          </a:p>
          <a:p>
            <a:pPr marL="342900" indent="-342900">
              <a:buAutoNum type="arabicPeriod"/>
            </a:pPr>
            <a:r>
              <a:rPr lang="en-US" sz="2800" b="1" dirty="0"/>
              <a:t> exchange greetings .</a:t>
            </a:r>
          </a:p>
        </p:txBody>
      </p:sp>
    </p:spTree>
    <p:extLst>
      <p:ext uri="{BB962C8B-B14F-4D97-AF65-F5344CB8AC3E}">
        <p14:creationId xmlns:p14="http://schemas.microsoft.com/office/powerpoint/2010/main" val="21956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8385EA-5875-4E2E-A303-1410F34BCAA0}"/>
              </a:ext>
            </a:extLst>
          </p:cNvPr>
          <p:cNvSpPr txBox="1"/>
          <p:nvPr/>
        </p:nvSpPr>
        <p:spPr>
          <a:xfrm>
            <a:off x="2557874" y="1920240"/>
            <a:ext cx="8668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Bookshop,                                            friend </a:t>
            </a:r>
          </a:p>
          <a:p>
            <a:r>
              <a:rPr lang="en-US" sz="3600" b="1" dirty="0"/>
              <a:t>      great,                                      meet, </a:t>
            </a:r>
          </a:p>
          <a:p>
            <a:r>
              <a:rPr lang="en-US" sz="3600" b="1" dirty="0"/>
              <a:t>                         medicine, </a:t>
            </a:r>
          </a:p>
          <a:p>
            <a:r>
              <a:rPr lang="en-US" sz="3600" b="1" dirty="0"/>
              <a:t>bookfair,                                                 hour.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DA642-6633-4984-A4AA-5C87328F7A2A}"/>
              </a:ext>
            </a:extLst>
          </p:cNvPr>
          <p:cNvSpPr txBox="1"/>
          <p:nvPr/>
        </p:nvSpPr>
        <p:spPr>
          <a:xfrm>
            <a:off x="3139807" y="683045"/>
            <a:ext cx="630698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/>
              <a:t>What learners already know.</a:t>
            </a:r>
          </a:p>
        </p:txBody>
      </p:sp>
    </p:spTree>
    <p:extLst>
      <p:ext uri="{BB962C8B-B14F-4D97-AF65-F5344CB8AC3E}">
        <p14:creationId xmlns:p14="http://schemas.microsoft.com/office/powerpoint/2010/main" val="256294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30EE2-1C9A-4C51-A895-BDABAD5495C5}"/>
              </a:ext>
            </a:extLst>
          </p:cNvPr>
          <p:cNvSpPr txBox="1"/>
          <p:nvPr/>
        </p:nvSpPr>
        <p:spPr>
          <a:xfrm>
            <a:off x="2149146" y="152400"/>
            <a:ext cx="7413495" cy="1046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Classroom language: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C975-D6BE-47C3-A6B7-098D5A6D842C}"/>
              </a:ext>
            </a:extLst>
          </p:cNvPr>
          <p:cNvSpPr txBox="1"/>
          <p:nvPr/>
        </p:nvSpPr>
        <p:spPr>
          <a:xfrm>
            <a:off x="2123440" y="1330960"/>
            <a:ext cx="771442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1. Good afternoon/ Good Morning  students</a:t>
            </a:r>
          </a:p>
          <a:p>
            <a:r>
              <a:rPr lang="en-US" sz="3200" b="1" dirty="0"/>
              <a:t>2. How are you </a:t>
            </a:r>
          </a:p>
          <a:p>
            <a:r>
              <a:rPr lang="en-US" sz="3200" b="1" dirty="0"/>
              <a:t>3. </a:t>
            </a:r>
            <a:r>
              <a:rPr lang="en-US" sz="3200" b="1" dirty="0" err="1"/>
              <a:t>Iisten</a:t>
            </a:r>
            <a:r>
              <a:rPr lang="en-US" sz="3200" b="1" dirty="0"/>
              <a:t> to carefully, please.</a:t>
            </a:r>
          </a:p>
          <a:p>
            <a:r>
              <a:rPr lang="en-US" sz="3200" b="1" dirty="0"/>
              <a:t>4. Please, repeat after me.</a:t>
            </a:r>
          </a:p>
          <a:p>
            <a:r>
              <a:rPr lang="en-US" sz="3200" b="1" dirty="0"/>
              <a:t>5. Make pair, please.</a:t>
            </a:r>
          </a:p>
          <a:p>
            <a:r>
              <a:rPr lang="en-US" sz="3200" b="1" dirty="0"/>
              <a:t>6. Please, look at the picture.</a:t>
            </a:r>
          </a:p>
          <a:p>
            <a:r>
              <a:rPr lang="en-US" sz="3200" b="1" dirty="0"/>
              <a:t>7.Think about it, Please.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0550A-2D7B-40FB-BBBC-8A6E485C4284}"/>
              </a:ext>
            </a:extLst>
          </p:cNvPr>
          <p:cNvSpPr txBox="1"/>
          <p:nvPr/>
        </p:nvSpPr>
        <p:spPr>
          <a:xfrm>
            <a:off x="3854353" y="1097886"/>
            <a:ext cx="40594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/>
              <a:t>I will  play  a song: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88312-3EE5-4F0E-9001-49A0A08F394D}"/>
              </a:ext>
            </a:extLst>
          </p:cNvPr>
          <p:cNvSpPr txBox="1"/>
          <p:nvPr/>
        </p:nvSpPr>
        <p:spPr>
          <a:xfrm>
            <a:off x="2541822" y="1751028"/>
            <a:ext cx="598696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1.Good morning, students. </a:t>
            </a:r>
          </a:p>
          <a:p>
            <a:r>
              <a:rPr lang="en-US" sz="4000" b="1" dirty="0"/>
              <a:t>   How are you today 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4E07C-4FF5-4FC9-8078-9737AD74B076}"/>
              </a:ext>
            </a:extLst>
          </p:cNvPr>
          <p:cNvSpPr txBox="1"/>
          <p:nvPr/>
        </p:nvSpPr>
        <p:spPr>
          <a:xfrm>
            <a:off x="2583934" y="3074467"/>
            <a:ext cx="5325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2. I’m fine ; I’m fine </a:t>
            </a:r>
          </a:p>
          <a:p>
            <a:r>
              <a:rPr lang="en-US" sz="4000" b="1" dirty="0"/>
              <a:t>    I wish you a good 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85F87-2403-4F7C-88D9-553AB2BCD245}"/>
              </a:ext>
            </a:extLst>
          </p:cNvPr>
          <p:cNvSpPr txBox="1"/>
          <p:nvPr/>
        </p:nvSpPr>
        <p:spPr>
          <a:xfrm>
            <a:off x="1615855" y="5041726"/>
            <a:ext cx="8536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Now SS will introduce each other.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6FCB-7234-43F5-857C-AA5AAC7D3D0E}"/>
              </a:ext>
            </a:extLst>
          </p:cNvPr>
          <p:cNvSpPr txBox="1"/>
          <p:nvPr/>
        </p:nvSpPr>
        <p:spPr>
          <a:xfrm>
            <a:off x="2426891" y="206514"/>
            <a:ext cx="65635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Greetings: Exchange greetings.</a:t>
            </a:r>
          </a:p>
        </p:txBody>
      </p:sp>
    </p:spTree>
    <p:extLst>
      <p:ext uri="{BB962C8B-B14F-4D97-AF65-F5344CB8AC3E}">
        <p14:creationId xmlns:p14="http://schemas.microsoft.com/office/powerpoint/2010/main" val="9159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34CA7-5603-4F81-A13B-2572BD0D9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20" y="1465545"/>
            <a:ext cx="7411233" cy="3663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EE48A-0A9C-49D7-97FA-F3598610E62E}"/>
              </a:ext>
            </a:extLst>
          </p:cNvPr>
          <p:cNvSpPr txBox="1"/>
          <p:nvPr/>
        </p:nvSpPr>
        <p:spPr>
          <a:xfrm>
            <a:off x="2079320" y="5129407"/>
            <a:ext cx="735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Do you like going to the bookfair?</a:t>
            </a:r>
          </a:p>
        </p:txBody>
      </p:sp>
    </p:spTree>
    <p:extLst>
      <p:ext uri="{BB962C8B-B14F-4D97-AF65-F5344CB8AC3E}">
        <p14:creationId xmlns:p14="http://schemas.microsoft.com/office/powerpoint/2010/main" val="33003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AE6C6-3215-47C2-98C8-A925CA9E8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6669" y="1954058"/>
            <a:ext cx="3329575" cy="273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59E82A-47CE-4B7D-B8CC-CADFDC782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"/>
          <a:stretch/>
        </p:blipFill>
        <p:spPr>
          <a:xfrm>
            <a:off x="5895584" y="1954058"/>
            <a:ext cx="3901440" cy="2730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A53AE-E392-42B4-BB70-E0F88CB9C85A}"/>
              </a:ext>
            </a:extLst>
          </p:cNvPr>
          <p:cNvSpPr txBox="1"/>
          <p:nvPr/>
        </p:nvSpPr>
        <p:spPr>
          <a:xfrm>
            <a:off x="2194560" y="4897677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Medicine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86A84-7E0B-4222-B393-CE4CCB20968B}"/>
              </a:ext>
            </a:extLst>
          </p:cNvPr>
          <p:cNvSpPr txBox="1"/>
          <p:nvPr/>
        </p:nvSpPr>
        <p:spPr>
          <a:xfrm>
            <a:off x="6739003" y="4836122"/>
            <a:ext cx="2505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Bookshop</a:t>
            </a:r>
          </a:p>
        </p:txBody>
      </p:sp>
    </p:spTree>
    <p:extLst>
      <p:ext uri="{BB962C8B-B14F-4D97-AF65-F5344CB8AC3E}">
        <p14:creationId xmlns:p14="http://schemas.microsoft.com/office/powerpoint/2010/main" val="41760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507</Words>
  <Application>Microsoft Office PowerPoint</Application>
  <PresentationFormat>Widescreen</PresentationFormat>
  <Paragraphs>100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Bodoni MT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2022-02-07T09:52:21Z</dcterms:created>
  <dcterms:modified xsi:type="dcterms:W3CDTF">2022-03-20T11:45:00Z</dcterms:modified>
</cp:coreProperties>
</file>