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4" r:id="rId6"/>
    <p:sldId id="271" r:id="rId7"/>
    <p:sldId id="262" r:id="rId8"/>
    <p:sldId id="261" r:id="rId9"/>
    <p:sldId id="260" r:id="rId10"/>
    <p:sldId id="266" r:id="rId11"/>
    <p:sldId id="264" r:id="rId12"/>
    <p:sldId id="279" r:id="rId13"/>
    <p:sldId id="277" r:id="rId14"/>
    <p:sldId id="267" r:id="rId15"/>
    <p:sldId id="280" r:id="rId16"/>
    <p:sldId id="278" r:id="rId17"/>
    <p:sldId id="268" r:id="rId18"/>
    <p:sldId id="281" r:id="rId19"/>
    <p:sldId id="270" r:id="rId20"/>
    <p:sldId id="276" r:id="rId21"/>
    <p:sldId id="273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A2DEC-23F7-49CC-89C2-42DA2C79D9E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09D6-0A32-4264-864D-66D0E3049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9D6-0A32-4264-864D-66D0E30490A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772400" cy="1470025"/>
          </a:xfrm>
          <a:solidFill>
            <a:schemeClr val="tx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আসসালামু</a:t>
            </a:r>
            <a:r>
              <a:rPr lang="en-US" dirty="0" smtClean="0"/>
              <a:t> </a:t>
            </a:r>
            <a:r>
              <a:rPr lang="en-US" dirty="0" err="1" smtClean="0"/>
              <a:t>আলাইকুম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অর্ধ-আবদ্ধ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অবস্থায়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পাখি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পালনের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- </a:t>
            </a:r>
          </a:p>
        </p:txBody>
      </p:sp>
      <p:pic>
        <p:nvPicPr>
          <p:cNvPr id="17" name="Content Placeholder 9" descr="sp_56bde95a1d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3581400" cy="1928012"/>
          </a:xfrm>
          <a:prstGeom prst="rect">
            <a:avLst/>
          </a:prstGeom>
        </p:spPr>
      </p:pic>
      <p:pic>
        <p:nvPicPr>
          <p:cNvPr id="18" name="Content Placeholder 9" descr="sp_56bde95a1d3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584314" cy="1981200"/>
          </a:xfrm>
          <a:prstGeom prst="rect">
            <a:avLst/>
          </a:prstGeom>
        </p:spPr>
      </p:pic>
      <p:pic>
        <p:nvPicPr>
          <p:cNvPr id="19" name="Content Placeholder 9" descr="sp_56bde95a1d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86200"/>
            <a:ext cx="3581400" cy="2133600"/>
          </a:xfrm>
          <a:prstGeom prst="rect">
            <a:avLst/>
          </a:prstGeom>
        </p:spPr>
      </p:pic>
      <p:pic>
        <p:nvPicPr>
          <p:cNvPr id="20" name="Content Placeholder 9" descr="sp_56bde95a1d3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86200"/>
            <a:ext cx="3656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54913"/>
            <a:ext cx="7315200" cy="4308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অর্ধ-আবদ্ধ</a:t>
            </a: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অবস্থায়</a:t>
            </a: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পাখি</a:t>
            </a: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পালনের</a:t>
            </a: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সুবিধা-অসুবিধা</a:t>
            </a: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  </a:t>
            </a:r>
            <a:endParaRPr lang="en-US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600" y="99060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SutonnyOMJ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86481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১।  </a:t>
            </a:r>
            <a:r>
              <a:rPr lang="en-US" sz="2400" dirty="0" err="1" smtClean="0"/>
              <a:t>বেশি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 </a:t>
            </a:r>
          </a:p>
          <a:p>
            <a:endParaRPr lang="en-US" sz="2400" dirty="0" smtClean="0"/>
          </a:p>
          <a:p>
            <a:r>
              <a:rPr lang="en-US" sz="2400" dirty="0" smtClean="0"/>
              <a:t>২। </a:t>
            </a:r>
            <a:r>
              <a:rPr lang="en-US" sz="2400" dirty="0" err="1" smtClean="0"/>
              <a:t>সংকর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বিদেশি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। </a:t>
            </a:r>
          </a:p>
          <a:p>
            <a:endParaRPr lang="en-US" sz="2400" dirty="0" smtClean="0"/>
          </a:p>
          <a:p>
            <a:r>
              <a:rPr lang="en-US" sz="2400" dirty="0" smtClean="0"/>
              <a:t>৩।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। </a:t>
            </a:r>
          </a:p>
          <a:p>
            <a:endParaRPr lang="en-US" sz="2400" dirty="0" smtClean="0"/>
          </a:p>
          <a:p>
            <a:r>
              <a:rPr lang="en-US" sz="2400" dirty="0" smtClean="0"/>
              <a:t>৪।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নিয়ন্ত্রনে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। </a:t>
            </a:r>
          </a:p>
          <a:p>
            <a:endParaRPr lang="en-US" sz="2400" dirty="0" smtClean="0"/>
          </a:p>
          <a:p>
            <a:r>
              <a:rPr lang="en-US" sz="2400" dirty="0" smtClean="0"/>
              <a:t>৫। </a:t>
            </a:r>
            <a:r>
              <a:rPr lang="en-US" sz="2400" dirty="0" err="1" smtClean="0"/>
              <a:t>ডিম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। </a:t>
            </a:r>
          </a:p>
          <a:p>
            <a:endParaRPr lang="en-US" sz="2400" dirty="0" smtClean="0"/>
          </a:p>
          <a:p>
            <a:r>
              <a:rPr lang="en-US" sz="2400" dirty="0" smtClean="0"/>
              <a:t>৬। </a:t>
            </a:r>
            <a:r>
              <a:rPr lang="en-US" sz="2400" dirty="0" err="1" smtClean="0"/>
              <a:t>অসুস্থ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সনাক্ত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62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447800" y="990600"/>
            <a:ext cx="5867400" cy="44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300" dirty="0" smtClean="0"/>
              <a:t>* </a:t>
            </a:r>
            <a:r>
              <a:rPr lang="en-US" sz="2300" dirty="0" err="1" smtClean="0"/>
              <a:t>অর্ধ</a:t>
            </a:r>
            <a:r>
              <a:rPr lang="en-US" sz="2300" dirty="0" smtClean="0"/>
              <a:t> </a:t>
            </a:r>
            <a:r>
              <a:rPr lang="en-US" sz="2300" dirty="0" err="1" smtClean="0"/>
              <a:t>আবদ্ধ</a:t>
            </a:r>
            <a:r>
              <a:rPr lang="en-US" sz="2300" dirty="0" smtClean="0"/>
              <a:t> </a:t>
            </a:r>
            <a:r>
              <a:rPr lang="en-US" sz="2300" dirty="0" err="1" smtClean="0"/>
              <a:t>অবস্থায়</a:t>
            </a:r>
            <a:r>
              <a:rPr lang="en-US" sz="2300" dirty="0" smtClean="0"/>
              <a:t> </a:t>
            </a:r>
            <a:r>
              <a:rPr lang="en-US" sz="2300" dirty="0" err="1" smtClean="0"/>
              <a:t>পাখি</a:t>
            </a:r>
            <a:r>
              <a:rPr lang="en-US" sz="2300" dirty="0" smtClean="0"/>
              <a:t> </a:t>
            </a:r>
            <a:r>
              <a:rPr lang="en-US" sz="2300" dirty="0" err="1" smtClean="0"/>
              <a:t>পালনের</a:t>
            </a:r>
            <a:r>
              <a:rPr lang="en-US" sz="2300" dirty="0" smtClean="0"/>
              <a:t> </a:t>
            </a:r>
            <a:r>
              <a:rPr lang="en-US" sz="2300" dirty="0" err="1" smtClean="0"/>
              <a:t>সুবিধা</a:t>
            </a:r>
            <a:r>
              <a:rPr lang="en-US" sz="2300" dirty="0" smtClean="0"/>
              <a:t>- 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 txBox="1">
            <a:spLocks/>
          </p:cNvSpPr>
          <p:nvPr/>
        </p:nvSpPr>
        <p:spPr>
          <a:xfrm>
            <a:off x="609600" y="99060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SutonnyOMJ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62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১</a:t>
            </a:r>
            <a:r>
              <a:rPr lang="en-US" sz="2500" dirty="0" smtClean="0"/>
              <a:t>।  </a:t>
            </a:r>
            <a:r>
              <a:rPr lang="en-US" sz="2500" dirty="0" err="1" smtClean="0"/>
              <a:t>পাখি</a:t>
            </a:r>
            <a:r>
              <a:rPr lang="en-US" sz="2500" dirty="0" smtClean="0"/>
              <a:t> </a:t>
            </a:r>
            <a:r>
              <a:rPr lang="en-US" sz="2500" dirty="0" err="1" smtClean="0"/>
              <a:t>পালনের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জায়গা</a:t>
            </a:r>
            <a:r>
              <a:rPr lang="en-US" sz="2500" dirty="0" smtClean="0"/>
              <a:t> </a:t>
            </a:r>
            <a:r>
              <a:rPr lang="en-US" sz="2500" dirty="0" err="1" smtClean="0"/>
              <a:t>বেশি</a:t>
            </a:r>
            <a:r>
              <a:rPr lang="en-US" sz="2500" dirty="0" smtClean="0"/>
              <a:t> </a:t>
            </a:r>
            <a:r>
              <a:rPr lang="en-US" sz="2500" dirty="0" err="1" smtClean="0"/>
              <a:t>লাগে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২। </a:t>
            </a:r>
            <a:r>
              <a:rPr lang="en-US" sz="2500" dirty="0" err="1" smtClean="0"/>
              <a:t>গৃহ</a:t>
            </a:r>
            <a:r>
              <a:rPr lang="en-US" sz="2500" dirty="0" smtClean="0"/>
              <a:t> </a:t>
            </a:r>
            <a:r>
              <a:rPr lang="en-US" sz="2500" dirty="0" err="1" smtClean="0"/>
              <a:t>নির্মাণ</a:t>
            </a:r>
            <a:r>
              <a:rPr lang="en-US" sz="2500" dirty="0" smtClean="0"/>
              <a:t> </a:t>
            </a:r>
            <a:r>
              <a:rPr lang="en-US" sz="2500" dirty="0" err="1" smtClean="0"/>
              <a:t>খরচ</a:t>
            </a:r>
            <a:r>
              <a:rPr lang="en-US" sz="2500" dirty="0" smtClean="0"/>
              <a:t> </a:t>
            </a:r>
            <a:r>
              <a:rPr lang="en-US" sz="2500" dirty="0" err="1" smtClean="0"/>
              <a:t>বেশি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 ।</a:t>
            </a:r>
          </a:p>
          <a:p>
            <a:endParaRPr lang="en-US" sz="2500" dirty="0" smtClean="0"/>
          </a:p>
          <a:p>
            <a:r>
              <a:rPr lang="en-US" sz="2500" dirty="0" smtClean="0"/>
              <a:t>৩ </a:t>
            </a:r>
            <a:r>
              <a:rPr lang="en-US" sz="2500" dirty="0" err="1" smtClean="0"/>
              <a:t>সুষম</a:t>
            </a:r>
            <a:r>
              <a:rPr lang="en-US" sz="2500" dirty="0" smtClean="0"/>
              <a:t> </a:t>
            </a:r>
            <a:r>
              <a:rPr lang="en-US" sz="2500" dirty="0" err="1" smtClean="0"/>
              <a:t>খাদ্য</a:t>
            </a:r>
            <a:r>
              <a:rPr lang="en-US" sz="2500" dirty="0" smtClean="0"/>
              <a:t> </a:t>
            </a:r>
            <a:r>
              <a:rPr lang="en-US" sz="2500" dirty="0" err="1" smtClean="0"/>
              <a:t>নিশ্চিত</a:t>
            </a:r>
            <a:r>
              <a:rPr lang="en-US" sz="2500" dirty="0" smtClean="0"/>
              <a:t> </a:t>
            </a:r>
            <a:r>
              <a:rPr lang="en-US" sz="2500" dirty="0" err="1" smtClean="0"/>
              <a:t>করতে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। </a:t>
            </a:r>
          </a:p>
          <a:p>
            <a:endParaRPr lang="en-US" sz="2500" dirty="0" smtClean="0"/>
          </a:p>
          <a:p>
            <a:r>
              <a:rPr lang="en-US" sz="2500" dirty="0" smtClean="0"/>
              <a:t>৪। </a:t>
            </a:r>
            <a:r>
              <a:rPr lang="en-US" sz="2500" dirty="0" err="1" smtClean="0"/>
              <a:t>পাখির</a:t>
            </a:r>
            <a:r>
              <a:rPr lang="en-US" sz="2500" dirty="0" smtClean="0"/>
              <a:t> </a:t>
            </a:r>
            <a:r>
              <a:rPr lang="en-US" sz="2500" dirty="0" err="1" smtClean="0"/>
              <a:t>জন্য</a:t>
            </a:r>
            <a:r>
              <a:rPr lang="en-US" sz="2500" dirty="0" smtClean="0"/>
              <a:t> </a:t>
            </a:r>
            <a:r>
              <a:rPr lang="en-US" sz="2500" dirty="0" err="1" smtClean="0"/>
              <a:t>বেশি</a:t>
            </a:r>
            <a:r>
              <a:rPr lang="en-US" sz="2500" dirty="0" smtClean="0"/>
              <a:t> </a:t>
            </a:r>
            <a:r>
              <a:rPr lang="en-US" sz="2500" dirty="0" err="1" smtClean="0"/>
              <a:t>শ্রম</a:t>
            </a:r>
            <a:r>
              <a:rPr lang="en-US" sz="2500" dirty="0" smtClean="0"/>
              <a:t> </a:t>
            </a:r>
            <a:r>
              <a:rPr lang="en-US" sz="2500" dirty="0" err="1" smtClean="0"/>
              <a:t>দিতে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৫। </a:t>
            </a:r>
            <a:r>
              <a:rPr lang="en-US" sz="2500" dirty="0" err="1" smtClean="0"/>
              <a:t>অতিরিক্ত</a:t>
            </a:r>
            <a:r>
              <a:rPr lang="en-US" sz="2500" dirty="0" smtClean="0"/>
              <a:t> </a:t>
            </a:r>
            <a:r>
              <a:rPr lang="en-US" sz="2500" dirty="0" err="1" smtClean="0"/>
              <a:t>যত্নের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প্রয়োজন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।  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1676400" y="533400"/>
            <a:ext cx="603242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dirty="0" err="1" smtClean="0"/>
              <a:t>অর্ধ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অসুবিধা</a:t>
            </a:r>
            <a:r>
              <a:rPr lang="en-US" sz="2400" dirty="0" smtClean="0"/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আবদ্ধ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অবস্থায়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পাখি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পালনের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- </a:t>
            </a:r>
          </a:p>
        </p:txBody>
      </p:sp>
      <p:pic>
        <p:nvPicPr>
          <p:cNvPr id="17" name="Content Placeholder 9" descr="sp_56bde95a1d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53388"/>
            <a:ext cx="3352800" cy="1928012"/>
          </a:xfrm>
          <a:prstGeom prst="rect">
            <a:avLst/>
          </a:prstGeom>
        </p:spPr>
      </p:pic>
      <p:pic>
        <p:nvPicPr>
          <p:cNvPr id="18" name="Content Placeholder 9" descr="sp_56bde95a1d3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43" y="1676400"/>
            <a:ext cx="3417757" cy="1905000"/>
          </a:xfrm>
          <a:prstGeom prst="rect">
            <a:avLst/>
          </a:prstGeom>
        </p:spPr>
      </p:pic>
      <p:pic>
        <p:nvPicPr>
          <p:cNvPr id="19" name="Content Placeholder 9" descr="sp_56bde95a1d3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886200"/>
            <a:ext cx="3352799" cy="2133600"/>
          </a:xfrm>
          <a:prstGeom prst="rect">
            <a:avLst/>
          </a:prstGeom>
        </p:spPr>
      </p:pic>
      <p:pic>
        <p:nvPicPr>
          <p:cNvPr id="20" name="Content Placeholder 9" descr="sp_56bde95a1d3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300" y="3886200"/>
            <a:ext cx="34285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228600"/>
            <a:ext cx="7010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আবদ্ধ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অবস্থায়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পাখি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পালনের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সুবিধা-অসুবিধা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  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 flipH="1" flipV="1">
            <a:off x="8839200" y="6705599"/>
            <a:ext cx="304799" cy="1066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1077724"/>
            <a:ext cx="5105400" cy="44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300" dirty="0" smtClean="0"/>
              <a:t>* </a:t>
            </a:r>
            <a:r>
              <a:rPr lang="en-US" sz="2300" dirty="0" err="1" smtClean="0"/>
              <a:t>আবদ্ধ</a:t>
            </a:r>
            <a:r>
              <a:rPr lang="en-US" sz="2300" dirty="0" smtClean="0"/>
              <a:t> </a:t>
            </a:r>
            <a:r>
              <a:rPr lang="en-US" sz="2300" dirty="0" err="1" smtClean="0"/>
              <a:t>অবস্থায়</a:t>
            </a:r>
            <a:r>
              <a:rPr lang="en-US" sz="2300" dirty="0" smtClean="0"/>
              <a:t> </a:t>
            </a:r>
            <a:r>
              <a:rPr lang="en-US" sz="2300" dirty="0" err="1" smtClean="0"/>
              <a:t>পাখি</a:t>
            </a:r>
            <a:r>
              <a:rPr lang="en-US" sz="2300" dirty="0" smtClean="0"/>
              <a:t> </a:t>
            </a:r>
            <a:r>
              <a:rPr lang="en-US" sz="2300" dirty="0" err="1" smtClean="0"/>
              <a:t>পালনের</a:t>
            </a:r>
            <a:r>
              <a:rPr lang="en-US" sz="2300" dirty="0" smtClean="0"/>
              <a:t> </a:t>
            </a:r>
            <a:r>
              <a:rPr lang="en-US" sz="2300" dirty="0" err="1" smtClean="0"/>
              <a:t>সুবিধা</a:t>
            </a:r>
            <a:r>
              <a:rPr lang="en-US" sz="2300" dirty="0" smtClean="0"/>
              <a:t>- </a:t>
            </a:r>
            <a:endParaRPr lang="en-US" sz="2300" dirty="0"/>
          </a:p>
        </p:txBody>
      </p:sp>
      <p:sp>
        <p:nvSpPr>
          <p:cNvPr id="8" name="Rectangle 7"/>
          <p:cNvSpPr/>
          <p:nvPr/>
        </p:nvSpPr>
        <p:spPr>
          <a:xfrm>
            <a:off x="304800" y="186481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১।  </a:t>
            </a:r>
            <a:r>
              <a:rPr lang="en-US" sz="2400" dirty="0" err="1" smtClean="0"/>
              <a:t>বেশি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 </a:t>
            </a:r>
          </a:p>
          <a:p>
            <a:endParaRPr lang="en-US" sz="2400" dirty="0" smtClean="0"/>
          </a:p>
          <a:p>
            <a:r>
              <a:rPr lang="en-US" sz="2400" dirty="0" smtClean="0"/>
              <a:t>২। </a:t>
            </a:r>
            <a:r>
              <a:rPr lang="en-US" sz="2400" dirty="0" err="1" smtClean="0"/>
              <a:t>সংকর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বিদেশি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। </a:t>
            </a:r>
          </a:p>
          <a:p>
            <a:endParaRPr lang="en-US" sz="2400" dirty="0" smtClean="0"/>
          </a:p>
          <a:p>
            <a:r>
              <a:rPr lang="en-US" sz="2400" dirty="0" smtClean="0"/>
              <a:t>৩।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। </a:t>
            </a:r>
          </a:p>
          <a:p>
            <a:endParaRPr lang="en-US" sz="2400" dirty="0" smtClean="0"/>
          </a:p>
          <a:p>
            <a:r>
              <a:rPr lang="en-US" sz="2400" dirty="0" smtClean="0"/>
              <a:t>৪।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নিয়ন্ত্রনে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। </a:t>
            </a:r>
          </a:p>
          <a:p>
            <a:endParaRPr lang="en-US" sz="2400" dirty="0" smtClean="0"/>
          </a:p>
          <a:p>
            <a:r>
              <a:rPr lang="en-US" sz="2400" dirty="0" smtClean="0"/>
              <a:t>৫। </a:t>
            </a:r>
            <a:r>
              <a:rPr lang="en-US" sz="2400" dirty="0" err="1" smtClean="0"/>
              <a:t>ডিম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। </a:t>
            </a:r>
          </a:p>
          <a:p>
            <a:endParaRPr lang="en-US" sz="2400" dirty="0" smtClean="0"/>
          </a:p>
          <a:p>
            <a:r>
              <a:rPr lang="en-US" sz="2400" dirty="0" smtClean="0"/>
              <a:t>৬। </a:t>
            </a:r>
            <a:r>
              <a:rPr lang="en-US" sz="2400" dirty="0" err="1" smtClean="0"/>
              <a:t>অসুস্থ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সনাক্ত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 txBox="1">
            <a:spLocks/>
          </p:cNvSpPr>
          <p:nvPr/>
        </p:nvSpPr>
        <p:spPr>
          <a:xfrm>
            <a:off x="609600" y="99060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SutonnyOMJ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62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1752600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১</a:t>
            </a:r>
            <a:r>
              <a:rPr lang="en-US" sz="2500" dirty="0" smtClean="0"/>
              <a:t>।  </a:t>
            </a:r>
            <a:r>
              <a:rPr lang="en-US" sz="2500" dirty="0" err="1" smtClean="0"/>
              <a:t>পাখি</a:t>
            </a:r>
            <a:r>
              <a:rPr lang="en-US" sz="2500" dirty="0" smtClean="0"/>
              <a:t> </a:t>
            </a:r>
            <a:r>
              <a:rPr lang="en-US" sz="2500" dirty="0" err="1" smtClean="0"/>
              <a:t>পালনের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জায়গা</a:t>
            </a:r>
            <a:r>
              <a:rPr lang="en-US" sz="2500" dirty="0" smtClean="0"/>
              <a:t> </a:t>
            </a:r>
            <a:r>
              <a:rPr lang="en-US" sz="2500" dirty="0" err="1" smtClean="0"/>
              <a:t>বেশি</a:t>
            </a:r>
            <a:r>
              <a:rPr lang="en-US" sz="2500" dirty="0" smtClean="0"/>
              <a:t> </a:t>
            </a:r>
            <a:r>
              <a:rPr lang="en-US" sz="2500" dirty="0" err="1" smtClean="0"/>
              <a:t>লাগে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২। </a:t>
            </a:r>
            <a:r>
              <a:rPr lang="en-US" sz="2500" dirty="0" err="1" smtClean="0"/>
              <a:t>গৃহ</a:t>
            </a:r>
            <a:r>
              <a:rPr lang="en-US" sz="2500" dirty="0" smtClean="0"/>
              <a:t> </a:t>
            </a:r>
            <a:r>
              <a:rPr lang="en-US" sz="2500" dirty="0" err="1" smtClean="0"/>
              <a:t>নির্মাণ</a:t>
            </a:r>
            <a:r>
              <a:rPr lang="en-US" sz="2500" dirty="0" smtClean="0"/>
              <a:t> </a:t>
            </a:r>
            <a:r>
              <a:rPr lang="en-US" sz="2500" dirty="0" err="1" smtClean="0"/>
              <a:t>খরচ</a:t>
            </a:r>
            <a:r>
              <a:rPr lang="en-US" sz="2500" dirty="0" smtClean="0"/>
              <a:t> </a:t>
            </a:r>
            <a:r>
              <a:rPr lang="en-US" sz="2500" dirty="0" err="1" smtClean="0"/>
              <a:t>বেশি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 ।</a:t>
            </a:r>
          </a:p>
          <a:p>
            <a:endParaRPr lang="en-US" sz="2500" dirty="0" smtClean="0"/>
          </a:p>
          <a:p>
            <a:r>
              <a:rPr lang="en-US" sz="2500" dirty="0" smtClean="0"/>
              <a:t>৩ </a:t>
            </a:r>
            <a:r>
              <a:rPr lang="en-US" sz="2500" dirty="0" err="1" smtClean="0"/>
              <a:t>সুষম</a:t>
            </a:r>
            <a:r>
              <a:rPr lang="en-US" sz="2500" dirty="0" smtClean="0"/>
              <a:t> </a:t>
            </a:r>
            <a:r>
              <a:rPr lang="en-US" sz="2500" dirty="0" err="1" smtClean="0"/>
              <a:t>খাদ্য</a:t>
            </a:r>
            <a:r>
              <a:rPr lang="en-US" sz="2500" dirty="0" smtClean="0"/>
              <a:t> </a:t>
            </a:r>
            <a:r>
              <a:rPr lang="en-US" sz="2500" dirty="0" err="1" smtClean="0"/>
              <a:t>নিশ্চিত</a:t>
            </a:r>
            <a:r>
              <a:rPr lang="en-US" sz="2500" dirty="0" smtClean="0"/>
              <a:t> </a:t>
            </a:r>
            <a:r>
              <a:rPr lang="en-US" sz="2500" dirty="0" err="1" smtClean="0"/>
              <a:t>করতে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। </a:t>
            </a:r>
          </a:p>
          <a:p>
            <a:endParaRPr lang="en-US" sz="2500" dirty="0" smtClean="0"/>
          </a:p>
          <a:p>
            <a:r>
              <a:rPr lang="en-US" sz="2500" dirty="0" smtClean="0"/>
              <a:t>৪। </a:t>
            </a:r>
            <a:r>
              <a:rPr lang="en-US" sz="2500" dirty="0" err="1" smtClean="0"/>
              <a:t>পাখির</a:t>
            </a:r>
            <a:r>
              <a:rPr lang="en-US" sz="2500" dirty="0" smtClean="0"/>
              <a:t> </a:t>
            </a:r>
            <a:r>
              <a:rPr lang="en-US" sz="2500" dirty="0" err="1" smtClean="0"/>
              <a:t>জন্য</a:t>
            </a:r>
            <a:r>
              <a:rPr lang="en-US" sz="2500" dirty="0" smtClean="0"/>
              <a:t> </a:t>
            </a:r>
            <a:r>
              <a:rPr lang="en-US" sz="2500" dirty="0" err="1" smtClean="0"/>
              <a:t>বেশি</a:t>
            </a:r>
            <a:r>
              <a:rPr lang="en-US" sz="2500" dirty="0" smtClean="0"/>
              <a:t> </a:t>
            </a:r>
            <a:r>
              <a:rPr lang="en-US" sz="2500" dirty="0" err="1" smtClean="0"/>
              <a:t>শ্রম</a:t>
            </a:r>
            <a:r>
              <a:rPr lang="en-US" sz="2500" dirty="0" smtClean="0"/>
              <a:t> </a:t>
            </a:r>
            <a:r>
              <a:rPr lang="en-US" sz="2500" dirty="0" err="1" smtClean="0"/>
              <a:t>দিতে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৫। </a:t>
            </a:r>
            <a:r>
              <a:rPr lang="en-US" sz="2500" dirty="0" err="1" smtClean="0"/>
              <a:t>অতিরিক্ত</a:t>
            </a:r>
            <a:r>
              <a:rPr lang="en-US" sz="2500" dirty="0" smtClean="0"/>
              <a:t> </a:t>
            </a:r>
            <a:r>
              <a:rPr lang="en-US" sz="2500" dirty="0" err="1" smtClean="0"/>
              <a:t>যত্নের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প্রয়োজন</a:t>
            </a:r>
            <a:r>
              <a:rPr lang="en-US" sz="2500" dirty="0" smtClean="0"/>
              <a:t> </a:t>
            </a:r>
            <a:r>
              <a:rPr lang="en-US" sz="2500" dirty="0" err="1" smtClean="0"/>
              <a:t>হয়</a:t>
            </a:r>
            <a:r>
              <a:rPr lang="en-US" sz="2500" dirty="0" smtClean="0"/>
              <a:t>।  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1676400" y="533400"/>
            <a:ext cx="547938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dirty="0" err="1" smtClean="0"/>
              <a:t>আবদ্ধ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অসুবিধা</a:t>
            </a:r>
            <a:r>
              <a:rPr lang="en-US" sz="2400" dirty="0" smtClean="0"/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পাখির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আবাসনের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- </a:t>
            </a:r>
          </a:p>
        </p:txBody>
      </p:sp>
      <p:pic>
        <p:nvPicPr>
          <p:cNvPr id="17" name="Content Placeholder 9" descr="sp_56bde95a1d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57" y="1600200"/>
            <a:ext cx="2897285" cy="1928012"/>
          </a:xfrm>
          <a:prstGeom prst="rect">
            <a:avLst/>
          </a:prstGeom>
        </p:spPr>
      </p:pic>
      <p:pic>
        <p:nvPicPr>
          <p:cNvPr id="18" name="Content Placeholder 9" descr="sp_56bde95a1d3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28" y="1600200"/>
            <a:ext cx="3537857" cy="1981200"/>
          </a:xfrm>
          <a:prstGeom prst="rect">
            <a:avLst/>
          </a:prstGeom>
        </p:spPr>
      </p:pic>
      <p:pic>
        <p:nvPicPr>
          <p:cNvPr id="19" name="Content Placeholder 9" descr="sp_56bde95a1d3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85" y="3886200"/>
            <a:ext cx="3206229" cy="2133600"/>
          </a:xfrm>
          <a:prstGeom prst="rect">
            <a:avLst/>
          </a:prstGeom>
        </p:spPr>
      </p:pic>
      <p:pic>
        <p:nvPicPr>
          <p:cNvPr id="20" name="Content Placeholder 9" descr="sp_56bde95a1d3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908257"/>
            <a:ext cx="3656600" cy="208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76200"/>
            <a:ext cx="70866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আবাসনের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উদ্দেশ্য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474381"/>
            <a:ext cx="8915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১</a:t>
            </a:r>
            <a:r>
              <a:rPr lang="en-US" sz="2500" dirty="0" smtClean="0"/>
              <a:t>। </a:t>
            </a:r>
            <a:r>
              <a:rPr lang="en-US" sz="2500" dirty="0" err="1" smtClean="0"/>
              <a:t>আরামদায়ক</a:t>
            </a:r>
            <a:r>
              <a:rPr lang="en-US" sz="2500" dirty="0" smtClean="0"/>
              <a:t> </a:t>
            </a:r>
            <a:r>
              <a:rPr lang="en-US" sz="2500" dirty="0" err="1" smtClean="0"/>
              <a:t>পরিবেশ</a:t>
            </a:r>
            <a:r>
              <a:rPr lang="en-US" sz="2500" dirty="0" smtClean="0"/>
              <a:t> </a:t>
            </a:r>
            <a:r>
              <a:rPr lang="en-US" sz="2500" dirty="0" err="1" smtClean="0"/>
              <a:t>সৃষ্টি</a:t>
            </a:r>
            <a:r>
              <a:rPr lang="en-US" sz="2500" dirty="0" smtClean="0"/>
              <a:t>। </a:t>
            </a:r>
          </a:p>
          <a:p>
            <a:endParaRPr lang="en-US" sz="2500" dirty="0" smtClean="0"/>
          </a:p>
          <a:p>
            <a:r>
              <a:rPr lang="en-US" sz="2500" dirty="0" smtClean="0"/>
              <a:t>২।  </a:t>
            </a:r>
            <a:r>
              <a:rPr lang="en-US" sz="2500" dirty="0" err="1" smtClean="0"/>
              <a:t>নিবিড়ভাবে</a:t>
            </a:r>
            <a:r>
              <a:rPr lang="en-US" sz="2500" dirty="0" smtClean="0"/>
              <a:t> </a:t>
            </a:r>
            <a:r>
              <a:rPr lang="en-US" sz="2500" dirty="0" err="1" smtClean="0"/>
              <a:t>যত্ন</a:t>
            </a:r>
            <a:r>
              <a:rPr lang="en-US" sz="2500" dirty="0" smtClean="0"/>
              <a:t> </a:t>
            </a:r>
            <a:r>
              <a:rPr lang="en-US" sz="2500" dirty="0" err="1" smtClean="0"/>
              <a:t>নেওয়া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৩। </a:t>
            </a:r>
            <a:r>
              <a:rPr lang="en-US" sz="2500" dirty="0" err="1" smtClean="0"/>
              <a:t>সঠিকভাবে</a:t>
            </a:r>
            <a:r>
              <a:rPr lang="en-US" sz="2500" dirty="0" smtClean="0"/>
              <a:t> </a:t>
            </a:r>
            <a:r>
              <a:rPr lang="en-US" sz="2500" dirty="0" err="1" smtClean="0"/>
              <a:t>ব্যবস্থাপনা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৪। </a:t>
            </a:r>
            <a:r>
              <a:rPr lang="en-US" sz="2500" dirty="0" err="1" smtClean="0"/>
              <a:t>খারাপ</a:t>
            </a:r>
            <a:r>
              <a:rPr lang="en-US" sz="2500" dirty="0" smtClean="0"/>
              <a:t> </a:t>
            </a:r>
            <a:r>
              <a:rPr lang="en-US" sz="2500" dirty="0" err="1" smtClean="0"/>
              <a:t>আবহাওয়া</a:t>
            </a:r>
            <a:r>
              <a:rPr lang="en-US" sz="2500" dirty="0" smtClean="0"/>
              <a:t> </a:t>
            </a:r>
            <a:r>
              <a:rPr lang="en-US" sz="2500" dirty="0" err="1" smtClean="0"/>
              <a:t>থেকে</a:t>
            </a:r>
            <a:r>
              <a:rPr lang="en-US" sz="2500" dirty="0" smtClean="0"/>
              <a:t> </a:t>
            </a:r>
            <a:r>
              <a:rPr lang="en-US" sz="2500" dirty="0" err="1" smtClean="0"/>
              <a:t>রক্ষা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৫। </a:t>
            </a:r>
            <a:r>
              <a:rPr lang="en-US" sz="2500" dirty="0" err="1" smtClean="0"/>
              <a:t>বন্য</a:t>
            </a:r>
            <a:r>
              <a:rPr lang="en-US" sz="2500" dirty="0" smtClean="0"/>
              <a:t> </a:t>
            </a:r>
            <a:r>
              <a:rPr lang="en-US" sz="2500" dirty="0" err="1" smtClean="0"/>
              <a:t>পশুপাখিদের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হাত</a:t>
            </a:r>
            <a:r>
              <a:rPr lang="en-US" sz="2500" dirty="0" smtClean="0"/>
              <a:t> </a:t>
            </a:r>
            <a:r>
              <a:rPr lang="en-US" sz="2500" dirty="0" err="1" smtClean="0"/>
              <a:t>থেকে</a:t>
            </a:r>
            <a:r>
              <a:rPr lang="en-US" sz="2500" dirty="0" smtClean="0"/>
              <a:t> </a:t>
            </a:r>
            <a:r>
              <a:rPr lang="en-US" sz="2500" dirty="0" err="1" smtClean="0"/>
              <a:t>রক্ষা</a:t>
            </a:r>
            <a:r>
              <a:rPr lang="en-US" sz="2500" dirty="0" smtClean="0"/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21981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৬। </a:t>
            </a:r>
            <a:r>
              <a:rPr lang="en-US" sz="2500" dirty="0" err="1" smtClean="0"/>
              <a:t>চোরের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হাত</a:t>
            </a:r>
            <a:r>
              <a:rPr lang="en-US" sz="2500" dirty="0" smtClean="0"/>
              <a:t> </a:t>
            </a:r>
            <a:r>
              <a:rPr lang="en-US" sz="2500" dirty="0" err="1" smtClean="0"/>
              <a:t>থেকে</a:t>
            </a:r>
            <a:r>
              <a:rPr lang="en-US" sz="2500" dirty="0" smtClean="0"/>
              <a:t> </a:t>
            </a:r>
            <a:r>
              <a:rPr lang="en-US" sz="2500" dirty="0" err="1" smtClean="0"/>
              <a:t>রক্ষা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৭। </a:t>
            </a:r>
            <a:r>
              <a:rPr lang="en-US" sz="2500" dirty="0" err="1" smtClean="0"/>
              <a:t>সহজে</a:t>
            </a:r>
            <a:r>
              <a:rPr lang="en-US" sz="2500" dirty="0" smtClean="0"/>
              <a:t> </a:t>
            </a:r>
            <a:r>
              <a:rPr lang="en-US" sz="2500" dirty="0" err="1" smtClean="0"/>
              <a:t>ডিম</a:t>
            </a:r>
            <a:r>
              <a:rPr lang="en-US" sz="2500" dirty="0" smtClean="0"/>
              <a:t> </a:t>
            </a:r>
            <a:r>
              <a:rPr lang="en-US" sz="2500" dirty="0" err="1" smtClean="0"/>
              <a:t>সংগ্রহ</a:t>
            </a:r>
            <a:r>
              <a:rPr lang="en-US" sz="2500" dirty="0" smtClean="0"/>
              <a:t> । </a:t>
            </a:r>
          </a:p>
          <a:p>
            <a:endParaRPr lang="en-US" sz="2500" dirty="0" smtClean="0"/>
          </a:p>
          <a:p>
            <a:r>
              <a:rPr lang="en-US" sz="2500" dirty="0" smtClean="0"/>
              <a:t>৮। </a:t>
            </a:r>
            <a:r>
              <a:rPr lang="en-US" sz="2500" dirty="0" err="1" smtClean="0"/>
              <a:t>সহজে</a:t>
            </a:r>
            <a:r>
              <a:rPr lang="en-US" sz="2500" dirty="0" smtClean="0"/>
              <a:t> </a:t>
            </a:r>
            <a:r>
              <a:rPr lang="en-US" sz="2500" dirty="0" err="1" smtClean="0"/>
              <a:t>খাদ্য</a:t>
            </a:r>
            <a:r>
              <a:rPr lang="en-US" sz="2500" dirty="0" smtClean="0"/>
              <a:t> ও </a:t>
            </a:r>
            <a:r>
              <a:rPr lang="en-US" sz="2500" dirty="0" err="1" smtClean="0"/>
              <a:t>পানি</a:t>
            </a:r>
            <a:r>
              <a:rPr lang="en-US" sz="2500" dirty="0" smtClean="0"/>
              <a:t> </a:t>
            </a:r>
            <a:r>
              <a:rPr lang="en-US" sz="2500" dirty="0" err="1" smtClean="0"/>
              <a:t>সরবরাহ</a:t>
            </a:r>
            <a:r>
              <a:rPr lang="en-US" sz="2500" dirty="0" smtClean="0"/>
              <a:t>। </a:t>
            </a:r>
          </a:p>
          <a:p>
            <a:endParaRPr lang="en-US" sz="2500" dirty="0" smtClean="0"/>
          </a:p>
          <a:p>
            <a:r>
              <a:rPr lang="en-US" sz="2500" dirty="0" smtClean="0"/>
              <a:t>৯। </a:t>
            </a:r>
            <a:r>
              <a:rPr lang="en-US" sz="2500" dirty="0" err="1" smtClean="0"/>
              <a:t>পাখিদের</a:t>
            </a:r>
            <a:r>
              <a:rPr lang="en-US" sz="2500" dirty="0" smtClean="0"/>
              <a:t> </a:t>
            </a:r>
            <a:r>
              <a:rPr lang="en-US" sz="2500" dirty="0" err="1" smtClean="0"/>
              <a:t>রোগ</a:t>
            </a:r>
            <a:r>
              <a:rPr lang="en-US" sz="2500" dirty="0" smtClean="0"/>
              <a:t>  </a:t>
            </a:r>
            <a:r>
              <a:rPr lang="en-US" sz="2500" dirty="0" err="1" smtClean="0"/>
              <a:t>প্রতিরোধ</a:t>
            </a:r>
            <a:r>
              <a:rPr lang="en-US" sz="2500" dirty="0" smtClean="0"/>
              <a:t> ও </a:t>
            </a:r>
            <a:r>
              <a:rPr lang="en-US" sz="2500" dirty="0" err="1" smtClean="0"/>
              <a:t>নিয়ন্ত্রন</a:t>
            </a:r>
            <a:r>
              <a:rPr lang="en-US" sz="2500" dirty="0" smtClean="0"/>
              <a:t>। </a:t>
            </a:r>
          </a:p>
          <a:p>
            <a:endParaRPr lang="en-US" sz="2500" dirty="0" smtClean="0"/>
          </a:p>
          <a:p>
            <a:r>
              <a:rPr lang="en-US" sz="2500" dirty="0" smtClean="0"/>
              <a:t>১০ । </a:t>
            </a:r>
            <a:r>
              <a:rPr lang="en-US" sz="2500" dirty="0" err="1" smtClean="0"/>
              <a:t>শ্রমিক</a:t>
            </a:r>
            <a:r>
              <a:rPr lang="en-US" sz="2500" dirty="0" smtClean="0"/>
              <a:t> </a:t>
            </a:r>
            <a:r>
              <a:rPr lang="en-US" sz="2500" dirty="0" err="1" smtClean="0"/>
              <a:t>কম</a:t>
            </a:r>
            <a:r>
              <a:rPr lang="en-US" sz="2500" dirty="0" smtClean="0"/>
              <a:t> </a:t>
            </a:r>
            <a:r>
              <a:rPr lang="en-US" sz="2500" dirty="0" err="1" smtClean="0"/>
              <a:t>লাগা</a:t>
            </a:r>
            <a:r>
              <a:rPr lang="en-US" sz="2500" smtClean="0"/>
              <a:t> </a:t>
            </a:r>
            <a:r>
              <a:rPr lang="en-US" sz="2500" smtClean="0"/>
              <a:t>, ইত্যাদি</a:t>
            </a:r>
            <a:r>
              <a:rPr lang="en-US" sz="2500" dirty="0" smtClean="0"/>
              <a:t> </a:t>
            </a:r>
            <a:r>
              <a:rPr lang="en-US" sz="2500" dirty="0" smtClean="0"/>
              <a:t>।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76200"/>
            <a:ext cx="70866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আবাসনের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উদ্দেশ্য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err="1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দলীয়</a:t>
            </a:r>
            <a:r>
              <a:rPr lang="en-US" sz="40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4000" dirty="0" err="1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229600" cy="14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 descr="232923kalerkantho-1-2018-09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553291" cy="3352800"/>
          </a:xfrm>
        </p:spPr>
      </p:pic>
      <p:sp>
        <p:nvSpPr>
          <p:cNvPr id="9" name="Rectangle 8"/>
          <p:cNvSpPr/>
          <p:nvPr/>
        </p:nvSpPr>
        <p:spPr>
          <a:xfrm>
            <a:off x="1524000" y="5105400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গৃহপালিত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আবাসন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6705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Anik Rahman\Pictures\images-39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2155264"/>
            <a:ext cx="6662225" cy="424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একক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229600" cy="14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 descr="232923kalerkantho-1-2018-09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143000"/>
            <a:ext cx="4369641" cy="2286000"/>
          </a:xfrm>
        </p:spPr>
      </p:pic>
      <p:sp>
        <p:nvSpPr>
          <p:cNvPr id="7" name="Rectangle 6"/>
          <p:cNvSpPr/>
          <p:nvPr/>
        </p:nvSpPr>
        <p:spPr>
          <a:xfrm>
            <a:off x="0" y="3966389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১। </a:t>
            </a:r>
            <a:r>
              <a:rPr lang="en-US" sz="2400" dirty="0" err="1" smtClean="0"/>
              <a:t>পাখির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আবাসন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?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২। </a:t>
            </a:r>
            <a:r>
              <a:rPr lang="en-US" sz="2400" dirty="0" err="1" smtClean="0"/>
              <a:t>পাখির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আবাসন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বাড়ির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229600" cy="14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 descr="232923kalerkantho-1-2018-09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33123"/>
            <a:ext cx="5867400" cy="2729277"/>
          </a:xfrm>
        </p:spPr>
      </p:pic>
      <p:sp>
        <p:nvSpPr>
          <p:cNvPr id="7" name="Rectangle 6"/>
          <p:cNvSpPr/>
          <p:nvPr/>
        </p:nvSpPr>
        <p:spPr>
          <a:xfrm>
            <a:off x="338784" y="4343400"/>
            <a:ext cx="8271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বানিজ্যিকভাবে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পদ্ধতিতে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পাখি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পালন</a:t>
            </a:r>
            <a:r>
              <a:rPr lang="en-US" sz="2000" dirty="0" smtClean="0"/>
              <a:t> </a:t>
            </a:r>
            <a:r>
              <a:rPr lang="en-US" sz="2000" dirty="0" err="1" smtClean="0"/>
              <a:t>উত্তম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বিশ্লেষন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 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3400" y="1752600"/>
            <a:ext cx="9677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81000" y="533400"/>
            <a:ext cx="8305800" cy="889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rif Mitali" panose="02000506000000020003" pitchFamily="2" charset="0"/>
                <a:cs typeface="Shorif Mitali" panose="02000506000000020003" pitchFamily="2" charset="0"/>
              </a:rPr>
              <a:t>উপস্থাপনায়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rif Mitali" panose="02000506000000020003" pitchFamily="2" charset="0"/>
              <a:cs typeface="Shorif Mitali" panose="0200050600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5715000" cy="3074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>
              <a:lnSpc>
                <a:spcPct val="150000"/>
              </a:lnSpc>
            </a:pP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মোসাঃ</a:t>
            </a:r>
            <a:r>
              <a:rPr lang="en-AU" sz="4000" b="1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পারভীন</a:t>
            </a:r>
            <a:r>
              <a:rPr lang="en-AU" sz="4000" b="1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আক্তার</a:t>
            </a:r>
            <a:endParaRPr lang="en-AU" sz="4000" b="1" dirty="0" smtClean="0">
              <a:solidFill>
                <a:schemeClr val="tx1"/>
              </a:solidFill>
              <a:latin typeface="Shorif Mitali" panose="02000506000000020003" pitchFamily="2" charset="0"/>
              <a:cs typeface="Shorif Mitali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তালন্দ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এ.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এম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.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উচ্চ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বিদ্যালয়</a:t>
            </a:r>
            <a:endParaRPr lang="en-AU" sz="3600" dirty="0" smtClean="0">
              <a:solidFill>
                <a:schemeClr val="tx1"/>
              </a:solidFill>
              <a:latin typeface="Shorif Mitali" panose="02000506000000020003" pitchFamily="2" charset="0"/>
              <a:cs typeface="Shorif Mitali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24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তানোর</a:t>
            </a:r>
            <a:r>
              <a:rPr lang="en-AU" sz="24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, </a:t>
            </a:r>
            <a:r>
              <a:rPr lang="en-AU" sz="24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রাজশাহী</a:t>
            </a:r>
            <a:r>
              <a:rPr lang="en-AU" sz="24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33600"/>
            <a:ext cx="25908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egoe UI Semilight" pitchFamily="34" charset="0"/>
              </a:rPr>
              <a:t>পাঠ</a:t>
            </a:r>
            <a:r>
              <a:rPr kumimoji="0" lang="bn-IN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utonnySushreeOMJ" panose="00000400000000000000" pitchFamily="2" charset="0"/>
              </a:rPr>
              <a:t> </a:t>
            </a:r>
            <a:r>
              <a:rPr kumimoji="0" lang="en-US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egoe UI Semilight" pitchFamily="34" charset="0"/>
              </a:rPr>
              <a:t>পরিচিতি</a:t>
            </a:r>
            <a:endParaRPr kumimoji="0" lang="en-US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981200" y="2133600"/>
            <a:ext cx="64008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শ্রেণী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দশম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বিষয়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কৃষিশিক্ষা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অধ্যায়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দ্বিতীয়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চল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কিছু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ছবি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দেখি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Content Placeholder 11" descr="file7679yyeadoh1ebn9878g-15689719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990600"/>
            <a:ext cx="3733800" cy="2362200"/>
          </a:xfrm>
        </p:spPr>
      </p:pic>
      <p:pic>
        <p:nvPicPr>
          <p:cNvPr id="13" name="Content Placeholder 12" descr="image-296856-15863625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3548063"/>
            <a:ext cx="3505200" cy="1971675"/>
          </a:xfrm>
        </p:spPr>
      </p:pic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 flipV="1">
            <a:off x="0" y="1489075"/>
            <a:ext cx="152400" cy="46038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912225" y="1535113"/>
            <a:ext cx="231775" cy="65087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11" descr="file7679yyeadoh1ebn9878g-15689719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505200"/>
            <a:ext cx="3733800" cy="2057400"/>
          </a:xfrm>
          <a:prstGeom prst="rect">
            <a:avLst/>
          </a:prstGeom>
        </p:spPr>
      </p:pic>
      <p:pic>
        <p:nvPicPr>
          <p:cNvPr id="11" name="Content Placeholder 12" descr="image-296856-15863625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52" y="1009354"/>
            <a:ext cx="3505200" cy="23368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" y="5791200"/>
            <a:ext cx="86868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তাহলে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আজকের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পাঠ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গৃহপালিত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পাখি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আবাসন</a:t>
            </a:r>
            <a:endParaRPr kumimoji="0" lang="en-US" sz="3200" i="0" u="none" strike="noStrike" kern="120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এই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পাঠ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শেষে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শিক্ষার্থিরা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-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1" y="1219200"/>
            <a:ext cx="89915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১।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গৃহপালিত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কাকে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বলে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২।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কয়টি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পদ্ধতিতে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পালন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৩।পাখির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আবাসনের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উদ্দেশ্য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সম্পর্কে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৪।গৃহপালিত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পালনের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সুবিধা-অসুবিধা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381000"/>
            <a:ext cx="77724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গৃহপালিত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পাখি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?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0" y="1295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যেসব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গৃহে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পালন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এবং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আমাদের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উপকারে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আসে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তাকে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গৃহপালিত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বলে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যেমন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হাস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মুরগি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কোয়েল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কবুতর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তিতির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ইত্যাদি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2819400"/>
            <a:ext cx="7772400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তাহলে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</a:t>
            </a:r>
            <a:endParaRPr lang="en-US" sz="28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35814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আমাদের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দেশে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তিনটি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পদ্ধতিতে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পালন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যথা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 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১।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মুক্ত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ছাড়া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অবস্থায়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পালন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২।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অর্ধ-আবদ্ধ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অবস্থায়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পালন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৩।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আবদ্ধ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খাচায়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পাখি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পালন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" name="Content Placeholder 8" descr="download (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4114800"/>
            <a:ext cx="3200400" cy="2156604"/>
          </a:xfrm>
        </p:spPr>
      </p:pic>
      <p:pic>
        <p:nvPicPr>
          <p:cNvPr id="10" name="Content Placeholder 9" descr="sp_56bde95a1d3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" y="1600200"/>
            <a:ext cx="3206229" cy="2133600"/>
          </a:xfrm>
        </p:spPr>
      </p:pic>
      <p:pic>
        <p:nvPicPr>
          <p:cNvPr id="6" name="Content Placeholder 9" descr="sp_56bde95a1d3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00200"/>
            <a:ext cx="3810000" cy="210723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মুক্ত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অবস্থায়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পাখি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পালনের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- </a:t>
            </a:r>
          </a:p>
        </p:txBody>
      </p:sp>
      <p:pic>
        <p:nvPicPr>
          <p:cNvPr id="11" name="Content Placeholder 8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246" y="4114800"/>
            <a:ext cx="3777754" cy="215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1920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147935"/>
            <a:ext cx="7772400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মুক্ত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সুবিধা-অসুবিধা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1258431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১</a:t>
            </a:r>
            <a:r>
              <a:rPr lang="en-US" sz="2000" dirty="0" smtClean="0"/>
              <a:t>। </a:t>
            </a:r>
            <a:r>
              <a:rPr lang="en-US" sz="2000" dirty="0" err="1" smtClean="0"/>
              <a:t>মাঠে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বাগানে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চরে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পাখির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অতিরিক্ত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খাবার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কম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লাগে</a:t>
            </a:r>
            <a:r>
              <a:rPr lang="en-US" sz="2000" dirty="0" smtClean="0"/>
              <a:t> । </a:t>
            </a:r>
          </a:p>
          <a:p>
            <a:endParaRPr lang="en-US" sz="2000" dirty="0" smtClean="0"/>
          </a:p>
          <a:p>
            <a:r>
              <a:rPr lang="en-US" sz="2000" dirty="0" smtClean="0"/>
              <a:t>২। </a:t>
            </a:r>
            <a:r>
              <a:rPr lang="en-US" sz="2000" dirty="0" err="1" smtClean="0"/>
              <a:t>পাখি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সঙ্গে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খাপ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খাওানোর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ক্ষমতা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অর্জন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রোগ-বালায়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কম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। </a:t>
            </a:r>
          </a:p>
          <a:p>
            <a:endParaRPr lang="en-US" sz="2000" dirty="0" smtClean="0"/>
          </a:p>
          <a:p>
            <a:r>
              <a:rPr lang="en-US" sz="2000" dirty="0" smtClean="0"/>
              <a:t>৩। </a:t>
            </a:r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পদ্ধতিতে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পাখি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পালনে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শ্রম</a:t>
            </a:r>
            <a:r>
              <a:rPr lang="en-US" sz="2000" dirty="0" smtClean="0"/>
              <a:t> ও </a:t>
            </a:r>
            <a:r>
              <a:rPr lang="en-US" sz="2000" dirty="0" err="1" smtClean="0"/>
              <a:t>খরচ</a:t>
            </a:r>
            <a:r>
              <a:rPr lang="en-US" sz="2000" dirty="0" smtClean="0"/>
              <a:t> </a:t>
            </a:r>
            <a:r>
              <a:rPr lang="en-US" sz="2000" dirty="0" err="1" smtClean="0"/>
              <a:t>উভয়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কম</a:t>
            </a:r>
            <a:r>
              <a:rPr lang="en-US" sz="2000" dirty="0" smtClean="0"/>
              <a:t> ।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৪। </a:t>
            </a:r>
            <a:r>
              <a:rPr lang="en-US" sz="2000" dirty="0" err="1" smtClean="0"/>
              <a:t>এদের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পালনের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জায়গা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কম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লাগে</a:t>
            </a:r>
            <a:r>
              <a:rPr lang="en-US" sz="2000" dirty="0" smtClean="0"/>
              <a:t> ।   </a:t>
            </a:r>
            <a:endParaRPr lang="en-US" sz="2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6400800"/>
            <a:ext cx="990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562600" y="5943600"/>
            <a:ext cx="3352800" cy="612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3004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১</a:t>
            </a:r>
            <a:r>
              <a:rPr lang="en-US" sz="2000" dirty="0" smtClean="0"/>
              <a:t>। </a:t>
            </a:r>
            <a:r>
              <a:rPr lang="en-US" sz="2000" dirty="0" err="1" smtClean="0"/>
              <a:t>পাখি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নিয়ন্ত্রনের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বাহিরে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চুরি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 ।</a:t>
            </a:r>
          </a:p>
          <a:p>
            <a:endParaRPr lang="en-US" sz="2000" dirty="0" smtClean="0"/>
          </a:p>
          <a:p>
            <a:r>
              <a:rPr lang="en-US" sz="2000" dirty="0" smtClean="0"/>
              <a:t>২। </a:t>
            </a:r>
            <a:r>
              <a:rPr lang="en-US" sz="2000" dirty="0" err="1" smtClean="0"/>
              <a:t>যেখানে-সেখানে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মলত্যাগ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ডিম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পাড়ে</a:t>
            </a:r>
            <a:r>
              <a:rPr lang="en-US" sz="2000" dirty="0" smtClean="0"/>
              <a:t> ।</a:t>
            </a:r>
          </a:p>
          <a:p>
            <a:endParaRPr lang="en-US" sz="2000" dirty="0" smtClean="0"/>
          </a:p>
          <a:p>
            <a:r>
              <a:rPr lang="en-US" sz="2000" dirty="0" smtClean="0"/>
              <a:t>৩। </a:t>
            </a:r>
            <a:r>
              <a:rPr lang="en-US" sz="2000" dirty="0" err="1" smtClean="0"/>
              <a:t>সবজির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বাগান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খেয়ে</a:t>
            </a:r>
            <a:r>
              <a:rPr lang="en-US" sz="2000" dirty="0" smtClean="0"/>
              <a:t>  </a:t>
            </a:r>
            <a:r>
              <a:rPr lang="en-US" sz="2000" dirty="0" err="1" smtClean="0"/>
              <a:t>নষ্ট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। </a:t>
            </a:r>
          </a:p>
          <a:p>
            <a:endParaRPr lang="en-US" sz="2000" dirty="0" smtClean="0"/>
          </a:p>
          <a:p>
            <a:r>
              <a:rPr lang="en-US" sz="2000" dirty="0" smtClean="0"/>
              <a:t>৪। </a:t>
            </a:r>
            <a:r>
              <a:rPr lang="en-US" sz="2000" dirty="0" err="1" smtClean="0"/>
              <a:t>প্রতিবেশিকে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বিরক্ত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।  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057400" y="773668"/>
            <a:ext cx="37338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* </a:t>
            </a:r>
            <a:r>
              <a:rPr lang="en-US" dirty="0" err="1" smtClean="0"/>
              <a:t>মুক্ত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 </a:t>
            </a:r>
            <a:r>
              <a:rPr lang="en-US" dirty="0" err="1" smtClean="0"/>
              <a:t>পালনের</a:t>
            </a:r>
            <a:r>
              <a:rPr lang="en-US" dirty="0" smtClean="0"/>
              <a:t> </a:t>
            </a:r>
            <a:r>
              <a:rPr lang="en-US" dirty="0" err="1" smtClean="0"/>
              <a:t>সুবিধা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4600" y="3657600"/>
            <a:ext cx="38795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মুক্ত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 </a:t>
            </a:r>
            <a:r>
              <a:rPr lang="en-US" dirty="0" err="1" smtClean="0"/>
              <a:t>পালনের</a:t>
            </a:r>
            <a:r>
              <a:rPr lang="en-US" dirty="0" smtClean="0"/>
              <a:t> </a:t>
            </a:r>
            <a:r>
              <a:rPr lang="en-US" dirty="0" err="1" smtClean="0"/>
              <a:t>অসুবিধা</a:t>
            </a:r>
            <a:r>
              <a:rPr lang="en-US" dirty="0" smtClean="0"/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641</Words>
  <Application>Microsoft Office PowerPoint</Application>
  <PresentationFormat>On-screen Show (4:3)</PresentationFormat>
  <Paragraphs>151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আসসালামু আলাইকুম</vt:lpstr>
      <vt:lpstr>Slide 2</vt:lpstr>
      <vt:lpstr>Slide 3</vt:lpstr>
      <vt:lpstr>Slide 4</vt:lpstr>
      <vt:lpstr> </vt:lpstr>
      <vt:lpstr>Slide 6</vt:lpstr>
      <vt:lpstr>Slide 7</vt:lpstr>
      <vt:lpstr>  </vt:lpstr>
      <vt:lpstr>  </vt:lpstr>
      <vt:lpstr>   </vt:lpstr>
      <vt:lpstr>Slide 11</vt:lpstr>
      <vt:lpstr>Slide 12</vt:lpstr>
      <vt:lpstr>   </vt:lpstr>
      <vt:lpstr> </vt:lpstr>
      <vt:lpstr>Slide 15</vt:lpstr>
      <vt:lpstr>   </vt:lpstr>
      <vt:lpstr>Slide 17</vt:lpstr>
      <vt:lpstr>Slide 18</vt:lpstr>
      <vt:lpstr>  </vt:lpstr>
      <vt:lpstr>  </vt:lpstr>
      <vt:lpstr>  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আসসালামু আলাইকুম</dc:title>
  <dc:creator>Anik Rahman</dc:creator>
  <cp:lastModifiedBy>Anik Rahman</cp:lastModifiedBy>
  <cp:revision>135</cp:revision>
  <dcterms:created xsi:type="dcterms:W3CDTF">2006-08-16T00:00:00Z</dcterms:created>
  <dcterms:modified xsi:type="dcterms:W3CDTF">2022-03-20T11:19:24Z</dcterms:modified>
</cp:coreProperties>
</file>