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1" r:id="rId2"/>
    <p:sldId id="302" r:id="rId3"/>
    <p:sldId id="270" r:id="rId4"/>
    <p:sldId id="303" r:id="rId5"/>
    <p:sldId id="305" r:id="rId6"/>
    <p:sldId id="306" r:id="rId7"/>
    <p:sldId id="271" r:id="rId8"/>
    <p:sldId id="273" r:id="rId9"/>
    <p:sldId id="308" r:id="rId10"/>
    <p:sldId id="276" r:id="rId11"/>
    <p:sldId id="277" r:id="rId12"/>
    <p:sldId id="279" r:id="rId13"/>
    <p:sldId id="309" r:id="rId14"/>
    <p:sldId id="283" r:id="rId15"/>
    <p:sldId id="284" r:id="rId16"/>
    <p:sldId id="286" r:id="rId17"/>
    <p:sldId id="310" r:id="rId18"/>
    <p:sldId id="287" r:id="rId19"/>
    <p:sldId id="289" r:id="rId20"/>
    <p:sldId id="290" r:id="rId21"/>
    <p:sldId id="292" r:id="rId22"/>
    <p:sldId id="293" r:id="rId23"/>
    <p:sldId id="295" r:id="rId24"/>
    <p:sldId id="296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25289-BD2C-4573-914E-928E0E6A243B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C1BB4-7ECA-41A8-8DFB-4D16D575E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7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762F-5599-4F43-B4D8-D46266752C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CC6-6DC2-46D1-ADB8-B7CE67F0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762F-5599-4F43-B4D8-D46266752C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CC6-6DC2-46D1-ADB8-B7CE67F0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762F-5599-4F43-B4D8-D46266752C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CC6-6DC2-46D1-ADB8-B7CE67F0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762F-5599-4F43-B4D8-D46266752C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CC6-6DC2-46D1-ADB8-B7CE67F0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762F-5599-4F43-B4D8-D46266752C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CC6-6DC2-46D1-ADB8-B7CE67F0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762F-5599-4F43-B4D8-D46266752C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CC6-6DC2-46D1-ADB8-B7CE67F0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762F-5599-4F43-B4D8-D46266752C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CC6-6DC2-46D1-ADB8-B7CE67F0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762F-5599-4F43-B4D8-D46266752C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CC6-6DC2-46D1-ADB8-B7CE67F0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762F-5599-4F43-B4D8-D46266752C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CC6-6DC2-46D1-ADB8-B7CE67F0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762F-5599-4F43-B4D8-D46266752C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CC6-6DC2-46D1-ADB8-B7CE67F0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762F-5599-4F43-B4D8-D46266752C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8CC6-6DC2-46D1-ADB8-B7CE67F0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762F-5599-4F43-B4D8-D46266752C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8CC6-6DC2-46D1-ADB8-B7CE67F0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87%E0%A6%82%E0%A6%B0%E0%A7%87%E0%A6%9C%E0%A6%BF_%E0%A6%AD%E0%A6%BE%E0%A6%B7%E0%A6%BE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87%E0%A6%82%E0%A6%B0%E0%A7%87%E0%A6%9C%E0%A6%BF_%E0%A6%AD%E0%A6%BE%E0%A6%B7%E0%A6%B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oizahmedrana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87%E0%A6%82%E0%A6%B0%E0%A7%87%E0%A6%9C%E0%A6%B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87%E0%A6%82%E0%A6%B0%E0%A7%87%E0%A6%9C%E0%A6%B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87%E0%A6%82%E0%A6%B0%E0%A7%87%E0%A6%9C%E0%A6%B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304800"/>
            <a:ext cx="12093262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96215" y="609600"/>
            <a:ext cx="11462196" cy="5638800"/>
          </a:xfrm>
          <a:prstGeom prst="frame">
            <a:avLst>
              <a:gd name="adj1" fmla="val 11532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4" y="3665448"/>
            <a:ext cx="130684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89" y="3685510"/>
            <a:ext cx="1336910" cy="168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839" y="3852555"/>
            <a:ext cx="49969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915" y="1516085"/>
            <a:ext cx="6379358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403"/>
              </a:avLst>
            </a:prstTxWarp>
            <a:spAutoFit/>
          </a:bodyPr>
          <a:lstStyle/>
          <a:p>
            <a:pPr algn="ctr" defTabSz="685800"/>
            <a:r>
              <a:rPr lang="bn-BD" sz="3200" b="1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3200" b="1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32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2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4" y="1293828"/>
            <a:ext cx="1366424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65" y="1293828"/>
            <a:ext cx="1269843" cy="1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74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4355592"/>
            <a:ext cx="74676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একাধিক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ব্যক্তির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কাজের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সমন্বয়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সাধন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গতি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বৃদ্ধির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একই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ভবনে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পাশাপাশি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ভবনে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কিংবা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একই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ক্যাম্পাসের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কম্পিউটারগুলোর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মধ্যে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সংযোগ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স্থাপন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করাকে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বলা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স্থানিক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মূল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উদ্দেশ্য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ডিভাইসগুলোর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মধ্যে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তথ্য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রিসোর্স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শেয়ার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ছোট-মাঝারি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অফিসে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ল্যান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তৈরি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প্রিন্টার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মডেম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স্ক্যানার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ইত্যাদি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ডিভাইসের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জন্য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সাশ্রয়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যেতে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48840" y="2740366"/>
            <a:ext cx="7680960" cy="1376209"/>
            <a:chOff x="1371600" y="1066800"/>
            <a:chExt cx="6248400" cy="1970784"/>
          </a:xfrm>
        </p:grpSpPr>
        <p:grpSp>
          <p:nvGrpSpPr>
            <p:cNvPr id="3" name="Group 5"/>
            <p:cNvGrpSpPr/>
            <p:nvPr/>
          </p:nvGrpSpPr>
          <p:grpSpPr>
            <a:xfrm>
              <a:off x="1371600" y="1143000"/>
              <a:ext cx="2590800" cy="1894584"/>
              <a:chOff x="963708" y="1001486"/>
              <a:chExt cx="9196292" cy="490582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708" y="1302397"/>
                <a:ext cx="8412521" cy="460491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5" name="Oval 4"/>
              <p:cNvSpPr/>
              <p:nvPr/>
            </p:nvSpPr>
            <p:spPr>
              <a:xfrm>
                <a:off x="6226629" y="1001486"/>
                <a:ext cx="3933371" cy="2133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9" t="2579" r="4347" b="4105"/>
            <a:stretch/>
          </p:blipFill>
          <p:spPr>
            <a:xfrm>
              <a:off x="5029200" y="1066800"/>
              <a:ext cx="2590800" cy="19565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061952" y="2063228"/>
            <a:ext cx="60198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(LAN)- Local Area Network 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6611" y="658368"/>
            <a:ext cx="674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50" y="821978"/>
            <a:ext cx="3568024" cy="5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9800" y="2620653"/>
            <a:ext cx="7688344" cy="1995338"/>
            <a:chOff x="1371600" y="990600"/>
            <a:chExt cx="6723629" cy="24325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990600"/>
              <a:ext cx="3218429" cy="24138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990600"/>
              <a:ext cx="3218429" cy="24325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2181519" y="4504441"/>
            <a:ext cx="77724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মেট্রোপলিটান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আমরা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বেশ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উচ্চ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গতি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পেতে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পারি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এটি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৫০-৭০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মাইল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পর্যন্ত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বিস্তৃত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হতে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লোকাল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বিভিন্ন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ডিভাইস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সরাসরি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নেটওয়ার্কের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সাথে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যুক্ত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কিন্তু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মেট্রোপলিটন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প্রতিটি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সাইট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যুক্ত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1230" y="1714450"/>
            <a:ext cx="67056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(MAN)-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Metpolitan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Area Network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319" y="694472"/>
            <a:ext cx="674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8" y="858082"/>
            <a:ext cx="3568024" cy="5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4626990"/>
            <a:ext cx="75438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বিস্তৃত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ভৌগলিক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এলাকায়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অবস্থিত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একাধিক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ল্যান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ম্যানকে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নিয়ে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গড়ে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উঠে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ওয়াইড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এ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ধরনের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গড়ে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উঠে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টেলিফোন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কোম্পানীর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ক্যাবল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ব্যবহার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সে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কারণে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ওয়াইড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এরিয়া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নেটওয়ার্ক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ধীরগতির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হয়ে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14600" y="2768427"/>
            <a:ext cx="7315200" cy="1710759"/>
            <a:chOff x="990600" y="1066800"/>
            <a:chExt cx="7315200" cy="22151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066800"/>
              <a:ext cx="3579518" cy="22151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066800"/>
              <a:ext cx="3505200" cy="216508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855618" y="1895938"/>
            <a:ext cx="6477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ওয়ান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(WAN)- Wide Area Network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319" y="694472"/>
            <a:ext cx="674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8" y="858082"/>
            <a:ext cx="3568024" cy="5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41" y="302480"/>
            <a:ext cx="3267739" cy="1024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6" t="2827" r="3446" b="41431"/>
          <a:stretch/>
        </p:blipFill>
        <p:spPr>
          <a:xfrm>
            <a:off x="4165647" y="1468365"/>
            <a:ext cx="3603125" cy="2653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5920" y="4812337"/>
            <a:ext cx="9052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Wide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Network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lower\948219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9408" y="989408"/>
            <a:ext cx="7028744" cy="4853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30039" y="45248"/>
            <a:ext cx="674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78" y="208858"/>
            <a:ext cx="3568024" cy="596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5920" y="5525569"/>
            <a:ext cx="9052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/>
              <a:t>বাস</a:t>
            </a:r>
            <a:r>
              <a:rPr lang="en-US" sz="8000" b="1" dirty="0"/>
              <a:t> </a:t>
            </a:r>
            <a:r>
              <a:rPr lang="en-US" sz="8000" b="1" dirty="0" err="1"/>
              <a:t>টপোলজি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90601"/>
            <a:ext cx="7543800" cy="4062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err="1"/>
              <a:t>বাস</a:t>
            </a:r>
            <a:r>
              <a:rPr lang="en-US" sz="2400" b="1" u="sng" dirty="0"/>
              <a:t> </a:t>
            </a:r>
            <a:r>
              <a:rPr lang="en-US" sz="2400" b="1" u="sng" dirty="0" err="1"/>
              <a:t>টপোলজি</a:t>
            </a:r>
            <a:r>
              <a:rPr lang="en-US" sz="2400" b="1" u="sng" dirty="0"/>
              <a:t> (</a:t>
            </a:r>
            <a:r>
              <a:rPr lang="en-US" sz="2400" b="1" u="sng" dirty="0" err="1">
                <a:hlinkClick r:id="rId2" tooltip="ইংরেজি ভাষা"/>
              </a:rPr>
              <a:t>ইংরেজি</a:t>
            </a:r>
            <a:r>
              <a:rPr lang="en-US" sz="2400" b="1" u="sng" dirty="0"/>
              <a:t>: Bus Topology)</a:t>
            </a:r>
          </a:p>
          <a:p>
            <a:endParaRPr lang="en-US" sz="2400" dirty="0"/>
          </a:p>
          <a:p>
            <a:pPr algn="just"/>
            <a:r>
              <a:rPr lang="en-US" sz="2400" dirty="0" err="1"/>
              <a:t>যে</a:t>
            </a:r>
            <a:r>
              <a:rPr lang="en-US" sz="2400" dirty="0"/>
              <a:t> </a:t>
            </a:r>
            <a:r>
              <a:rPr lang="en-US" sz="24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মূল</a:t>
            </a:r>
            <a:r>
              <a:rPr lang="en-US" sz="2400" dirty="0"/>
              <a:t> </a:t>
            </a:r>
            <a:r>
              <a:rPr lang="en-US" sz="2400" dirty="0" err="1"/>
              <a:t>তারের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সবকটি</a:t>
            </a:r>
            <a:r>
              <a:rPr lang="en-US" sz="2400" dirty="0"/>
              <a:t> </a:t>
            </a:r>
            <a:r>
              <a:rPr lang="en-US" sz="2400" dirty="0" err="1"/>
              <a:t>ওয়ার্কস্টেশন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কম্পিউটারে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 </a:t>
            </a:r>
            <a:r>
              <a:rPr lang="en-US" sz="2400" dirty="0" err="1"/>
              <a:t>তাকে</a:t>
            </a:r>
            <a:r>
              <a:rPr lang="en-US" sz="2400" dirty="0"/>
              <a:t> </a:t>
            </a:r>
            <a:r>
              <a:rPr lang="en-US" sz="2400" dirty="0" err="1"/>
              <a:t>বাস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বলা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়। </a:t>
            </a:r>
          </a:p>
          <a:p>
            <a:pPr algn="just"/>
            <a:r>
              <a:rPr lang="en-US" sz="2400" dirty="0" err="1"/>
              <a:t>টপোলজির</a:t>
            </a:r>
            <a:r>
              <a:rPr lang="en-US" sz="2400" dirty="0"/>
              <a:t> </a:t>
            </a:r>
            <a:r>
              <a:rPr lang="en-US" sz="2400" dirty="0" err="1"/>
              <a:t>প্রধান</a:t>
            </a:r>
            <a:r>
              <a:rPr lang="en-US" sz="2400" dirty="0"/>
              <a:t> </a:t>
            </a:r>
            <a:r>
              <a:rPr lang="en-US" sz="2400" dirty="0" err="1"/>
              <a:t>ক্যাবলটিকে</a:t>
            </a:r>
            <a:r>
              <a:rPr lang="en-US" sz="2400" dirty="0"/>
              <a:t> </a:t>
            </a:r>
            <a:r>
              <a:rPr lang="en-US" sz="2400" dirty="0" err="1"/>
              <a:t>বলা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 </a:t>
            </a:r>
            <a:r>
              <a:rPr lang="en-US" sz="2400" dirty="0" err="1"/>
              <a:t>ব্যাকবোন</a:t>
            </a:r>
            <a:r>
              <a:rPr lang="en-US" sz="2400" dirty="0"/>
              <a:t> (Backbone)। </a:t>
            </a:r>
            <a:r>
              <a:rPr lang="en-US" sz="2400" dirty="0" err="1"/>
              <a:t>সিগন্যাল</a:t>
            </a:r>
            <a:r>
              <a:rPr lang="en-US" sz="2400" dirty="0"/>
              <a:t> </a:t>
            </a:r>
            <a:r>
              <a:rPr lang="en-US" sz="2400" dirty="0" err="1"/>
              <a:t>যখন</a:t>
            </a:r>
            <a:r>
              <a:rPr lang="en-US" sz="2400" dirty="0"/>
              <a:t> </a:t>
            </a:r>
            <a:r>
              <a:rPr lang="en-US" sz="2400" dirty="0" err="1"/>
              <a:t>ব্যাকবোন</a:t>
            </a:r>
            <a:r>
              <a:rPr lang="en-US" sz="2400" dirty="0"/>
              <a:t> এ </a:t>
            </a:r>
            <a:r>
              <a:rPr lang="en-US" sz="2400" dirty="0" err="1"/>
              <a:t>চলাফেরা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তখন</a:t>
            </a:r>
            <a:r>
              <a:rPr lang="en-US" sz="2400" dirty="0"/>
              <a:t> </a:t>
            </a:r>
            <a:r>
              <a:rPr lang="en-US" sz="2400" dirty="0" err="1"/>
              <a:t>শুধু</a:t>
            </a:r>
            <a:r>
              <a:rPr lang="en-US" sz="2400" dirty="0"/>
              <a:t> </a:t>
            </a:r>
            <a:r>
              <a:rPr lang="en-US" sz="2400" dirty="0" err="1"/>
              <a:t>প্রাপক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সিগন্যাল</a:t>
            </a:r>
            <a:r>
              <a:rPr lang="en-US" sz="2400" dirty="0"/>
              <a:t> </a:t>
            </a:r>
            <a:r>
              <a:rPr lang="en-US" sz="2400" dirty="0" err="1"/>
              <a:t>গ্রহণ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, </a:t>
            </a:r>
            <a:r>
              <a:rPr lang="en-US" sz="2400" dirty="0" err="1"/>
              <a:t>বাকিরা</a:t>
            </a:r>
            <a:r>
              <a:rPr lang="en-US" sz="2400" dirty="0"/>
              <a:t> </a:t>
            </a:r>
            <a:r>
              <a:rPr lang="en-US" sz="2400" dirty="0" err="1"/>
              <a:t>একে</a:t>
            </a:r>
            <a:r>
              <a:rPr lang="en-US" sz="2400" dirty="0"/>
              <a:t> </a:t>
            </a:r>
            <a:r>
              <a:rPr lang="en-US" sz="2400" dirty="0" err="1"/>
              <a:t>অগ্রাহ্য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। </a:t>
            </a:r>
          </a:p>
          <a:p>
            <a:pPr algn="just"/>
            <a:r>
              <a:rPr lang="en-US" sz="2400" dirty="0"/>
              <a:t>এ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ছোট</a:t>
            </a:r>
            <a:r>
              <a:rPr lang="en-US" sz="2400" dirty="0"/>
              <a:t> </a:t>
            </a:r>
            <a:r>
              <a:rPr lang="en-US" sz="2400" dirty="0" err="1"/>
              <a:t>আকারের</a:t>
            </a:r>
            <a:r>
              <a:rPr lang="en-US" sz="2400" dirty="0"/>
              <a:t> </a:t>
            </a:r>
            <a:r>
              <a:rPr lang="en-US" sz="2400" dirty="0" err="1"/>
              <a:t>নেটওয়ার্কে</a:t>
            </a:r>
            <a:r>
              <a:rPr lang="en-US" sz="2400" dirty="0"/>
              <a:t> </a:t>
            </a:r>
            <a:r>
              <a:rPr lang="en-US" sz="2400" dirty="0" err="1"/>
              <a:t>ব্যবহার</a:t>
            </a:r>
            <a:r>
              <a:rPr lang="en-US" sz="2400" dirty="0"/>
              <a:t> </a:t>
            </a:r>
            <a:r>
              <a:rPr lang="en-US" sz="2400" dirty="0" err="1"/>
              <a:t>খুব</a:t>
            </a:r>
            <a:r>
              <a:rPr lang="en-US" sz="2400" dirty="0"/>
              <a:t> </a:t>
            </a:r>
            <a:r>
              <a:rPr lang="en-US" sz="2400" dirty="0" err="1"/>
              <a:t>সহজ</a:t>
            </a:r>
            <a:r>
              <a:rPr lang="en-US" sz="2400" dirty="0"/>
              <a:t>, </a:t>
            </a:r>
            <a:r>
              <a:rPr lang="en-US" sz="2400" dirty="0" err="1"/>
              <a:t>সাশ্রয়ী</a:t>
            </a:r>
            <a:r>
              <a:rPr lang="en-US" sz="2400" dirty="0"/>
              <a:t> ও </a:t>
            </a:r>
            <a:r>
              <a:rPr lang="en-US" sz="2400" dirty="0" err="1"/>
              <a:t>বিশ্বস্ত</a:t>
            </a:r>
            <a:r>
              <a:rPr lang="en-US" sz="2400" dirty="0"/>
              <a:t>। এ </a:t>
            </a:r>
            <a:r>
              <a:rPr lang="en-US" sz="2400" dirty="0" err="1"/>
              <a:t>সংগঠনে</a:t>
            </a:r>
            <a:r>
              <a:rPr lang="en-US" sz="2400" dirty="0"/>
              <a:t>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নষ্ট</a:t>
            </a:r>
            <a:r>
              <a:rPr lang="en-US" sz="2400" dirty="0"/>
              <a:t> </a:t>
            </a:r>
            <a:r>
              <a:rPr lang="en-US" sz="2400" dirty="0" err="1"/>
              <a:t>হয়ে</a:t>
            </a:r>
            <a:r>
              <a:rPr lang="en-US" sz="2400" dirty="0"/>
              <a:t> </a:t>
            </a:r>
            <a:r>
              <a:rPr lang="en-US" sz="2400" dirty="0" err="1"/>
              <a:t>গেলে</a:t>
            </a:r>
            <a:r>
              <a:rPr lang="en-US" sz="2400" dirty="0"/>
              <a:t> </a:t>
            </a:r>
            <a:r>
              <a:rPr lang="en-US" sz="2400" dirty="0" err="1"/>
              <a:t>সম্পূর্ণ</a:t>
            </a:r>
            <a:r>
              <a:rPr lang="en-US" sz="2400" dirty="0"/>
              <a:t> </a:t>
            </a:r>
            <a:r>
              <a:rPr lang="en-US" sz="2400" dirty="0" err="1"/>
              <a:t>সিস্টেম</a:t>
            </a:r>
            <a:r>
              <a:rPr lang="en-US" sz="2400" dirty="0"/>
              <a:t> </a:t>
            </a:r>
            <a:r>
              <a:rPr lang="en-US" sz="2400" dirty="0" err="1"/>
              <a:t>নষ্ট</a:t>
            </a:r>
            <a:r>
              <a:rPr lang="en-US" sz="2400" dirty="0"/>
              <a:t> </a:t>
            </a:r>
            <a:r>
              <a:rPr lang="en-US" sz="2400" dirty="0" err="1"/>
              <a:t>হয়ে</a:t>
            </a:r>
            <a:r>
              <a:rPr lang="en-US" sz="2400" dirty="0"/>
              <a:t> </a:t>
            </a:r>
            <a:r>
              <a:rPr lang="en-US" sz="2400" dirty="0" err="1"/>
              <a:t>যায</a:t>
            </a:r>
            <a:r>
              <a:rPr lang="en-US" sz="2400" dirty="0"/>
              <a:t>় </a:t>
            </a:r>
            <a:r>
              <a:rPr lang="en-US" sz="2400" dirty="0" err="1"/>
              <a:t>না</a:t>
            </a:r>
            <a:r>
              <a:rPr lang="en-US" sz="2400" dirty="0"/>
              <a:t>। </a:t>
            </a:r>
            <a:r>
              <a:rPr lang="en-US" sz="2400" dirty="0" err="1"/>
              <a:t>বাস</a:t>
            </a:r>
            <a:r>
              <a:rPr lang="en-US" sz="2400" dirty="0"/>
              <a:t> </a:t>
            </a:r>
            <a:r>
              <a:rPr lang="en-US" sz="24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একই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এ </a:t>
            </a:r>
            <a:r>
              <a:rPr lang="en-US" sz="2400" dirty="0" err="1"/>
              <a:t>ভিন্ন</a:t>
            </a:r>
            <a:r>
              <a:rPr lang="en-US" sz="2400" dirty="0"/>
              <a:t> </a:t>
            </a:r>
            <a:r>
              <a:rPr lang="en-US" sz="2400" dirty="0" err="1"/>
              <a:t>ক্যাবল</a:t>
            </a:r>
            <a:r>
              <a:rPr lang="en-US" sz="2400" dirty="0"/>
              <a:t> </a:t>
            </a:r>
            <a:r>
              <a:rPr lang="en-US" sz="2400" dirty="0" err="1"/>
              <a:t>ব্যবহৃত</a:t>
            </a:r>
            <a:r>
              <a:rPr lang="en-US" sz="2400" dirty="0"/>
              <a:t> </a:t>
            </a:r>
            <a:r>
              <a:rPr lang="en-US" sz="2400" dirty="0" err="1"/>
              <a:t>হতে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dirty="0"/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0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lower\st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066800"/>
            <a:ext cx="6858000" cy="486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30039" y="45248"/>
            <a:ext cx="674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78" y="208858"/>
            <a:ext cx="3568024" cy="596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5920" y="5525569"/>
            <a:ext cx="9052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/>
              <a:t>স্টার</a:t>
            </a:r>
            <a:r>
              <a:rPr lang="en-US" sz="8000" b="1" dirty="0" smtClean="0"/>
              <a:t> </a:t>
            </a:r>
            <a:r>
              <a:rPr lang="en-US" sz="8000" b="1" dirty="0" err="1"/>
              <a:t>টপোলজি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73" y="359471"/>
            <a:ext cx="4206605" cy="1304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59" y="1664128"/>
            <a:ext cx="4267735" cy="3197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৮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0667" y="5073134"/>
            <a:ext cx="8076565" cy="1308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defRPr/>
            </a:pP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   </a:t>
            </a:r>
            <a:r>
              <a:rPr lang="bn-BD" b="1" dirty="0">
                <a:latin typeface="Siyam Rupali" pitchFamily="2" charset="0"/>
                <a:cs typeface="Siyam Rupali" pitchFamily="2" charset="0"/>
              </a:rPr>
              <a:t>নেটওয়ার্ক টপোলজি কী</a:t>
            </a:r>
            <a:r>
              <a:rPr lang="en-US" b="1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b="1" dirty="0">
                <a:latin typeface="Siyam Rupali" pitchFamily="2" charset="0"/>
                <a:cs typeface="Siyam Rupali" pitchFamily="2" charset="0"/>
              </a:rPr>
              <a:t>? প্রত্যেক প্রকারের ডায়াগ্রাম অংকন কর।</a:t>
            </a:r>
            <a:endParaRPr lang="en-US" b="1" dirty="0">
              <a:latin typeface="Siyam Rupali" pitchFamily="2" charset="0"/>
              <a:cs typeface="Siyam Rupali" pitchFamily="2" charset="0"/>
            </a:endParaRPr>
          </a:p>
          <a:p>
            <a:pPr marL="457200" indent="-457200" algn="just">
              <a:defRPr/>
            </a:pPr>
            <a:endParaRPr lang="en-US" b="1" dirty="0">
              <a:latin typeface="Siyam Rupali" pitchFamily="2" charset="0"/>
              <a:cs typeface="Siyam Rupali" pitchFamily="2" charset="0"/>
            </a:endParaRPr>
          </a:p>
          <a:p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26149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143001"/>
            <a:ext cx="7467600" cy="35855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u="sng" dirty="0" err="1"/>
              <a:t>স্টার</a:t>
            </a:r>
            <a:r>
              <a:rPr lang="en-US" sz="2200" b="1" u="sng" dirty="0"/>
              <a:t> </a:t>
            </a:r>
            <a:r>
              <a:rPr lang="en-US" sz="2200" b="1" u="sng" dirty="0" err="1"/>
              <a:t>টপোলজি</a:t>
            </a:r>
            <a:r>
              <a:rPr lang="en-US" sz="2200" b="1" u="sng" dirty="0"/>
              <a:t> (</a:t>
            </a:r>
            <a:r>
              <a:rPr lang="en-US" sz="2200" b="1" u="sng" dirty="0" err="1">
                <a:hlinkClick r:id="rId2" tooltip="ইংরেজি ভাষা"/>
              </a:rPr>
              <a:t>ইংরেজি</a:t>
            </a:r>
            <a:r>
              <a:rPr lang="en-US" sz="2200" b="1" u="sng" dirty="0"/>
              <a:t>: Star Topology): </a:t>
            </a:r>
          </a:p>
          <a:p>
            <a:endParaRPr lang="en-US" b="1" dirty="0"/>
          </a:p>
          <a:p>
            <a:pPr algn="just"/>
            <a:r>
              <a:rPr lang="en-US" sz="2400" dirty="0" err="1"/>
              <a:t>যে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কেন্দ্রীয</a:t>
            </a:r>
            <a:r>
              <a:rPr lang="en-US" sz="2400" dirty="0"/>
              <a:t>় </a:t>
            </a:r>
            <a:r>
              <a:rPr lang="en-US" sz="2400" dirty="0" err="1"/>
              <a:t>নিয়ন্ত্রণকারী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হস্ত</a:t>
            </a:r>
            <a:r>
              <a:rPr lang="en-US" sz="2400" dirty="0"/>
              <a:t>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অন্যান্য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গরে</a:t>
            </a:r>
            <a:r>
              <a:rPr lang="en-US" sz="2400" dirty="0"/>
              <a:t> </a:t>
            </a:r>
            <a:r>
              <a:rPr lang="en-US" sz="2400" dirty="0" err="1"/>
              <a:t>তোলে</a:t>
            </a:r>
            <a:r>
              <a:rPr lang="en-US" sz="2400" dirty="0"/>
              <a:t> </a:t>
            </a:r>
            <a:r>
              <a:rPr lang="en-US" sz="2400" dirty="0" err="1"/>
              <a:t>তাকে</a:t>
            </a:r>
            <a:r>
              <a:rPr lang="en-US" sz="2400" dirty="0"/>
              <a:t> </a:t>
            </a:r>
            <a:r>
              <a:rPr lang="en-US" sz="2400" dirty="0" err="1"/>
              <a:t>স্টার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বলা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়। </a:t>
            </a:r>
            <a:r>
              <a:rPr lang="en-US" sz="2400" dirty="0" err="1"/>
              <a:t>এক্ষেত্রে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কেন্দ্রীয</a:t>
            </a:r>
            <a:r>
              <a:rPr lang="en-US" sz="2400" dirty="0"/>
              <a:t>়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মাধ্যমে</a:t>
            </a:r>
            <a:r>
              <a:rPr lang="en-US" sz="2400" dirty="0"/>
              <a:t> </a:t>
            </a:r>
            <a:r>
              <a:rPr lang="en-US" sz="2400" dirty="0" err="1"/>
              <a:t>তথ্য</a:t>
            </a:r>
            <a:r>
              <a:rPr lang="en-US" sz="2400" dirty="0"/>
              <a:t> </a:t>
            </a:r>
            <a:r>
              <a:rPr lang="en-US" sz="2400" dirty="0" err="1"/>
              <a:t>আদান</a:t>
            </a:r>
            <a:r>
              <a:rPr lang="en-US" sz="2400" dirty="0"/>
              <a:t> </a:t>
            </a:r>
            <a:r>
              <a:rPr lang="en-US" sz="2400" dirty="0" err="1"/>
              <a:t>প্রদান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 এ </a:t>
            </a:r>
            <a:r>
              <a:rPr lang="en-US" sz="25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নষ্ট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বিকল</a:t>
            </a:r>
            <a:r>
              <a:rPr lang="en-US" sz="2400" dirty="0"/>
              <a:t> </a:t>
            </a:r>
            <a:r>
              <a:rPr lang="en-US" sz="2400" dirty="0" err="1"/>
              <a:t>হলে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উপর</a:t>
            </a:r>
            <a:r>
              <a:rPr lang="en-US" sz="2400" dirty="0"/>
              <a:t>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প্রভাব</a:t>
            </a:r>
            <a:r>
              <a:rPr lang="en-US" sz="2400" dirty="0"/>
              <a:t> </a:t>
            </a:r>
            <a:r>
              <a:rPr lang="en-US" sz="2400" dirty="0" err="1"/>
              <a:t>পরে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। </a:t>
            </a:r>
            <a:r>
              <a:rPr lang="en-US" sz="2400" dirty="0" err="1"/>
              <a:t>খুব</a:t>
            </a:r>
            <a:r>
              <a:rPr lang="en-US" sz="2400" dirty="0"/>
              <a:t> </a:t>
            </a:r>
            <a:r>
              <a:rPr lang="en-US" sz="2400" dirty="0" err="1"/>
              <a:t>সহজেই</a:t>
            </a:r>
            <a:r>
              <a:rPr lang="en-US" sz="2400" dirty="0"/>
              <a:t> </a:t>
            </a:r>
            <a:r>
              <a:rPr lang="en-US" sz="2400" dirty="0" err="1"/>
              <a:t>সমস্যায</a:t>
            </a:r>
            <a:r>
              <a:rPr lang="en-US" sz="2400" dirty="0"/>
              <a:t>় </a:t>
            </a:r>
            <a:r>
              <a:rPr lang="en-US" sz="2400" dirty="0" err="1"/>
              <a:t>আক্রান্ত</a:t>
            </a:r>
            <a:r>
              <a:rPr lang="en-US" sz="2400" dirty="0"/>
              <a:t> </a:t>
            </a:r>
            <a:r>
              <a:rPr lang="en-US" sz="2400" dirty="0" err="1"/>
              <a:t>কম্পিউটারটি</a:t>
            </a:r>
            <a:r>
              <a:rPr lang="en-US" sz="2400" dirty="0"/>
              <a:t> </a:t>
            </a:r>
            <a:r>
              <a:rPr lang="en-US" sz="2400" dirty="0" err="1"/>
              <a:t>সরিয়ে</a:t>
            </a:r>
            <a:r>
              <a:rPr lang="en-US" sz="2400" dirty="0"/>
              <a:t> </a:t>
            </a:r>
            <a:r>
              <a:rPr lang="en-US" sz="2400" dirty="0" err="1"/>
              <a:t>নেওয়া</a:t>
            </a:r>
            <a:r>
              <a:rPr lang="en-US" sz="2400" dirty="0"/>
              <a:t> </a:t>
            </a:r>
            <a:r>
              <a:rPr lang="en-US" sz="2400" dirty="0" err="1"/>
              <a:t>যায</a:t>
            </a:r>
            <a:r>
              <a:rPr lang="en-US" sz="2400" dirty="0"/>
              <a:t>়। </a:t>
            </a:r>
            <a:r>
              <a:rPr lang="en-US" sz="2400" dirty="0" err="1"/>
              <a:t>স্টার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বহুল</a:t>
            </a:r>
            <a:r>
              <a:rPr lang="en-US" sz="2400" dirty="0"/>
              <a:t> </a:t>
            </a:r>
            <a:r>
              <a:rPr lang="en-US" sz="2400" dirty="0" err="1"/>
              <a:t>ব্যবহৃত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এই</a:t>
            </a:r>
            <a:r>
              <a:rPr lang="en-US" sz="2400" dirty="0"/>
              <a:t> </a:t>
            </a:r>
            <a:r>
              <a:rPr lang="en-US" sz="24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এজই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এ </a:t>
            </a:r>
            <a:r>
              <a:rPr lang="en-US" sz="2400" dirty="0" err="1"/>
              <a:t>বিভিন্ন</a:t>
            </a:r>
            <a:r>
              <a:rPr lang="en-US" sz="2400" dirty="0"/>
              <a:t> </a:t>
            </a:r>
            <a:r>
              <a:rPr lang="en-US" sz="2400" dirty="0" err="1"/>
              <a:t>ধরনের</a:t>
            </a:r>
            <a:r>
              <a:rPr lang="en-US" sz="2400" dirty="0"/>
              <a:t> </a:t>
            </a:r>
            <a:r>
              <a:rPr lang="en-US" sz="2400" dirty="0" err="1"/>
              <a:t>ক্যাবল</a:t>
            </a:r>
            <a:r>
              <a:rPr lang="en-US" sz="2400" dirty="0"/>
              <a:t> </a:t>
            </a:r>
            <a:r>
              <a:rPr lang="en-US" sz="2400" dirty="0" err="1"/>
              <a:t>ব্যবহৃত</a:t>
            </a:r>
            <a:r>
              <a:rPr lang="en-US" sz="2400" dirty="0"/>
              <a:t> </a:t>
            </a:r>
            <a:r>
              <a:rPr lang="en-US" sz="2400" dirty="0" err="1"/>
              <a:t>হতে</a:t>
            </a:r>
            <a:r>
              <a:rPr lang="en-US" sz="2400" dirty="0"/>
              <a:t> </a:t>
            </a:r>
            <a:r>
              <a:rPr lang="en-US" sz="2400" dirty="0" err="1"/>
              <a:t>পারে</a:t>
            </a:r>
            <a:r>
              <a:rPr lang="en-US" sz="2400" dirty="0"/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1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Flower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1"/>
            <a:ext cx="6934200" cy="510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30039" y="45248"/>
            <a:ext cx="674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78" y="208858"/>
            <a:ext cx="3568024" cy="596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5920" y="5525569"/>
            <a:ext cx="9052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/>
              <a:t>রিং</a:t>
            </a:r>
            <a:r>
              <a:rPr lang="en-US" sz="8000" b="1" dirty="0" smtClean="0"/>
              <a:t> </a:t>
            </a:r>
            <a:r>
              <a:rPr lang="en-US" sz="8000" b="1" dirty="0" err="1"/>
              <a:t>টপোলজি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16581" y="171717"/>
            <a:ext cx="303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61636"/>
            <a:ext cx="2743200" cy="365125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3/20/2022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785334" y="2280136"/>
            <a:ext cx="1081495" cy="346077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73736" y="1517904"/>
            <a:ext cx="5388863" cy="4996737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সুরজী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নন্দী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০1৭৩৩১৫৯৫৩৯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surajitnandi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40" y="1038832"/>
            <a:ext cx="2743200" cy="2466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7151900" y="451382"/>
            <a:ext cx="5040100" cy="5992816"/>
            <a:chOff x="1330449" y="76200"/>
            <a:chExt cx="9337552" cy="6781800"/>
          </a:xfrm>
        </p:grpSpPr>
        <p:sp>
          <p:nvSpPr>
            <p:cNvPr id="15" name="Rectangle 14"/>
            <p:cNvSpPr/>
            <p:nvPr/>
          </p:nvSpPr>
          <p:spPr>
            <a:xfrm flipH="1">
              <a:off x="1523999" y="76200"/>
              <a:ext cx="4411526" cy="67818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5525196" y="372840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5525196" y="866743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5525196" y="1360647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5525196" y="1854554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5525196" y="2348457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5525196" y="2842362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5525196" y="3336267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5525196" y="3830170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5525196" y="4324075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5525196" y="4817980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5525196" y="5311885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5525196" y="5805789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H="1">
              <a:off x="5525196" y="6299694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35528" y="76200"/>
              <a:ext cx="4732473" cy="6781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075526" y="375587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075526" y="871112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075526" y="1366637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075526" y="1862163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075526" y="2357687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075526" y="2853211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075526" y="3348737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075526" y="3844261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075526" y="4339785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075526" y="4835309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075526" y="5330835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75526" y="5826361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075526" y="6321885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633586" y="454374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621274" y="950420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621273" y="1445306"/>
              <a:ext cx="574952" cy="126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621273" y="1942942"/>
              <a:ext cx="574952" cy="12633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621273" y="2437952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633585" y="2924905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621274" y="3429001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633585" y="3926285"/>
              <a:ext cx="574952" cy="12633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633586" y="4422882"/>
              <a:ext cx="574952" cy="12633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633586" y="4918790"/>
              <a:ext cx="574952" cy="12633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609653" y="5404619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621274" y="5890448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634116" y="6406025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1524001" y="1453382"/>
              <a:ext cx="4605078" cy="13660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Autofit/>
            </a:bodyPr>
            <a:lstStyle/>
            <a:p>
              <a:pPr algn="ctr"/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ও</a:t>
              </a:r>
            </a:p>
            <a:p>
              <a:pPr algn="ctr"/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b="1" dirty="0">
                <a:latin typeface="NikoshBAN" pitchFamily="2" charset="0"/>
                <a:cs typeface="NikoshBAN" pitchFamily="2" charset="0"/>
              </a:endParaRP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r>
                <a:rPr lang="bn-BD" sz="24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 </a:t>
              </a:r>
              <a:endParaRPr lang="en-US" sz="24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69711" y="197428"/>
              <a:ext cx="2848717" cy="72755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শ্রেণীঃ 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৮ম</a:t>
              </a:r>
              <a:endPara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330449" y="5181598"/>
              <a:ext cx="4192183" cy="1676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solidFill>
                    <a:srgbClr val="00B050"/>
                  </a:solidFill>
                  <a:latin typeface="Siyam Rupali" pitchFamily="2" charset="0"/>
                  <a:cs typeface="Siyam Rupali" pitchFamily="2" charset="0"/>
                  <a:sym typeface="Wingdings" pitchFamily="2" charset="2"/>
                </a:rPr>
                <a:t>নেটওয়ার্ক </a:t>
              </a:r>
              <a:r>
                <a:rPr lang="en-US" sz="2800" b="1" dirty="0">
                  <a:solidFill>
                    <a:srgbClr val="00B050"/>
                  </a:solidFill>
                  <a:latin typeface="Siyam Rupali" pitchFamily="2" charset="0"/>
                  <a:cs typeface="Siyam Rupali" pitchFamily="2" charset="0"/>
                  <a:sym typeface="Wingdings" pitchFamily="2" charset="2"/>
                </a:rPr>
                <a:t>ও </a:t>
              </a:r>
              <a:r>
                <a:rPr lang="bn-BD" sz="2800" b="1" dirty="0">
                  <a:solidFill>
                    <a:srgbClr val="00B050"/>
                  </a:solidFill>
                  <a:latin typeface="Siyam Rupali" pitchFamily="2" charset="0"/>
                  <a:cs typeface="Siyam Rupali" pitchFamily="2" charset="0"/>
                  <a:sym typeface="Wingdings" pitchFamily="2" charset="2"/>
                </a:rPr>
                <a:t>টপোলজি</a:t>
              </a:r>
              <a:endParaRPr lang="en-US" sz="2500" dirty="0">
                <a:solidFill>
                  <a:srgbClr val="00B050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981200" y="3886200"/>
              <a:ext cx="3124200" cy="1066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en-US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  <a:p>
              <a:pPr lvl="0" algn="ctr"/>
              <a:r>
                <a:rPr lang="bn-BD" sz="20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সময়ঃ </a:t>
              </a:r>
              <a:r>
                <a:rPr lang="en-US" sz="20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৫</a:t>
              </a:r>
              <a:r>
                <a:rPr lang="bn-BD" sz="20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০ মিনিট </a:t>
              </a:r>
              <a:endParaRPr lang="en-US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9679" y="3076136"/>
              <a:ext cx="2848719" cy="72755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: ২ </a:t>
              </a:r>
              <a:endParaRPr lang="bn-IN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2" name="Picture 2" descr="E:\Flower\what-is-computer-network-mesh-topology.jpg.optimal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53200" y="990601"/>
              <a:ext cx="3810000" cy="55340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9782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90600"/>
            <a:ext cx="80010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err="1"/>
              <a:t>রিং</a:t>
            </a:r>
            <a:r>
              <a:rPr lang="en-US" sz="2400" b="1" u="sng" dirty="0"/>
              <a:t> </a:t>
            </a:r>
            <a:r>
              <a:rPr lang="en-US" sz="2400" b="1" u="sng" dirty="0" err="1"/>
              <a:t>টপোলজিতে</a:t>
            </a:r>
            <a:r>
              <a:rPr lang="en-US" sz="2400" b="1" u="sng" dirty="0"/>
              <a:t> (</a:t>
            </a:r>
            <a:r>
              <a:rPr lang="en-US" sz="2400" b="1" u="sng" dirty="0" err="1">
                <a:solidFill>
                  <a:schemeClr val="tx1"/>
                </a:solidFill>
                <a:hlinkClick r:id="rId2" tooltip="ইংরেজি"/>
              </a:rPr>
              <a:t>ইংরেজি</a:t>
            </a:r>
            <a:r>
              <a:rPr lang="en-US" sz="2400" b="1" u="sng" dirty="0"/>
              <a:t>: Ring Topology) </a:t>
            </a:r>
          </a:p>
          <a:p>
            <a:endParaRPr lang="en-US" sz="2400" dirty="0"/>
          </a:p>
          <a:p>
            <a:r>
              <a:rPr lang="en-US" sz="2400" dirty="0" err="1"/>
              <a:t>প্রতিটি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তার</a:t>
            </a:r>
            <a:r>
              <a:rPr lang="en-US" sz="2400" dirty="0"/>
              <a:t> </a:t>
            </a:r>
            <a:r>
              <a:rPr lang="en-US" sz="2400" dirty="0" err="1"/>
              <a:t>পার্শ্ববর্তী</a:t>
            </a:r>
            <a:r>
              <a:rPr lang="en-US" sz="2400" dirty="0"/>
              <a:t>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 </a:t>
            </a:r>
            <a:r>
              <a:rPr lang="en-US" sz="2400" dirty="0" err="1"/>
              <a:t>এভাবে</a:t>
            </a:r>
            <a:r>
              <a:rPr lang="en-US" sz="2400" dirty="0"/>
              <a:t> </a:t>
            </a:r>
            <a:r>
              <a:rPr lang="en-US" sz="2400" dirty="0" err="1"/>
              <a:t>রিংযের</a:t>
            </a:r>
            <a:r>
              <a:rPr lang="en-US" sz="2400" dirty="0"/>
              <a:t> </a:t>
            </a:r>
            <a:r>
              <a:rPr lang="en-US" sz="2400" dirty="0" err="1"/>
              <a:t>সর্বশেষ</a:t>
            </a:r>
            <a:r>
              <a:rPr lang="en-US" sz="2400" dirty="0"/>
              <a:t> </a:t>
            </a:r>
            <a:r>
              <a:rPr lang="en-US" sz="2400" dirty="0" err="1"/>
              <a:t>কম্পিউটারটি</a:t>
            </a:r>
            <a:r>
              <a:rPr lang="en-US" sz="2400" dirty="0"/>
              <a:t> </a:t>
            </a:r>
            <a:r>
              <a:rPr lang="en-US" sz="2400" dirty="0" err="1"/>
              <a:t>প্রথম</a:t>
            </a:r>
            <a:r>
              <a:rPr lang="en-US" sz="2400" dirty="0"/>
              <a:t>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 এ </a:t>
            </a:r>
            <a:r>
              <a:rPr lang="en-US" sz="2400" dirty="0" err="1"/>
              <a:t>ব্যবস্থায</a:t>
            </a:r>
            <a:r>
              <a:rPr lang="en-US" sz="2400" dirty="0"/>
              <a:t>়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ডেটা</a:t>
            </a:r>
            <a:r>
              <a:rPr lang="en-US" sz="2400" dirty="0"/>
              <a:t> </a:t>
            </a:r>
            <a:r>
              <a:rPr lang="en-US" sz="2400" dirty="0" err="1"/>
              <a:t>পাঠালে</a:t>
            </a:r>
            <a:r>
              <a:rPr lang="en-US" sz="2400" dirty="0"/>
              <a:t> </a:t>
            </a:r>
            <a:r>
              <a:rPr lang="en-US" sz="2400" dirty="0" err="1"/>
              <a:t>তা</a:t>
            </a:r>
            <a:r>
              <a:rPr lang="en-US" sz="2400" dirty="0"/>
              <a:t> </a:t>
            </a:r>
            <a:r>
              <a:rPr lang="en-US" sz="2400" dirty="0" err="1"/>
              <a:t>বৃত্তকার</a:t>
            </a:r>
            <a:r>
              <a:rPr lang="en-US" sz="2400" dirty="0"/>
              <a:t> </a:t>
            </a:r>
            <a:r>
              <a:rPr lang="en-US" sz="2400" dirty="0" err="1"/>
              <a:t>পথে</a:t>
            </a:r>
            <a:r>
              <a:rPr lang="en-US" sz="2400" dirty="0"/>
              <a:t> </a:t>
            </a:r>
            <a:r>
              <a:rPr lang="en-US" sz="2400" dirty="0" err="1"/>
              <a:t>ঘুরতে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 </a:t>
            </a:r>
            <a:r>
              <a:rPr lang="en-US" sz="2400" dirty="0" err="1"/>
              <a:t>যতক্ষণ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 </a:t>
            </a:r>
            <a:r>
              <a:rPr lang="en-US" sz="2400" dirty="0" err="1"/>
              <a:t>পর্যন্ত</a:t>
            </a:r>
            <a:r>
              <a:rPr lang="en-US" sz="2400" dirty="0"/>
              <a:t> </a:t>
            </a:r>
            <a:r>
              <a:rPr lang="en-US" sz="2400" dirty="0" err="1"/>
              <a:t>প্রাপক</a:t>
            </a:r>
            <a:r>
              <a:rPr lang="en-US" sz="2400" dirty="0"/>
              <a:t> </a:t>
            </a:r>
            <a:r>
              <a:rPr lang="en-US" sz="2400" dirty="0" err="1"/>
              <a:t>কম্পিউটারটি</a:t>
            </a:r>
            <a:r>
              <a:rPr lang="en-US" sz="2400" dirty="0"/>
              <a:t> </a:t>
            </a:r>
            <a:r>
              <a:rPr lang="en-US" sz="2400" dirty="0" err="1"/>
              <a:t>ডেটা</a:t>
            </a:r>
            <a:r>
              <a:rPr lang="en-US" sz="2400" dirty="0"/>
              <a:t> </a:t>
            </a:r>
            <a:r>
              <a:rPr lang="en-US" sz="2400" dirty="0" err="1"/>
              <a:t>গ্রহণ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। এ </a:t>
            </a:r>
            <a:r>
              <a:rPr lang="en-US" sz="2400" dirty="0" err="1"/>
              <a:t>ব্যবস্থায</a:t>
            </a:r>
            <a:r>
              <a:rPr lang="en-US" sz="2400" dirty="0"/>
              <a:t>় </a:t>
            </a:r>
            <a:r>
              <a:rPr lang="en-US" sz="2400" dirty="0" err="1"/>
              <a:t>কোনো</a:t>
            </a:r>
            <a:r>
              <a:rPr lang="en-US" sz="2400" dirty="0"/>
              <a:t> </a:t>
            </a:r>
            <a:r>
              <a:rPr lang="en-US" sz="2400" dirty="0" err="1"/>
              <a:t>কেন্দ্রীয</a:t>
            </a:r>
            <a:r>
              <a:rPr lang="en-US" sz="2400" dirty="0"/>
              <a:t>়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। </a:t>
            </a:r>
            <a:r>
              <a:rPr lang="en-US" sz="2400" dirty="0" err="1"/>
              <a:t>এতে</a:t>
            </a:r>
            <a:r>
              <a:rPr lang="en-US" sz="2400" dirty="0"/>
              <a:t> </a:t>
            </a:r>
            <a:r>
              <a:rPr lang="en-US" sz="2400" dirty="0" err="1"/>
              <a:t>প্রতিটি</a:t>
            </a:r>
            <a:r>
              <a:rPr lang="en-US" sz="2400" dirty="0"/>
              <a:t>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গুরুত্ব</a:t>
            </a:r>
            <a:r>
              <a:rPr lang="en-US" sz="2400" dirty="0"/>
              <a:t> </a:t>
            </a:r>
            <a:r>
              <a:rPr lang="en-US" sz="2400" dirty="0" err="1"/>
              <a:t>সমান</a:t>
            </a:r>
            <a:r>
              <a:rPr lang="en-US" sz="2400" dirty="0"/>
              <a:t>। </a:t>
            </a:r>
            <a:r>
              <a:rPr lang="en-US" sz="2400" dirty="0" err="1"/>
              <a:t>রিং</a:t>
            </a:r>
            <a:r>
              <a:rPr lang="en-US" sz="2400" dirty="0"/>
              <a:t> </a:t>
            </a:r>
            <a:r>
              <a:rPr lang="en-US" sz="24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যেহেতু</a:t>
            </a:r>
            <a:r>
              <a:rPr lang="en-US" sz="2400" dirty="0"/>
              <a:t> </a:t>
            </a:r>
            <a:r>
              <a:rPr lang="en-US" sz="2400" dirty="0" err="1"/>
              <a:t>প্রতিটি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ধারাবাহিকভাবে</a:t>
            </a:r>
            <a:r>
              <a:rPr lang="en-US" sz="2400" dirty="0"/>
              <a:t> </a:t>
            </a:r>
            <a:r>
              <a:rPr lang="en-US" sz="2400" dirty="0" err="1"/>
              <a:t>বৃত্তাকারে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 </a:t>
            </a:r>
            <a:r>
              <a:rPr lang="en-US" sz="2400" dirty="0" err="1"/>
              <a:t>তাই</a:t>
            </a:r>
            <a:r>
              <a:rPr lang="en-US" sz="2400" dirty="0"/>
              <a:t> </a:t>
            </a:r>
            <a:r>
              <a:rPr lang="en-US" sz="2400" dirty="0" err="1"/>
              <a:t>এক্ষেত্রে</a:t>
            </a:r>
            <a:r>
              <a:rPr lang="en-US" sz="2400" dirty="0"/>
              <a:t> </a:t>
            </a:r>
            <a:r>
              <a:rPr lang="en-US" sz="2400" dirty="0" err="1"/>
              <a:t>নেটওয়ার্কের</a:t>
            </a:r>
            <a:r>
              <a:rPr lang="en-US" sz="2400" dirty="0"/>
              <a:t> </a:t>
            </a:r>
            <a:r>
              <a:rPr lang="en-US" sz="2400" dirty="0" err="1"/>
              <a:t>প্রথম</a:t>
            </a:r>
            <a:r>
              <a:rPr lang="en-US" sz="2400" dirty="0"/>
              <a:t> </a:t>
            </a:r>
            <a:r>
              <a:rPr lang="en-US" sz="2400" dirty="0" err="1"/>
              <a:t>কম্পিউটারটি</a:t>
            </a:r>
            <a:r>
              <a:rPr lang="en-US" sz="2400" dirty="0"/>
              <a:t> </a:t>
            </a:r>
            <a:r>
              <a:rPr lang="en-US" sz="2400" dirty="0" err="1"/>
              <a:t>শেষ</a:t>
            </a:r>
            <a:r>
              <a:rPr lang="en-US" sz="2400" dirty="0"/>
              <a:t>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Flower\computer-network-topologies-tree-topolog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90600"/>
            <a:ext cx="64008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0039" y="45248"/>
            <a:ext cx="674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78" y="208858"/>
            <a:ext cx="3568024" cy="596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5920" y="5525569"/>
            <a:ext cx="9052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/>
              <a:t>ট্রি</a:t>
            </a:r>
            <a:r>
              <a:rPr lang="en-US" sz="8000" b="1" dirty="0" smtClean="0"/>
              <a:t> </a:t>
            </a:r>
            <a:r>
              <a:rPr lang="en-US" sz="8000" b="1" dirty="0" err="1"/>
              <a:t>টপোলজি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3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066801"/>
            <a:ext cx="7467601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err="1"/>
              <a:t>ট্রি</a:t>
            </a:r>
            <a:r>
              <a:rPr lang="en-US" sz="2400" b="1" u="sng" dirty="0"/>
              <a:t> </a:t>
            </a:r>
            <a:r>
              <a:rPr lang="en-US" sz="2400" b="1" u="sng" dirty="0" err="1"/>
              <a:t>টপোলজি</a:t>
            </a:r>
            <a:r>
              <a:rPr lang="en-US" sz="2400" b="1" u="sng" dirty="0"/>
              <a:t> (</a:t>
            </a:r>
            <a:r>
              <a:rPr lang="en-US" sz="2400" b="1" u="sng" dirty="0" err="1">
                <a:hlinkClick r:id="rId2" tooltip="ইংরেজি"/>
              </a:rPr>
              <a:t>ইংরেজি</a:t>
            </a:r>
            <a:r>
              <a:rPr lang="en-US" sz="2400" b="1" u="sng" dirty="0"/>
              <a:t>: Tree Topology) </a:t>
            </a:r>
          </a:p>
          <a:p>
            <a:endParaRPr lang="en-US" sz="2400" dirty="0"/>
          </a:p>
          <a:p>
            <a:r>
              <a:rPr lang="en-US" sz="2400" dirty="0" err="1"/>
              <a:t>যে</a:t>
            </a:r>
            <a:r>
              <a:rPr lang="en-US" sz="2400" dirty="0"/>
              <a:t> </a:t>
            </a:r>
            <a:r>
              <a:rPr lang="en-US" sz="24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কম্পিউটারগুলো</a:t>
            </a:r>
            <a:r>
              <a:rPr lang="en-US" sz="2400" dirty="0"/>
              <a:t> </a:t>
            </a:r>
            <a:r>
              <a:rPr lang="en-US" sz="2400" dirty="0" err="1"/>
              <a:t>পরস্পরের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গাছের</a:t>
            </a:r>
            <a:r>
              <a:rPr lang="en-US" sz="2400" dirty="0"/>
              <a:t> </a:t>
            </a:r>
            <a:r>
              <a:rPr lang="en-US" sz="2400" dirty="0" err="1"/>
              <a:t>শাখা-প্রশাখার</a:t>
            </a:r>
            <a:r>
              <a:rPr lang="en-US" sz="2400" dirty="0"/>
              <a:t> </a:t>
            </a:r>
            <a:r>
              <a:rPr lang="en-US" sz="2400" dirty="0" err="1"/>
              <a:t>মতো</a:t>
            </a:r>
            <a:r>
              <a:rPr lang="en-US" sz="2400" dirty="0"/>
              <a:t> </a:t>
            </a:r>
            <a:r>
              <a:rPr lang="en-US" sz="2400" dirty="0" err="1"/>
              <a:t>বিন্যস্ত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 </a:t>
            </a:r>
            <a:r>
              <a:rPr lang="en-US" sz="2400" dirty="0" err="1"/>
              <a:t>তাকে</a:t>
            </a:r>
            <a:r>
              <a:rPr lang="en-US" sz="2400" dirty="0"/>
              <a:t> </a:t>
            </a:r>
            <a:r>
              <a:rPr lang="en-US" sz="2400" dirty="0" err="1"/>
              <a:t>ট্রি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বলে</a:t>
            </a:r>
            <a:r>
              <a:rPr lang="en-US" sz="2400" dirty="0"/>
              <a:t>। </a:t>
            </a:r>
          </a:p>
          <a:p>
            <a:r>
              <a:rPr lang="en-US" sz="2400" dirty="0"/>
              <a:t>এ </a:t>
            </a:r>
            <a:r>
              <a:rPr lang="en-US" sz="2400" dirty="0" err="1"/>
              <a:t>টপোলজিতে</a:t>
            </a:r>
            <a:r>
              <a:rPr lang="en-US" sz="2400" dirty="0"/>
              <a:t> </a:t>
            </a:r>
            <a:r>
              <a:rPr lang="en-US" sz="2400" dirty="0" err="1"/>
              <a:t>এক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একাধিক</a:t>
            </a:r>
            <a:r>
              <a:rPr lang="en-US" sz="2400" dirty="0"/>
              <a:t> </a:t>
            </a:r>
            <a:r>
              <a:rPr lang="en-US" sz="2400" dirty="0" err="1"/>
              <a:t>স্তরের</a:t>
            </a:r>
            <a:r>
              <a:rPr lang="en-US" sz="2400" dirty="0"/>
              <a:t> </a:t>
            </a:r>
            <a:r>
              <a:rPr lang="en-US" sz="2400" dirty="0" err="1"/>
              <a:t>কম্পিউটার</a:t>
            </a:r>
            <a:r>
              <a:rPr lang="en-US" sz="2400" dirty="0"/>
              <a:t> </a:t>
            </a:r>
            <a:r>
              <a:rPr lang="en-US" sz="2400" dirty="0" err="1"/>
              <a:t>হোস্ট</a:t>
            </a:r>
            <a:r>
              <a:rPr lang="en-US" sz="2400" dirty="0"/>
              <a:t> </a:t>
            </a:r>
            <a:r>
              <a:rPr lang="en-US" sz="2400" dirty="0" err="1"/>
              <a:t>কম্পিউটারের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সংযুক্ত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 </a:t>
            </a:r>
            <a:r>
              <a:rPr lang="en-US" sz="2400" dirty="0" err="1"/>
              <a:t>অর্থা</a:t>
            </a:r>
            <a:r>
              <a:rPr lang="en-US" sz="2400" dirty="0"/>
              <a:t>ৎ </a:t>
            </a:r>
            <a:r>
              <a:rPr lang="en-US" sz="2400" dirty="0" err="1"/>
              <a:t>প্রথম</a:t>
            </a:r>
            <a:r>
              <a:rPr lang="en-US" sz="2400" dirty="0"/>
              <a:t> </a:t>
            </a:r>
            <a:r>
              <a:rPr lang="en-US" sz="2400" dirty="0" err="1"/>
              <a:t>স্তরের</a:t>
            </a:r>
            <a:r>
              <a:rPr lang="en-US" sz="2400" dirty="0"/>
              <a:t> </a:t>
            </a:r>
            <a:r>
              <a:rPr lang="en-US" sz="2400" dirty="0" err="1"/>
              <a:t>কম্পিউটারগুলো</a:t>
            </a:r>
            <a:r>
              <a:rPr lang="en-US" sz="2400" dirty="0"/>
              <a:t> </a:t>
            </a:r>
            <a:r>
              <a:rPr lang="en-US" sz="2400" dirty="0" err="1"/>
              <a:t>দ্বিতীয</a:t>
            </a:r>
            <a:r>
              <a:rPr lang="en-US" sz="2400" dirty="0"/>
              <a:t>় </a:t>
            </a:r>
            <a:r>
              <a:rPr lang="en-US" sz="2400" dirty="0" err="1"/>
              <a:t>স্তরের</a:t>
            </a:r>
            <a:r>
              <a:rPr lang="en-US" sz="2400" dirty="0"/>
              <a:t> </a:t>
            </a:r>
            <a:r>
              <a:rPr lang="en-US" sz="2400" dirty="0" err="1"/>
              <a:t>কম্পিউটারগুলোর</a:t>
            </a:r>
            <a:r>
              <a:rPr lang="en-US" sz="2400" dirty="0"/>
              <a:t> </a:t>
            </a:r>
            <a:r>
              <a:rPr lang="en-US" sz="2400" dirty="0" err="1"/>
              <a:t>হোস্ট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়। </a:t>
            </a:r>
            <a:r>
              <a:rPr lang="en-US" sz="2400" dirty="0" err="1"/>
              <a:t>একইভাবে</a:t>
            </a:r>
            <a:r>
              <a:rPr lang="en-US" sz="2400" dirty="0"/>
              <a:t> </a:t>
            </a:r>
            <a:r>
              <a:rPr lang="en-US" sz="2400" dirty="0" err="1"/>
              <a:t>দ্বিতীয</a:t>
            </a:r>
            <a:r>
              <a:rPr lang="en-US" sz="2400" dirty="0"/>
              <a:t>় </a:t>
            </a:r>
            <a:r>
              <a:rPr lang="en-US" sz="2400" dirty="0" err="1"/>
              <a:t>স্তরের</a:t>
            </a:r>
            <a:r>
              <a:rPr lang="en-US" sz="2400" dirty="0"/>
              <a:t> </a:t>
            </a:r>
            <a:r>
              <a:rPr lang="en-US" sz="2400" dirty="0" err="1"/>
              <a:t>কম্পিউটারগুলো</a:t>
            </a:r>
            <a:r>
              <a:rPr lang="en-US" sz="2400" dirty="0"/>
              <a:t> </a:t>
            </a:r>
            <a:r>
              <a:rPr lang="en-US" sz="2400" dirty="0" err="1"/>
              <a:t>তৃতীয</a:t>
            </a:r>
            <a:r>
              <a:rPr lang="en-US" sz="2400" dirty="0"/>
              <a:t>় </a:t>
            </a:r>
            <a:r>
              <a:rPr lang="en-US" sz="2400" dirty="0" err="1"/>
              <a:t>স্তরের</a:t>
            </a:r>
            <a:r>
              <a:rPr lang="en-US" sz="2400" dirty="0"/>
              <a:t> </a:t>
            </a:r>
            <a:r>
              <a:rPr lang="en-US" sz="2400" dirty="0" err="1"/>
              <a:t>কম্পিউটারগুলোর</a:t>
            </a:r>
            <a:r>
              <a:rPr lang="en-US" sz="2400" dirty="0"/>
              <a:t> </a:t>
            </a:r>
            <a:r>
              <a:rPr lang="en-US" sz="2400" dirty="0" err="1"/>
              <a:t>হোস্ট</a:t>
            </a:r>
            <a:r>
              <a:rPr lang="en-US" sz="2400" dirty="0"/>
              <a:t> </a:t>
            </a:r>
            <a:r>
              <a:rPr lang="en-US" sz="2400" dirty="0" err="1"/>
              <a:t>হয</a:t>
            </a:r>
            <a:r>
              <a:rPr lang="en-US" sz="2400" dirty="0"/>
              <a:t>়। </a:t>
            </a:r>
            <a:r>
              <a:rPr lang="en-US" sz="2400" dirty="0" err="1"/>
              <a:t>অফিস</a:t>
            </a:r>
            <a:r>
              <a:rPr lang="en-US" sz="2400" dirty="0"/>
              <a:t> </a:t>
            </a:r>
            <a:r>
              <a:rPr lang="en-US" sz="2400" dirty="0" err="1"/>
              <a:t>ব্যবস্থাপনার</a:t>
            </a:r>
            <a:r>
              <a:rPr lang="en-US" sz="2400" dirty="0"/>
              <a:t> </a:t>
            </a:r>
            <a:r>
              <a:rPr lang="en-US" sz="2400" dirty="0" err="1"/>
              <a:t>কাজে</a:t>
            </a:r>
            <a:r>
              <a:rPr lang="en-US" sz="2400" dirty="0"/>
              <a:t> এ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টপোলজি</a:t>
            </a:r>
            <a:r>
              <a:rPr lang="en-US" sz="2400" dirty="0"/>
              <a:t> </a:t>
            </a:r>
            <a:r>
              <a:rPr lang="en-US" sz="2400" dirty="0" err="1"/>
              <a:t>খুবই</a:t>
            </a:r>
            <a:r>
              <a:rPr lang="en-US" sz="2400" dirty="0"/>
              <a:t> </a:t>
            </a:r>
            <a:r>
              <a:rPr lang="en-US" sz="2400" dirty="0" err="1"/>
              <a:t>উপযোগী</a:t>
            </a:r>
            <a:r>
              <a:rPr lang="en-US" sz="2400" dirty="0"/>
              <a:t>। </a:t>
            </a:r>
            <a:r>
              <a:rPr lang="en-US" sz="2400" dirty="0" err="1"/>
              <a:t>শাখা-প্রশাখা</a:t>
            </a:r>
            <a:r>
              <a:rPr lang="en-US" sz="2400" dirty="0"/>
              <a:t> </a:t>
            </a:r>
            <a:r>
              <a:rPr lang="en-US" sz="2400" dirty="0" err="1"/>
              <a:t>সৃষ্টির</a:t>
            </a:r>
            <a:r>
              <a:rPr lang="en-US" sz="2400" dirty="0"/>
              <a:t> </a:t>
            </a:r>
            <a:r>
              <a:rPr lang="en-US" sz="2400" dirty="0" err="1"/>
              <a:t>মাধ্যমে</a:t>
            </a:r>
            <a:r>
              <a:rPr lang="en-US" sz="2400" dirty="0"/>
              <a:t> </a:t>
            </a:r>
            <a:r>
              <a:rPr lang="en-US" sz="2400" dirty="0" err="1"/>
              <a:t>ট্রি</a:t>
            </a:r>
            <a:r>
              <a:rPr lang="en-US" sz="2400" dirty="0"/>
              <a:t> </a:t>
            </a:r>
            <a:r>
              <a:rPr lang="en-US" sz="2400" dirty="0" err="1"/>
              <a:t>টপোলজির</a:t>
            </a:r>
            <a:r>
              <a:rPr lang="en-US" sz="2400" dirty="0"/>
              <a:t> </a:t>
            </a:r>
            <a:r>
              <a:rPr lang="en-US" sz="2400" dirty="0" err="1"/>
              <a:t>নেটওয়ার্ক</a:t>
            </a:r>
            <a:r>
              <a:rPr lang="en-US" sz="2400" dirty="0"/>
              <a:t> </a:t>
            </a:r>
            <a:r>
              <a:rPr lang="en-US" sz="2400" dirty="0" err="1"/>
              <a:t>সম্প্রসারণ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সহজ</a:t>
            </a:r>
            <a:r>
              <a:rPr lang="en-US" sz="2400" dirty="0"/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1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Flower\me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90600"/>
            <a:ext cx="72390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30039" y="45248"/>
            <a:ext cx="674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78" y="208858"/>
            <a:ext cx="3568024" cy="596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5920" y="5525569"/>
            <a:ext cx="90525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/>
              <a:t>মেশ</a:t>
            </a:r>
            <a:r>
              <a:rPr lang="en-US" sz="8000" b="1" dirty="0" smtClean="0"/>
              <a:t> </a:t>
            </a:r>
            <a:r>
              <a:rPr lang="en-US" sz="8000" b="1" dirty="0" err="1"/>
              <a:t>টপোলজি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90601"/>
            <a:ext cx="7848600" cy="4062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u="sng" dirty="0" err="1"/>
              <a:t>মেশ</a:t>
            </a:r>
            <a:r>
              <a:rPr lang="en-US" sz="2200" b="1" u="sng" dirty="0"/>
              <a:t> </a:t>
            </a:r>
            <a:r>
              <a:rPr lang="en-US" sz="2200" b="1" u="sng" dirty="0" err="1"/>
              <a:t>টপোলজি</a:t>
            </a:r>
            <a:r>
              <a:rPr lang="en-US" sz="2200" b="1" u="sng" dirty="0"/>
              <a:t> (</a:t>
            </a:r>
            <a:r>
              <a:rPr lang="en-US" sz="2200" b="1" u="sng" dirty="0" err="1">
                <a:hlinkClick r:id="rId2" tooltip="ইংরেজি"/>
              </a:rPr>
              <a:t>ইংরেজি</a:t>
            </a:r>
            <a:r>
              <a:rPr lang="en-US" sz="2200" b="1" u="sng" dirty="0"/>
              <a:t>: Mesh Topology): </a:t>
            </a:r>
          </a:p>
          <a:p>
            <a:endParaRPr lang="en-US" b="1" dirty="0"/>
          </a:p>
          <a:p>
            <a:r>
              <a:rPr lang="en-US" sz="2000" dirty="0" err="1"/>
              <a:t>যদি</a:t>
            </a:r>
            <a:r>
              <a:rPr lang="en-US" sz="2000" dirty="0"/>
              <a:t> </a:t>
            </a:r>
            <a:r>
              <a:rPr lang="en-US" sz="2000" dirty="0" err="1"/>
              <a:t>কোনো</a:t>
            </a:r>
            <a:r>
              <a:rPr lang="en-US" sz="2000" dirty="0"/>
              <a:t> </a:t>
            </a:r>
            <a:r>
              <a:rPr lang="en-US" sz="2000" dirty="0" err="1"/>
              <a:t>নেটওয়ার্কে</a:t>
            </a:r>
            <a:r>
              <a:rPr lang="en-US" sz="2000" dirty="0"/>
              <a:t> </a:t>
            </a:r>
            <a:r>
              <a:rPr lang="en-US" sz="2000" dirty="0" err="1"/>
              <a:t>ডিভাইস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কম্পিউটারগুলোর</a:t>
            </a:r>
            <a:r>
              <a:rPr lang="en-US" sz="2000" dirty="0"/>
              <a:t> </a:t>
            </a:r>
            <a:r>
              <a:rPr lang="en-US" sz="2000" dirty="0" err="1"/>
              <a:t>মধ্যে</a:t>
            </a:r>
            <a:r>
              <a:rPr lang="en-US" sz="2000" dirty="0"/>
              <a:t> </a:t>
            </a:r>
            <a:r>
              <a:rPr lang="en-US" sz="2000" dirty="0" err="1"/>
              <a:t>অতিরিক্ত</a:t>
            </a:r>
            <a:r>
              <a:rPr lang="en-US" sz="2000" dirty="0"/>
              <a:t> </a:t>
            </a:r>
            <a:r>
              <a:rPr lang="en-US" sz="2000" dirty="0" err="1"/>
              <a:t>সংযোগ</a:t>
            </a:r>
            <a:r>
              <a:rPr lang="en-US" sz="2000" dirty="0"/>
              <a:t> </a:t>
            </a:r>
            <a:r>
              <a:rPr lang="en-US" sz="2000" dirty="0" err="1"/>
              <a:t>থাকে</a:t>
            </a:r>
            <a:r>
              <a:rPr lang="en-US" sz="2000" dirty="0"/>
              <a:t> </a:t>
            </a:r>
            <a:r>
              <a:rPr lang="en-US" sz="2000" dirty="0" err="1"/>
              <a:t>তাহলে</a:t>
            </a:r>
            <a:r>
              <a:rPr lang="en-US" sz="2000" dirty="0"/>
              <a:t> </a:t>
            </a:r>
            <a:r>
              <a:rPr lang="en-US" sz="2000" dirty="0" err="1"/>
              <a:t>তাকে</a:t>
            </a:r>
            <a:r>
              <a:rPr lang="en-US" sz="2000" dirty="0"/>
              <a:t> </a:t>
            </a:r>
            <a:r>
              <a:rPr lang="en-US" sz="2000" dirty="0" err="1"/>
              <a:t>বলা</a:t>
            </a:r>
            <a:r>
              <a:rPr lang="en-US" sz="2000" dirty="0"/>
              <a:t> </a:t>
            </a:r>
            <a:r>
              <a:rPr lang="en-US" sz="2000" dirty="0" err="1"/>
              <a:t>হয</a:t>
            </a:r>
            <a:r>
              <a:rPr lang="en-US" sz="2000" dirty="0"/>
              <a:t>় </a:t>
            </a:r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টপোলজি</a:t>
            </a:r>
            <a:r>
              <a:rPr lang="en-US" sz="2000" dirty="0"/>
              <a:t>। </a:t>
            </a:r>
          </a:p>
          <a:p>
            <a:r>
              <a:rPr lang="en-US" sz="2000" dirty="0" err="1"/>
              <a:t>অধিকাংশ</a:t>
            </a:r>
            <a:r>
              <a:rPr lang="en-US" sz="2000" dirty="0"/>
              <a:t> </a:t>
            </a:r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টপোলজি</a:t>
            </a:r>
            <a:r>
              <a:rPr lang="en-US" sz="2000" dirty="0"/>
              <a:t> </a:t>
            </a:r>
            <a:r>
              <a:rPr lang="en-US" sz="2000" dirty="0" err="1"/>
              <a:t>নেটওয়ার্ক</a:t>
            </a:r>
            <a:r>
              <a:rPr lang="en-US" sz="2000" dirty="0"/>
              <a:t> </a:t>
            </a:r>
            <a:r>
              <a:rPr lang="en-US" sz="2000" dirty="0" err="1"/>
              <a:t>সত্যিকারের</a:t>
            </a:r>
            <a:r>
              <a:rPr lang="en-US" sz="2000" dirty="0"/>
              <a:t> </a:t>
            </a:r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নেটওয়ার্ক</a:t>
            </a:r>
            <a:r>
              <a:rPr lang="en-US" sz="2000" dirty="0"/>
              <a:t> </a:t>
            </a:r>
            <a:r>
              <a:rPr lang="en-US" sz="2000" dirty="0" err="1"/>
              <a:t>নয</a:t>
            </a:r>
            <a:r>
              <a:rPr lang="en-US" sz="2000" dirty="0"/>
              <a:t>়। </a:t>
            </a:r>
            <a:r>
              <a:rPr lang="en-US" sz="2000" dirty="0" err="1"/>
              <a:t>এগুলো</a:t>
            </a:r>
            <a:r>
              <a:rPr lang="en-US" sz="2000" dirty="0"/>
              <a:t> </a:t>
            </a:r>
            <a:r>
              <a:rPr lang="en-US" sz="2000" dirty="0" err="1"/>
              <a:t>হলো</a:t>
            </a:r>
            <a:r>
              <a:rPr lang="en-US" sz="2000" dirty="0"/>
              <a:t> </a:t>
            </a:r>
            <a:r>
              <a:rPr lang="en-US" sz="2000" dirty="0" err="1"/>
              <a:t>আসলে</a:t>
            </a:r>
            <a:r>
              <a:rPr lang="en-US" sz="2000" dirty="0"/>
              <a:t> </a:t>
            </a:r>
            <a:r>
              <a:rPr lang="en-US" sz="2000" dirty="0" err="1"/>
              <a:t>হাইব্রিড</a:t>
            </a:r>
            <a:r>
              <a:rPr lang="en-US" sz="2000" dirty="0"/>
              <a:t> </a:t>
            </a:r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নেটওয়ার্ক</a:t>
            </a:r>
            <a:r>
              <a:rPr lang="en-US" sz="2000" dirty="0"/>
              <a:t>। </a:t>
            </a:r>
            <a:r>
              <a:rPr lang="en-US" sz="2000" dirty="0" err="1"/>
              <a:t>এতে</a:t>
            </a:r>
            <a:r>
              <a:rPr lang="en-US" sz="2000" dirty="0"/>
              <a:t> </a:t>
            </a:r>
            <a:r>
              <a:rPr lang="en-US" sz="2000" dirty="0" err="1"/>
              <a:t>শুধু</a:t>
            </a:r>
            <a:r>
              <a:rPr lang="en-US" sz="2000" dirty="0"/>
              <a:t> </a:t>
            </a:r>
            <a:r>
              <a:rPr lang="en-US" sz="2000" dirty="0" err="1"/>
              <a:t>অতিরিক্ত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অপ্রয়োজনীয</a:t>
            </a:r>
            <a:r>
              <a:rPr lang="en-US" sz="2000" dirty="0"/>
              <a:t>় </a:t>
            </a:r>
            <a:r>
              <a:rPr lang="en-US" sz="2000" dirty="0" err="1"/>
              <a:t>লিঙ্ক</a:t>
            </a:r>
            <a:r>
              <a:rPr lang="en-US" sz="2000" dirty="0"/>
              <a:t> </a:t>
            </a:r>
            <a:r>
              <a:rPr lang="en-US" sz="2000" dirty="0" err="1"/>
              <a:t>থাকে</a:t>
            </a:r>
            <a:r>
              <a:rPr lang="en-US" sz="2000" dirty="0"/>
              <a:t>। </a:t>
            </a:r>
            <a:r>
              <a:rPr lang="en-US" sz="2000" dirty="0" err="1"/>
              <a:t>এতে</a:t>
            </a:r>
            <a:r>
              <a:rPr lang="en-US" sz="2000" dirty="0"/>
              <a:t> </a:t>
            </a:r>
            <a:r>
              <a:rPr lang="en-US" sz="2000" dirty="0" err="1"/>
              <a:t>ডেটা</a:t>
            </a:r>
            <a:r>
              <a:rPr lang="en-US" sz="2000" dirty="0"/>
              <a:t> </a:t>
            </a:r>
            <a:r>
              <a:rPr lang="en-US" sz="2000" dirty="0" err="1"/>
              <a:t>কমিউনিকেশনে</a:t>
            </a:r>
            <a:r>
              <a:rPr lang="en-US" sz="2000" dirty="0"/>
              <a:t> </a:t>
            </a:r>
            <a:r>
              <a:rPr lang="en-US" sz="2000" dirty="0" err="1"/>
              <a:t>অনেক</a:t>
            </a:r>
            <a:r>
              <a:rPr lang="en-US" sz="2000" dirty="0"/>
              <a:t> </a:t>
            </a:r>
            <a:r>
              <a:rPr lang="en-US" sz="2000" dirty="0" err="1"/>
              <a:t>বেশি</a:t>
            </a:r>
            <a:r>
              <a:rPr lang="en-US" sz="2000" dirty="0"/>
              <a:t> </a:t>
            </a:r>
            <a:r>
              <a:rPr lang="en-US" sz="2000" dirty="0" err="1"/>
              <a:t>নিশ্চয়তা</a:t>
            </a:r>
            <a:r>
              <a:rPr lang="en-US" sz="2000" dirty="0"/>
              <a:t> </a:t>
            </a:r>
            <a:r>
              <a:rPr lang="en-US" sz="2000" dirty="0" err="1"/>
              <a:t>থাকে</a:t>
            </a:r>
            <a:r>
              <a:rPr lang="en-US" sz="2000" dirty="0"/>
              <a:t> </a:t>
            </a:r>
            <a:r>
              <a:rPr lang="en-US" sz="2000" dirty="0" err="1"/>
              <a:t>এবং</a:t>
            </a:r>
            <a:r>
              <a:rPr lang="en-US" sz="2000" dirty="0"/>
              <a:t> </a:t>
            </a:r>
            <a:r>
              <a:rPr lang="en-US" sz="2000" dirty="0" err="1"/>
              <a:t>নেটওয়ার্কের</a:t>
            </a:r>
            <a:r>
              <a:rPr lang="en-US" sz="2000" dirty="0"/>
              <a:t> </a:t>
            </a:r>
            <a:r>
              <a:rPr lang="en-US" sz="2000" dirty="0" err="1"/>
              <a:t>সমস্যা</a:t>
            </a:r>
            <a:r>
              <a:rPr lang="en-US" sz="2000" dirty="0"/>
              <a:t> </a:t>
            </a:r>
            <a:r>
              <a:rPr lang="en-US" sz="2000" dirty="0" err="1"/>
              <a:t>খুব</a:t>
            </a:r>
            <a:r>
              <a:rPr lang="en-US" sz="2000" dirty="0"/>
              <a:t> </a:t>
            </a:r>
            <a:r>
              <a:rPr lang="en-US" sz="2000" dirty="0" err="1"/>
              <a:t>সহজে</a:t>
            </a:r>
            <a:r>
              <a:rPr lang="en-US" sz="2000" dirty="0"/>
              <a:t> </a:t>
            </a:r>
            <a:r>
              <a:rPr lang="en-US" sz="2000" dirty="0" err="1"/>
              <a:t>সমাধান</a:t>
            </a:r>
            <a:r>
              <a:rPr lang="en-US" sz="2000" dirty="0"/>
              <a:t> </a:t>
            </a:r>
            <a:r>
              <a:rPr lang="en-US" sz="2000" dirty="0" err="1"/>
              <a:t>করা</a:t>
            </a:r>
            <a:r>
              <a:rPr lang="en-US" sz="2000" dirty="0"/>
              <a:t> </a:t>
            </a:r>
            <a:r>
              <a:rPr lang="en-US" sz="2000" dirty="0" err="1"/>
              <a:t>যায</a:t>
            </a:r>
            <a:r>
              <a:rPr lang="en-US" sz="2000" dirty="0"/>
              <a:t>়। </a:t>
            </a:r>
          </a:p>
          <a:p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টপোলজিতে</a:t>
            </a:r>
            <a:r>
              <a:rPr lang="en-US" sz="2000" dirty="0"/>
              <a:t> </a:t>
            </a:r>
            <a:r>
              <a:rPr lang="en-US" sz="2000" dirty="0" err="1"/>
              <a:t>কম্পিউটারের</a:t>
            </a:r>
            <a:r>
              <a:rPr lang="en-US" sz="2000" dirty="0"/>
              <a:t> </a:t>
            </a:r>
            <a:r>
              <a:rPr lang="en-US" sz="2000" dirty="0" err="1"/>
              <a:t>সংখ্যা</a:t>
            </a:r>
            <a:r>
              <a:rPr lang="en-US" sz="2000" dirty="0"/>
              <a:t> </a:t>
            </a:r>
            <a:r>
              <a:rPr lang="en-US" sz="2000" dirty="0" err="1"/>
              <a:t>নির্ণয়ের</a:t>
            </a:r>
            <a:r>
              <a:rPr lang="en-US" sz="2000" dirty="0"/>
              <a:t> </a:t>
            </a:r>
            <a:r>
              <a:rPr lang="en-US" sz="2000" dirty="0" err="1"/>
              <a:t>সূত্র</a:t>
            </a:r>
            <a:r>
              <a:rPr lang="en-US" sz="2000" dirty="0"/>
              <a:t> </a:t>
            </a:r>
            <a:r>
              <a:rPr lang="en-US" sz="2000" dirty="0" err="1"/>
              <a:t>হলোঃ</a:t>
            </a:r>
            <a:r>
              <a:rPr lang="en-US" sz="2000" dirty="0"/>
              <a:t> c = n ( n − 1 ) </a:t>
            </a:r>
            <a:r>
              <a:rPr lang="en-US" sz="2000" dirty="0" err="1"/>
              <a:t>হলো</a:t>
            </a:r>
            <a:r>
              <a:rPr lang="en-US" sz="2000" dirty="0"/>
              <a:t> </a:t>
            </a:r>
            <a:r>
              <a:rPr lang="en-US" sz="2000" dirty="0" err="1"/>
              <a:t>কম্পিউটার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নোডের</a:t>
            </a:r>
            <a:r>
              <a:rPr lang="en-US" sz="2000" dirty="0"/>
              <a:t> </a:t>
            </a:r>
            <a:r>
              <a:rPr lang="en-US" sz="2000" dirty="0" err="1"/>
              <a:t>সংখ্যা</a:t>
            </a:r>
            <a:r>
              <a:rPr lang="en-US" sz="2000" dirty="0"/>
              <a:t>। </a:t>
            </a:r>
          </a:p>
          <a:p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টপোলজিতে</a:t>
            </a:r>
            <a:r>
              <a:rPr lang="en-US" sz="2000" dirty="0"/>
              <a:t> </a:t>
            </a:r>
            <a:r>
              <a:rPr lang="en-US" sz="2000" dirty="0" err="1"/>
              <a:t>যেহেতু</a:t>
            </a:r>
            <a:r>
              <a:rPr lang="en-US" sz="2000" dirty="0"/>
              <a:t> </a:t>
            </a:r>
            <a:r>
              <a:rPr lang="en-US" sz="2000" dirty="0" err="1"/>
              <a:t>প্রতিটি</a:t>
            </a:r>
            <a:r>
              <a:rPr lang="en-US" sz="2000" dirty="0"/>
              <a:t> </a:t>
            </a:r>
            <a:r>
              <a:rPr lang="en-US" sz="2000" dirty="0" err="1"/>
              <a:t>কম্পিউটার</a:t>
            </a:r>
            <a:r>
              <a:rPr lang="en-US" sz="2000" dirty="0"/>
              <a:t> </a:t>
            </a:r>
            <a:r>
              <a:rPr lang="en-US" sz="2000" dirty="0" err="1"/>
              <a:t>প্রতিটির</a:t>
            </a:r>
            <a:r>
              <a:rPr lang="en-US" sz="2000" dirty="0"/>
              <a:t> </a:t>
            </a:r>
            <a:r>
              <a:rPr lang="en-US" sz="2000" dirty="0" err="1"/>
              <a:t>সাথে</a:t>
            </a:r>
            <a:r>
              <a:rPr lang="en-US" sz="2000" dirty="0"/>
              <a:t> </a:t>
            </a:r>
            <a:r>
              <a:rPr lang="en-US" sz="2000" dirty="0" err="1"/>
              <a:t>সংযুক্ত</a:t>
            </a:r>
            <a:r>
              <a:rPr lang="en-US" sz="2000" dirty="0"/>
              <a:t> </a:t>
            </a:r>
            <a:r>
              <a:rPr lang="en-US" sz="2000" dirty="0" err="1"/>
              <a:t>থাকে</a:t>
            </a:r>
            <a:r>
              <a:rPr lang="en-US" sz="2000" dirty="0"/>
              <a:t> </a:t>
            </a:r>
            <a:r>
              <a:rPr lang="en-US" sz="2000" dirty="0" err="1"/>
              <a:t>তাই</a:t>
            </a:r>
            <a:r>
              <a:rPr lang="en-US" sz="2000" dirty="0"/>
              <a:t> এ </a:t>
            </a:r>
            <a:r>
              <a:rPr lang="en-US" sz="2000" dirty="0" err="1"/>
              <a:t>অর্থে</a:t>
            </a:r>
            <a:r>
              <a:rPr lang="en-US" sz="2000" dirty="0"/>
              <a:t> </a:t>
            </a:r>
            <a:r>
              <a:rPr lang="en-US" sz="2000" dirty="0" err="1"/>
              <a:t>এই</a:t>
            </a:r>
            <a:r>
              <a:rPr lang="en-US" sz="2000" dirty="0"/>
              <a:t> </a:t>
            </a:r>
            <a:r>
              <a:rPr lang="en-US" sz="2000" dirty="0" err="1"/>
              <a:t>নেটওয়ার্কের</a:t>
            </a:r>
            <a:r>
              <a:rPr lang="en-US" sz="2000" dirty="0"/>
              <a:t> </a:t>
            </a:r>
            <a:r>
              <a:rPr lang="en-US" sz="2000" dirty="0" err="1"/>
              <a:t>প্রথম</a:t>
            </a:r>
            <a:r>
              <a:rPr lang="en-US" sz="2000" dirty="0"/>
              <a:t> </a:t>
            </a:r>
            <a:r>
              <a:rPr lang="en-US" sz="2000" dirty="0" err="1"/>
              <a:t>কম্পিউটারটি</a:t>
            </a:r>
            <a:r>
              <a:rPr lang="en-US" sz="2000" dirty="0"/>
              <a:t> </a:t>
            </a:r>
            <a:r>
              <a:rPr lang="en-US" sz="2000" dirty="0" err="1"/>
              <a:t>শেষ</a:t>
            </a:r>
            <a:r>
              <a:rPr lang="en-US" sz="2000" dirty="0"/>
              <a:t> </a:t>
            </a:r>
            <a:r>
              <a:rPr lang="en-US" sz="2000" dirty="0" err="1"/>
              <a:t>কম্পিউটারের</a:t>
            </a:r>
            <a:r>
              <a:rPr lang="en-US" sz="2000" dirty="0"/>
              <a:t> </a:t>
            </a:r>
            <a:r>
              <a:rPr lang="en-US" sz="2000" dirty="0" err="1"/>
              <a:t>সাথে</a:t>
            </a:r>
            <a:r>
              <a:rPr lang="en-US" sz="2000" dirty="0"/>
              <a:t> </a:t>
            </a:r>
            <a:r>
              <a:rPr lang="en-US" sz="2000" dirty="0" err="1"/>
              <a:t>সংযুক্ত</a:t>
            </a:r>
            <a:r>
              <a:rPr lang="en-US" sz="2000" dirty="0"/>
              <a:t> </a:t>
            </a:r>
            <a:r>
              <a:rPr lang="en-US" sz="2000" dirty="0" err="1"/>
              <a:t>থাকে</a:t>
            </a:r>
            <a:r>
              <a:rPr lang="en-US" sz="2000" dirty="0"/>
              <a:t>। </a:t>
            </a:r>
            <a:r>
              <a:rPr lang="en-US" sz="2000" dirty="0" err="1"/>
              <a:t>রিং</a:t>
            </a:r>
            <a:r>
              <a:rPr lang="en-US" sz="2000" dirty="0"/>
              <a:t> </a:t>
            </a:r>
            <a:r>
              <a:rPr lang="en-US" sz="2000" dirty="0" err="1"/>
              <a:t>টপোলজিতে</a:t>
            </a:r>
            <a:r>
              <a:rPr lang="en-US" sz="2000" dirty="0"/>
              <a:t> </a:t>
            </a:r>
            <a:r>
              <a:rPr lang="en-US" sz="2000" dirty="0" err="1"/>
              <a:t>প্রতিটি</a:t>
            </a:r>
            <a:r>
              <a:rPr lang="en-US" sz="2000" dirty="0"/>
              <a:t> </a:t>
            </a:r>
            <a:r>
              <a:rPr lang="en-US" sz="2000" dirty="0" err="1"/>
              <a:t>কম্পিউটারকে</a:t>
            </a:r>
            <a:r>
              <a:rPr lang="en-US" sz="2000" dirty="0"/>
              <a:t> </a:t>
            </a:r>
            <a:r>
              <a:rPr lang="en-US" sz="2000" dirty="0" err="1"/>
              <a:t>প্রতিটির</a:t>
            </a:r>
            <a:r>
              <a:rPr lang="en-US" sz="2000" dirty="0"/>
              <a:t> </a:t>
            </a:r>
            <a:r>
              <a:rPr lang="en-US" sz="2000" dirty="0" err="1"/>
              <a:t>সাথে</a:t>
            </a:r>
            <a:r>
              <a:rPr lang="en-US" sz="2000" dirty="0"/>
              <a:t> </a:t>
            </a:r>
            <a:r>
              <a:rPr lang="en-US" sz="2000" dirty="0" err="1"/>
              <a:t>অতিরিক্ত</a:t>
            </a:r>
            <a:r>
              <a:rPr lang="en-US" sz="2000" dirty="0"/>
              <a:t> </a:t>
            </a:r>
            <a:r>
              <a:rPr lang="en-US" sz="2000" dirty="0" err="1"/>
              <a:t>নোড</a:t>
            </a:r>
            <a:r>
              <a:rPr lang="en-US" sz="2000" dirty="0"/>
              <a:t> </a:t>
            </a:r>
            <a:r>
              <a:rPr lang="en-US" sz="2000" dirty="0" err="1"/>
              <a:t>দিয়ে</a:t>
            </a:r>
            <a:r>
              <a:rPr lang="en-US" sz="2000" dirty="0"/>
              <a:t> </a:t>
            </a:r>
            <a:r>
              <a:rPr lang="en-US" sz="2000" dirty="0" err="1"/>
              <a:t>সংযুক্ত</a:t>
            </a:r>
            <a:r>
              <a:rPr lang="en-US" sz="2000" dirty="0"/>
              <a:t> </a:t>
            </a:r>
            <a:r>
              <a:rPr lang="en-US" sz="2000" dirty="0" err="1"/>
              <a:t>করলেই</a:t>
            </a:r>
            <a:r>
              <a:rPr lang="en-US" sz="2000" dirty="0"/>
              <a:t> </a:t>
            </a:r>
            <a:r>
              <a:rPr lang="en-US" sz="2000" dirty="0" err="1"/>
              <a:t>তা</a:t>
            </a:r>
            <a:r>
              <a:rPr lang="en-US" sz="2000" dirty="0"/>
              <a:t> </a:t>
            </a:r>
            <a:r>
              <a:rPr lang="en-US" sz="2000" dirty="0" err="1"/>
              <a:t>মেশ</a:t>
            </a:r>
            <a:r>
              <a:rPr lang="en-US" sz="2000" dirty="0"/>
              <a:t> </a:t>
            </a:r>
            <a:r>
              <a:rPr lang="en-US" sz="2000" dirty="0" err="1"/>
              <a:t>টপোলজিতে</a:t>
            </a:r>
            <a:r>
              <a:rPr lang="en-US" sz="2000" dirty="0"/>
              <a:t> </a:t>
            </a:r>
            <a:r>
              <a:rPr lang="en-US" sz="2000" dirty="0" err="1"/>
              <a:t>রূপান্তরিত</a:t>
            </a:r>
            <a:r>
              <a:rPr lang="en-US" sz="2000" dirty="0"/>
              <a:t> </a:t>
            </a:r>
            <a:r>
              <a:rPr lang="en-US" sz="2000" dirty="0" err="1"/>
              <a:t>হবে</a:t>
            </a:r>
            <a:r>
              <a:rPr lang="en-US" sz="2000" dirty="0"/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733801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defRPr/>
            </a:pPr>
            <a:endParaRPr lang="en-US" sz="2000" b="1" dirty="0">
              <a:latin typeface="Siyam Rupali" pitchFamily="2" charset="0"/>
              <a:cs typeface="Siyam Rupali" pitchFamily="2" charset="0"/>
              <a:sym typeface="Wingdings" pitchFamily="2" charset="2"/>
            </a:endParaRPr>
          </a:p>
          <a:p>
            <a:pPr marL="457200" indent="-457200" algn="just">
              <a:defRPr/>
            </a:pPr>
            <a:r>
              <a:rPr lang="bn-BD" sz="2000" b="1" dirty="0" smtClean="0">
                <a:latin typeface="Siyam Rupali" pitchFamily="2" charset="0"/>
                <a:cs typeface="Siyam Rupali" pitchFamily="2" charset="0"/>
              </a:rPr>
              <a:t>অফিস </a:t>
            </a:r>
            <a:r>
              <a:rPr lang="bn-BD" sz="2000" b="1" dirty="0">
                <a:latin typeface="Siyam Rupali" pitchFamily="2" charset="0"/>
                <a:cs typeface="Siyam Rupali" pitchFamily="2" charset="0"/>
              </a:rPr>
              <a:t>ব্যবস্থাপনার ক্ষেত্রে কোন ধরনের টপোলজির ব্যবহার </a:t>
            </a:r>
            <a:endParaRPr lang="en-US" sz="2000" b="1" dirty="0">
              <a:latin typeface="Siyam Rupali" pitchFamily="2" charset="0"/>
              <a:cs typeface="Siyam Rupali" pitchFamily="2" charset="0"/>
            </a:endParaRPr>
          </a:p>
          <a:p>
            <a:pPr>
              <a:defRPr/>
            </a:pPr>
            <a:r>
              <a:rPr lang="en-US" sz="2000" b="1" dirty="0">
                <a:latin typeface="Siyam Rupali" pitchFamily="2" charset="0"/>
                <a:cs typeface="Siyam Rupali" pitchFamily="2" charset="0"/>
              </a:rPr>
              <a:t>     </a:t>
            </a:r>
            <a:r>
              <a:rPr lang="bn-BD" sz="2000" b="1" dirty="0">
                <a:latin typeface="Siyam Rupali" pitchFamily="2" charset="0"/>
                <a:cs typeface="Siyam Rupali" pitchFamily="2" charset="0"/>
              </a:rPr>
              <a:t>করা যুক্তিযুক্ত ? মতামতের স্বপক্ষে যুক্তি দাও</a:t>
            </a:r>
            <a:r>
              <a:rPr lang="bn-BD" sz="2000" b="1" dirty="0" smtClean="0">
                <a:latin typeface="Siyam Rupali" pitchFamily="2" charset="0"/>
                <a:cs typeface="Siyam Rupali" pitchFamily="2" charset="0"/>
              </a:rPr>
              <a:t>।</a:t>
            </a:r>
            <a:r>
              <a:rPr lang="en-US" sz="2000" b="1" dirty="0" smtClean="0">
                <a:latin typeface="Siyam Rupali" pitchFamily="2" charset="0"/>
                <a:cs typeface="Siyam Rupali" pitchFamily="2" charset="0"/>
              </a:rPr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71600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85744" y="663714"/>
            <a:ext cx="3815256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3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19200"/>
            <a:ext cx="6934200" cy="4648200"/>
          </a:xfrm>
          <a:prstGeom prst="rect">
            <a:avLst/>
          </a:prstGeom>
        </p:spPr>
      </p:pic>
      <p:pic>
        <p:nvPicPr>
          <p:cNvPr id="4" name="Picture 3" descr="por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19800" cy="6858000"/>
          </a:xfrm>
          <a:prstGeom prst="rect">
            <a:avLst/>
          </a:prstGeom>
        </p:spPr>
      </p:pic>
      <p:pic>
        <p:nvPicPr>
          <p:cNvPr id="5" name="Picture 4" descr="por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84" y="479318"/>
            <a:ext cx="8230313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ম্যলওয়্যার ভাইরাস\Computer Netowr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86968"/>
            <a:ext cx="7391400" cy="523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611" y="100584"/>
            <a:ext cx="674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50" y="264194"/>
            <a:ext cx="3568024" cy="596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8211" y="5952744"/>
            <a:ext cx="674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3765" y="2560164"/>
            <a:ext cx="9524214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 দূরত্ব অনুসারে কম্পিউটার নেটওয়ার্ককে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প্রকার।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1" algn="ctr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9751" y="1118039"/>
            <a:ext cx="9935852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1668544" y="3729086"/>
            <a:ext cx="859724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1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(PAN)-Personal Area Network</a:t>
            </a:r>
          </a:p>
          <a:p>
            <a:pPr marL="1028700" lvl="1" indent="-685800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(LAN)- Local Area Network</a:t>
            </a:r>
          </a:p>
          <a:p>
            <a:pPr marL="1028700" lvl="1" indent="-685800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(MAN)-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Metpolitan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Area Network</a:t>
            </a:r>
          </a:p>
          <a:p>
            <a:pPr marL="1028700" lvl="1" indent="-685800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(WAN)- Wide Area Network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47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35" y="316806"/>
            <a:ext cx="4755292" cy="1304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C2E770-8FF0-4C97-BEC9-BF649BC27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52" y="1615232"/>
            <a:ext cx="3689211" cy="2715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8211" y="4544568"/>
            <a:ext cx="7125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20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ম্যলওয়্যার ভাইরাস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65" y="930515"/>
            <a:ext cx="7721287" cy="5000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0504" y="6048693"/>
            <a:ext cx="5638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নেটওয়ার্ক</a:t>
            </a:r>
            <a:r>
              <a:rPr lang="en-US" sz="3200" dirty="0"/>
              <a:t> </a:t>
            </a:r>
            <a:r>
              <a:rPr lang="en-US" sz="3200" dirty="0" smtClean="0"/>
              <a:t>৪ </a:t>
            </a:r>
            <a:r>
              <a:rPr lang="en-US" sz="3200" dirty="0" err="1" smtClean="0"/>
              <a:t>প্রকার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6611" y="100584"/>
            <a:ext cx="674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50" y="264194"/>
            <a:ext cx="3568024" cy="5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7053" r="8044" b="7110"/>
          <a:stretch/>
        </p:blipFill>
        <p:spPr>
          <a:xfrm>
            <a:off x="2514600" y="1127760"/>
            <a:ext cx="7278852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6611" y="100584"/>
            <a:ext cx="674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50" y="264194"/>
            <a:ext cx="3568024" cy="596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5288" y="6048693"/>
            <a:ext cx="5638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কম্পিউটার</a:t>
            </a:r>
            <a:r>
              <a:rPr lang="en-US" sz="3200" dirty="0"/>
              <a:t> </a:t>
            </a:r>
            <a:r>
              <a:rPr lang="en-US" sz="3200" dirty="0" err="1"/>
              <a:t>নেটওয়ার্ক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9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5104" y="4898136"/>
            <a:ext cx="7848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 err="1">
                <a:latin typeface="NikoshBAN" panose="02000000000000000000" pitchFamily="2" charset="0"/>
                <a:ea typeface="Calibri"/>
                <a:cs typeface="NikoshBAN" pitchFamily="2" charset="0"/>
              </a:rPr>
              <a:t>ল্যাপটপ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পিডিএ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বহনযোগ্য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প্রিন্টার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ইত্যাদি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এ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ব্যবহৃত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ইনফরমেশন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টেকনোলজি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ডিভাইস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এর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উদাহরণ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বাড়ী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অফিস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গাড়ী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কিংবা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জনগণের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জন্য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উন্মুক্ত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যে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কোন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জায়গায়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তৈরি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যেতে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25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2"/>
          <a:stretch/>
        </p:blipFill>
        <p:spPr>
          <a:xfrm>
            <a:off x="3803904" y="2671850"/>
            <a:ext cx="4191000" cy="198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95472" y="1954003"/>
            <a:ext cx="5486400" cy="477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প্যান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(PAN)-Personal Area </a:t>
            </a: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Network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611" y="356616"/>
            <a:ext cx="6741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50" y="520226"/>
            <a:ext cx="3568024" cy="5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885</Words>
  <Application>Microsoft Office PowerPoint</Application>
  <PresentationFormat>Widescreen</PresentationFormat>
  <Paragraphs>82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Kalpurush</vt:lpstr>
      <vt:lpstr>Nikosh</vt:lpstr>
      <vt:lpstr>NikoshBAN</vt:lpstr>
      <vt:lpstr>Siyam Rupali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64</cp:revision>
  <dcterms:created xsi:type="dcterms:W3CDTF">2020-12-26T16:33:20Z</dcterms:created>
  <dcterms:modified xsi:type="dcterms:W3CDTF">2022-03-20T05:45:38Z</dcterms:modified>
</cp:coreProperties>
</file>