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74" r:id="rId3"/>
    <p:sldId id="276" r:id="rId4"/>
    <p:sldId id="273" r:id="rId5"/>
    <p:sldId id="272" r:id="rId6"/>
    <p:sldId id="271" r:id="rId7"/>
    <p:sldId id="270" r:id="rId8"/>
    <p:sldId id="275" r:id="rId9"/>
    <p:sldId id="258" r:id="rId10"/>
    <p:sldId id="259" r:id="rId11"/>
    <p:sldId id="260" r:id="rId12"/>
    <p:sldId id="266" r:id="rId13"/>
    <p:sldId id="284" r:id="rId14"/>
    <p:sldId id="269" r:id="rId15"/>
    <p:sldId id="277" r:id="rId16"/>
    <p:sldId id="268" r:id="rId17"/>
    <p:sldId id="285" r:id="rId18"/>
    <p:sldId id="278" r:id="rId19"/>
    <p:sldId id="279" r:id="rId20"/>
    <p:sldId id="280" r:id="rId21"/>
    <p:sldId id="283" r:id="rId22"/>
    <p:sldId id="261" r:id="rId23"/>
    <p:sldId id="262" r:id="rId24"/>
    <p:sldId id="263" r:id="rId25"/>
    <p:sldId id="286" r:id="rId26"/>
    <p:sldId id="264" r:id="rId27"/>
  </p:sldIdLst>
  <p:sldSz cx="13817600" cy="7772400"/>
  <p:notesSz cx="6858000" cy="9144000"/>
  <p:defaultTextStyle>
    <a:defPPr>
      <a:defRPr lang="en-US"/>
    </a:defPPr>
    <a:lvl1pPr marL="0" algn="l" defTabSz="987552" rtl="0" eaLnBrk="1" latinLnBrk="0" hangingPunct="1">
      <a:defRPr sz="1944" kern="1200">
        <a:solidFill>
          <a:schemeClr val="tx1"/>
        </a:solidFill>
        <a:latin typeface="+mn-lt"/>
        <a:ea typeface="+mn-ea"/>
        <a:cs typeface="+mn-cs"/>
      </a:defRPr>
    </a:lvl1pPr>
    <a:lvl2pPr marL="493776" algn="l" defTabSz="987552" rtl="0" eaLnBrk="1" latinLnBrk="0" hangingPunct="1">
      <a:defRPr sz="1944" kern="1200">
        <a:solidFill>
          <a:schemeClr val="tx1"/>
        </a:solidFill>
        <a:latin typeface="+mn-lt"/>
        <a:ea typeface="+mn-ea"/>
        <a:cs typeface="+mn-cs"/>
      </a:defRPr>
    </a:lvl2pPr>
    <a:lvl3pPr marL="987552" algn="l" defTabSz="987552" rtl="0" eaLnBrk="1" latinLnBrk="0" hangingPunct="1">
      <a:defRPr sz="1944" kern="1200">
        <a:solidFill>
          <a:schemeClr val="tx1"/>
        </a:solidFill>
        <a:latin typeface="+mn-lt"/>
        <a:ea typeface="+mn-ea"/>
        <a:cs typeface="+mn-cs"/>
      </a:defRPr>
    </a:lvl3pPr>
    <a:lvl4pPr marL="1481328" algn="l" defTabSz="987552" rtl="0" eaLnBrk="1" latinLnBrk="0" hangingPunct="1">
      <a:defRPr sz="1944" kern="1200">
        <a:solidFill>
          <a:schemeClr val="tx1"/>
        </a:solidFill>
        <a:latin typeface="+mn-lt"/>
        <a:ea typeface="+mn-ea"/>
        <a:cs typeface="+mn-cs"/>
      </a:defRPr>
    </a:lvl4pPr>
    <a:lvl5pPr marL="1975104" algn="l" defTabSz="987552" rtl="0" eaLnBrk="1" latinLnBrk="0" hangingPunct="1">
      <a:defRPr sz="1944" kern="1200">
        <a:solidFill>
          <a:schemeClr val="tx1"/>
        </a:solidFill>
        <a:latin typeface="+mn-lt"/>
        <a:ea typeface="+mn-ea"/>
        <a:cs typeface="+mn-cs"/>
      </a:defRPr>
    </a:lvl5pPr>
    <a:lvl6pPr marL="2468880" algn="l" defTabSz="987552" rtl="0" eaLnBrk="1" latinLnBrk="0" hangingPunct="1">
      <a:defRPr sz="1944" kern="1200">
        <a:solidFill>
          <a:schemeClr val="tx1"/>
        </a:solidFill>
        <a:latin typeface="+mn-lt"/>
        <a:ea typeface="+mn-ea"/>
        <a:cs typeface="+mn-cs"/>
      </a:defRPr>
    </a:lvl6pPr>
    <a:lvl7pPr marL="2962656" algn="l" defTabSz="987552" rtl="0" eaLnBrk="1" latinLnBrk="0" hangingPunct="1">
      <a:defRPr sz="1944" kern="1200">
        <a:solidFill>
          <a:schemeClr val="tx1"/>
        </a:solidFill>
        <a:latin typeface="+mn-lt"/>
        <a:ea typeface="+mn-ea"/>
        <a:cs typeface="+mn-cs"/>
      </a:defRPr>
    </a:lvl7pPr>
    <a:lvl8pPr marL="3456432" algn="l" defTabSz="987552" rtl="0" eaLnBrk="1" latinLnBrk="0" hangingPunct="1">
      <a:defRPr sz="1944" kern="1200">
        <a:solidFill>
          <a:schemeClr val="tx1"/>
        </a:solidFill>
        <a:latin typeface="+mn-lt"/>
        <a:ea typeface="+mn-ea"/>
        <a:cs typeface="+mn-cs"/>
      </a:defRPr>
    </a:lvl8pPr>
    <a:lvl9pPr marL="3950208" algn="l" defTabSz="987552" rtl="0" eaLnBrk="1" latinLnBrk="0" hangingPunct="1">
      <a:defRPr sz="194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4" d="100"/>
          <a:sy n="64" d="100"/>
        </p:scale>
        <p:origin x="15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27200" y="1272011"/>
            <a:ext cx="10363200" cy="2705947"/>
          </a:xfrm>
        </p:spPr>
        <p:txBody>
          <a:bodyPr anchor="b"/>
          <a:lstStyle>
            <a:lvl1pPr algn="ctr">
              <a:defRPr sz="6800"/>
            </a:lvl1pPr>
          </a:lstStyle>
          <a:p>
            <a:r>
              <a:rPr lang="en-US" smtClean="0"/>
              <a:t>Click to edit Master title style</a:t>
            </a:r>
            <a:endParaRPr lang="en-US" dirty="0"/>
          </a:p>
        </p:txBody>
      </p:sp>
      <p:sp>
        <p:nvSpPr>
          <p:cNvPr id="3" name="Subtitle 2"/>
          <p:cNvSpPr>
            <a:spLocks noGrp="1"/>
          </p:cNvSpPr>
          <p:nvPr>
            <p:ph type="subTitle" idx="1"/>
          </p:nvPr>
        </p:nvSpPr>
        <p:spPr>
          <a:xfrm>
            <a:off x="1727200" y="4082310"/>
            <a:ext cx="10363200" cy="1876530"/>
          </a:xfrm>
        </p:spPr>
        <p:txBody>
          <a:bodyPr/>
          <a:lstStyle>
            <a:lvl1pPr marL="0" indent="0" algn="ctr">
              <a:buNone/>
              <a:defRPr sz="2720"/>
            </a:lvl1pPr>
            <a:lvl2pPr marL="518145" indent="0" algn="ctr">
              <a:buNone/>
              <a:defRPr sz="2267"/>
            </a:lvl2pPr>
            <a:lvl3pPr marL="1036290" indent="0" algn="ctr">
              <a:buNone/>
              <a:defRPr sz="2040"/>
            </a:lvl3pPr>
            <a:lvl4pPr marL="1554434" indent="0" algn="ctr">
              <a:buNone/>
              <a:defRPr sz="1813"/>
            </a:lvl4pPr>
            <a:lvl5pPr marL="2072579" indent="0" algn="ctr">
              <a:buNone/>
              <a:defRPr sz="1813"/>
            </a:lvl5pPr>
            <a:lvl6pPr marL="2590724" indent="0" algn="ctr">
              <a:buNone/>
              <a:defRPr sz="1813"/>
            </a:lvl6pPr>
            <a:lvl7pPr marL="3108869" indent="0" algn="ctr">
              <a:buNone/>
              <a:defRPr sz="1813"/>
            </a:lvl7pPr>
            <a:lvl8pPr marL="3627013" indent="0" algn="ctr">
              <a:buNone/>
              <a:defRPr sz="1813"/>
            </a:lvl8pPr>
            <a:lvl9pPr marL="4145158" indent="0" algn="ctr">
              <a:buNone/>
              <a:defRPr sz="1813"/>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BA3A7E8-DFF4-4D22-8783-FC0D71972D06}" type="datetimeFigureOut">
              <a:rPr lang="en-US" smtClean="0"/>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677F22-A159-448B-9093-B32FA3EEC514}" type="slidenum">
              <a:rPr lang="en-US" smtClean="0"/>
              <a:t>‹#›</a:t>
            </a:fld>
            <a:endParaRPr lang="en-US"/>
          </a:p>
        </p:txBody>
      </p:sp>
    </p:spTree>
    <p:extLst>
      <p:ext uri="{BB962C8B-B14F-4D97-AF65-F5344CB8AC3E}">
        <p14:creationId xmlns:p14="http://schemas.microsoft.com/office/powerpoint/2010/main" val="3535656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BA3A7E8-DFF4-4D22-8783-FC0D71972D06}" type="datetimeFigureOut">
              <a:rPr lang="en-US" smtClean="0"/>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677F22-A159-448B-9093-B32FA3EEC514}" type="slidenum">
              <a:rPr lang="en-US" smtClean="0"/>
              <a:t>‹#›</a:t>
            </a:fld>
            <a:endParaRPr lang="en-US"/>
          </a:p>
        </p:txBody>
      </p:sp>
    </p:spTree>
    <p:extLst>
      <p:ext uri="{BB962C8B-B14F-4D97-AF65-F5344CB8AC3E}">
        <p14:creationId xmlns:p14="http://schemas.microsoft.com/office/powerpoint/2010/main" val="4091463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88220" y="413808"/>
            <a:ext cx="2979420" cy="65867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49960" y="413808"/>
            <a:ext cx="8765540" cy="65867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BA3A7E8-DFF4-4D22-8783-FC0D71972D06}" type="datetimeFigureOut">
              <a:rPr lang="en-US" smtClean="0"/>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677F22-A159-448B-9093-B32FA3EEC514}" type="slidenum">
              <a:rPr lang="en-US" smtClean="0"/>
              <a:t>‹#›</a:t>
            </a:fld>
            <a:endParaRPr lang="en-US"/>
          </a:p>
        </p:txBody>
      </p:sp>
    </p:spTree>
    <p:extLst>
      <p:ext uri="{BB962C8B-B14F-4D97-AF65-F5344CB8AC3E}">
        <p14:creationId xmlns:p14="http://schemas.microsoft.com/office/powerpoint/2010/main" val="1855896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BA3A7E8-DFF4-4D22-8783-FC0D71972D06}" type="datetimeFigureOut">
              <a:rPr lang="en-US" smtClean="0"/>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677F22-A159-448B-9093-B32FA3EEC514}" type="slidenum">
              <a:rPr lang="en-US" smtClean="0"/>
              <a:t>‹#›</a:t>
            </a:fld>
            <a:endParaRPr lang="en-US"/>
          </a:p>
        </p:txBody>
      </p:sp>
    </p:spTree>
    <p:extLst>
      <p:ext uri="{BB962C8B-B14F-4D97-AF65-F5344CB8AC3E}">
        <p14:creationId xmlns:p14="http://schemas.microsoft.com/office/powerpoint/2010/main" val="1005611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42763" y="1937704"/>
            <a:ext cx="11917680" cy="3233102"/>
          </a:xfrm>
        </p:spPr>
        <p:txBody>
          <a:bodyPr anchor="b"/>
          <a:lstStyle>
            <a:lvl1pPr>
              <a:defRPr sz="6800"/>
            </a:lvl1pPr>
          </a:lstStyle>
          <a:p>
            <a:r>
              <a:rPr lang="en-US" smtClean="0"/>
              <a:t>Click to edit Master title style</a:t>
            </a:r>
            <a:endParaRPr lang="en-US" dirty="0"/>
          </a:p>
        </p:txBody>
      </p:sp>
      <p:sp>
        <p:nvSpPr>
          <p:cNvPr id="3" name="Text Placeholder 2"/>
          <p:cNvSpPr>
            <a:spLocks noGrp="1"/>
          </p:cNvSpPr>
          <p:nvPr>
            <p:ph type="body" idx="1"/>
          </p:nvPr>
        </p:nvSpPr>
        <p:spPr>
          <a:xfrm>
            <a:off x="942763" y="5201392"/>
            <a:ext cx="11917680" cy="1700212"/>
          </a:xfrm>
        </p:spPr>
        <p:txBody>
          <a:bodyPr/>
          <a:lstStyle>
            <a:lvl1pPr marL="0" indent="0">
              <a:buNone/>
              <a:defRPr sz="2720">
                <a:solidFill>
                  <a:schemeClr val="tx1">
                    <a:tint val="75000"/>
                  </a:schemeClr>
                </a:solidFill>
              </a:defRPr>
            </a:lvl1pPr>
            <a:lvl2pPr marL="518145" indent="0">
              <a:buNone/>
              <a:defRPr sz="2267">
                <a:solidFill>
                  <a:schemeClr val="tx1">
                    <a:tint val="75000"/>
                  </a:schemeClr>
                </a:solidFill>
              </a:defRPr>
            </a:lvl2pPr>
            <a:lvl3pPr marL="1036290" indent="0">
              <a:buNone/>
              <a:defRPr sz="2040">
                <a:solidFill>
                  <a:schemeClr val="tx1">
                    <a:tint val="75000"/>
                  </a:schemeClr>
                </a:solidFill>
              </a:defRPr>
            </a:lvl3pPr>
            <a:lvl4pPr marL="1554434" indent="0">
              <a:buNone/>
              <a:defRPr sz="1813">
                <a:solidFill>
                  <a:schemeClr val="tx1">
                    <a:tint val="75000"/>
                  </a:schemeClr>
                </a:solidFill>
              </a:defRPr>
            </a:lvl4pPr>
            <a:lvl5pPr marL="2072579" indent="0">
              <a:buNone/>
              <a:defRPr sz="1813">
                <a:solidFill>
                  <a:schemeClr val="tx1">
                    <a:tint val="75000"/>
                  </a:schemeClr>
                </a:solidFill>
              </a:defRPr>
            </a:lvl5pPr>
            <a:lvl6pPr marL="2590724" indent="0">
              <a:buNone/>
              <a:defRPr sz="1813">
                <a:solidFill>
                  <a:schemeClr val="tx1">
                    <a:tint val="75000"/>
                  </a:schemeClr>
                </a:solidFill>
              </a:defRPr>
            </a:lvl6pPr>
            <a:lvl7pPr marL="3108869" indent="0">
              <a:buNone/>
              <a:defRPr sz="1813">
                <a:solidFill>
                  <a:schemeClr val="tx1">
                    <a:tint val="75000"/>
                  </a:schemeClr>
                </a:solidFill>
              </a:defRPr>
            </a:lvl7pPr>
            <a:lvl8pPr marL="3627013" indent="0">
              <a:buNone/>
              <a:defRPr sz="1813">
                <a:solidFill>
                  <a:schemeClr val="tx1">
                    <a:tint val="75000"/>
                  </a:schemeClr>
                </a:solidFill>
              </a:defRPr>
            </a:lvl8pPr>
            <a:lvl9pPr marL="4145158" indent="0">
              <a:buNone/>
              <a:defRPr sz="181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A3A7E8-DFF4-4D22-8783-FC0D71972D06}" type="datetimeFigureOut">
              <a:rPr lang="en-US" smtClean="0"/>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677F22-A159-448B-9093-B32FA3EEC514}" type="slidenum">
              <a:rPr lang="en-US" smtClean="0"/>
              <a:t>‹#›</a:t>
            </a:fld>
            <a:endParaRPr lang="en-US"/>
          </a:p>
        </p:txBody>
      </p:sp>
    </p:spTree>
    <p:extLst>
      <p:ext uri="{BB962C8B-B14F-4D97-AF65-F5344CB8AC3E}">
        <p14:creationId xmlns:p14="http://schemas.microsoft.com/office/powerpoint/2010/main" val="3807114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49960" y="2069042"/>
            <a:ext cx="5872480" cy="49315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995160" y="2069042"/>
            <a:ext cx="5872480" cy="49315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BA3A7E8-DFF4-4D22-8783-FC0D71972D06}" type="datetimeFigureOut">
              <a:rPr lang="en-US" smtClean="0"/>
              <a:t>3/21/2022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677F22-A159-448B-9093-B32FA3EEC514}" type="slidenum">
              <a:rPr lang="en-US" smtClean="0"/>
              <a:t>‹#›</a:t>
            </a:fld>
            <a:endParaRPr lang="en-US"/>
          </a:p>
        </p:txBody>
      </p:sp>
    </p:spTree>
    <p:extLst>
      <p:ext uri="{BB962C8B-B14F-4D97-AF65-F5344CB8AC3E}">
        <p14:creationId xmlns:p14="http://schemas.microsoft.com/office/powerpoint/2010/main" val="1259118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51760" y="413809"/>
            <a:ext cx="11917680" cy="1502305"/>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51760" y="1905318"/>
            <a:ext cx="5845492" cy="933767"/>
          </a:xfrm>
        </p:spPr>
        <p:txBody>
          <a:bodyPr anchor="b"/>
          <a:lstStyle>
            <a:lvl1pPr marL="0" indent="0">
              <a:buNone/>
              <a:defRPr sz="2720" b="1"/>
            </a:lvl1pPr>
            <a:lvl2pPr marL="518145" indent="0">
              <a:buNone/>
              <a:defRPr sz="2267" b="1"/>
            </a:lvl2pPr>
            <a:lvl3pPr marL="1036290" indent="0">
              <a:buNone/>
              <a:defRPr sz="2040" b="1"/>
            </a:lvl3pPr>
            <a:lvl4pPr marL="1554434" indent="0">
              <a:buNone/>
              <a:defRPr sz="1813" b="1"/>
            </a:lvl4pPr>
            <a:lvl5pPr marL="2072579" indent="0">
              <a:buNone/>
              <a:defRPr sz="1813" b="1"/>
            </a:lvl5pPr>
            <a:lvl6pPr marL="2590724" indent="0">
              <a:buNone/>
              <a:defRPr sz="1813" b="1"/>
            </a:lvl6pPr>
            <a:lvl7pPr marL="3108869" indent="0">
              <a:buNone/>
              <a:defRPr sz="1813" b="1"/>
            </a:lvl7pPr>
            <a:lvl8pPr marL="3627013" indent="0">
              <a:buNone/>
              <a:defRPr sz="1813" b="1"/>
            </a:lvl8pPr>
            <a:lvl9pPr marL="4145158" indent="0">
              <a:buNone/>
              <a:defRPr sz="1813" b="1"/>
            </a:lvl9pPr>
          </a:lstStyle>
          <a:p>
            <a:pPr lvl="0"/>
            <a:r>
              <a:rPr lang="en-US" smtClean="0"/>
              <a:t>Click to edit Master text styles</a:t>
            </a:r>
          </a:p>
        </p:txBody>
      </p:sp>
      <p:sp>
        <p:nvSpPr>
          <p:cNvPr id="4" name="Content Placeholder 3"/>
          <p:cNvSpPr>
            <a:spLocks noGrp="1"/>
          </p:cNvSpPr>
          <p:nvPr>
            <p:ph sz="half" idx="2"/>
          </p:nvPr>
        </p:nvSpPr>
        <p:spPr>
          <a:xfrm>
            <a:off x="951760" y="2839085"/>
            <a:ext cx="5845492" cy="417586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995160" y="1905318"/>
            <a:ext cx="5874280" cy="933767"/>
          </a:xfrm>
        </p:spPr>
        <p:txBody>
          <a:bodyPr anchor="b"/>
          <a:lstStyle>
            <a:lvl1pPr marL="0" indent="0">
              <a:buNone/>
              <a:defRPr sz="2720" b="1"/>
            </a:lvl1pPr>
            <a:lvl2pPr marL="518145" indent="0">
              <a:buNone/>
              <a:defRPr sz="2267" b="1"/>
            </a:lvl2pPr>
            <a:lvl3pPr marL="1036290" indent="0">
              <a:buNone/>
              <a:defRPr sz="2040" b="1"/>
            </a:lvl3pPr>
            <a:lvl4pPr marL="1554434" indent="0">
              <a:buNone/>
              <a:defRPr sz="1813" b="1"/>
            </a:lvl4pPr>
            <a:lvl5pPr marL="2072579" indent="0">
              <a:buNone/>
              <a:defRPr sz="1813" b="1"/>
            </a:lvl5pPr>
            <a:lvl6pPr marL="2590724" indent="0">
              <a:buNone/>
              <a:defRPr sz="1813" b="1"/>
            </a:lvl6pPr>
            <a:lvl7pPr marL="3108869" indent="0">
              <a:buNone/>
              <a:defRPr sz="1813" b="1"/>
            </a:lvl7pPr>
            <a:lvl8pPr marL="3627013" indent="0">
              <a:buNone/>
              <a:defRPr sz="1813" b="1"/>
            </a:lvl8pPr>
            <a:lvl9pPr marL="4145158" indent="0">
              <a:buNone/>
              <a:defRPr sz="1813" b="1"/>
            </a:lvl9pPr>
          </a:lstStyle>
          <a:p>
            <a:pPr lvl="0"/>
            <a:r>
              <a:rPr lang="en-US" smtClean="0"/>
              <a:t>Click to edit Master text styles</a:t>
            </a:r>
          </a:p>
        </p:txBody>
      </p:sp>
      <p:sp>
        <p:nvSpPr>
          <p:cNvPr id="6" name="Content Placeholder 5"/>
          <p:cNvSpPr>
            <a:spLocks noGrp="1"/>
          </p:cNvSpPr>
          <p:nvPr>
            <p:ph sz="quarter" idx="4"/>
          </p:nvPr>
        </p:nvSpPr>
        <p:spPr>
          <a:xfrm>
            <a:off x="6995160" y="2839085"/>
            <a:ext cx="5874280" cy="417586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BA3A7E8-DFF4-4D22-8783-FC0D71972D06}" type="datetimeFigureOut">
              <a:rPr lang="en-US" smtClean="0"/>
              <a:t>3/21/2022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677F22-A159-448B-9093-B32FA3EEC514}" type="slidenum">
              <a:rPr lang="en-US" smtClean="0"/>
              <a:t>‹#›</a:t>
            </a:fld>
            <a:endParaRPr lang="en-US"/>
          </a:p>
        </p:txBody>
      </p:sp>
    </p:spTree>
    <p:extLst>
      <p:ext uri="{BB962C8B-B14F-4D97-AF65-F5344CB8AC3E}">
        <p14:creationId xmlns:p14="http://schemas.microsoft.com/office/powerpoint/2010/main" val="696258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BA3A7E8-DFF4-4D22-8783-FC0D71972D06}" type="datetimeFigureOut">
              <a:rPr lang="en-US" smtClean="0"/>
              <a:t>3/21/2022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677F22-A159-448B-9093-B32FA3EEC514}" type="slidenum">
              <a:rPr lang="en-US" smtClean="0"/>
              <a:t>‹#›</a:t>
            </a:fld>
            <a:endParaRPr lang="en-US"/>
          </a:p>
        </p:txBody>
      </p:sp>
    </p:spTree>
    <p:extLst>
      <p:ext uri="{BB962C8B-B14F-4D97-AF65-F5344CB8AC3E}">
        <p14:creationId xmlns:p14="http://schemas.microsoft.com/office/powerpoint/2010/main" val="318375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A3A7E8-DFF4-4D22-8783-FC0D71972D06}" type="datetimeFigureOut">
              <a:rPr lang="en-US" smtClean="0"/>
              <a:t>3/21/2022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677F22-A159-448B-9093-B32FA3EEC514}" type="slidenum">
              <a:rPr lang="en-US" smtClean="0"/>
              <a:t>‹#›</a:t>
            </a:fld>
            <a:endParaRPr lang="en-US"/>
          </a:p>
        </p:txBody>
      </p:sp>
    </p:spTree>
    <p:extLst>
      <p:ext uri="{BB962C8B-B14F-4D97-AF65-F5344CB8AC3E}">
        <p14:creationId xmlns:p14="http://schemas.microsoft.com/office/powerpoint/2010/main" val="713348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51760" y="518160"/>
            <a:ext cx="4456535" cy="1813560"/>
          </a:xfrm>
        </p:spPr>
        <p:txBody>
          <a:bodyPr anchor="b"/>
          <a:lstStyle>
            <a:lvl1pPr>
              <a:defRPr sz="3627"/>
            </a:lvl1pPr>
          </a:lstStyle>
          <a:p>
            <a:r>
              <a:rPr lang="en-US" smtClean="0"/>
              <a:t>Click to edit Master title style</a:t>
            </a:r>
            <a:endParaRPr lang="en-US" dirty="0"/>
          </a:p>
        </p:txBody>
      </p:sp>
      <p:sp>
        <p:nvSpPr>
          <p:cNvPr id="3" name="Content Placeholder 2"/>
          <p:cNvSpPr>
            <a:spLocks noGrp="1"/>
          </p:cNvSpPr>
          <p:nvPr>
            <p:ph idx="1"/>
          </p:nvPr>
        </p:nvSpPr>
        <p:spPr>
          <a:xfrm>
            <a:off x="5874280" y="1119082"/>
            <a:ext cx="6995160" cy="5523442"/>
          </a:xfrm>
        </p:spPr>
        <p:txBody>
          <a:bodyPr/>
          <a:lstStyle>
            <a:lvl1pPr>
              <a:defRPr sz="3627"/>
            </a:lvl1pPr>
            <a:lvl2pPr>
              <a:defRPr sz="3173"/>
            </a:lvl2pPr>
            <a:lvl3pPr>
              <a:defRPr sz="2720"/>
            </a:lvl3pPr>
            <a:lvl4pPr>
              <a:defRPr sz="2267"/>
            </a:lvl4pPr>
            <a:lvl5pPr>
              <a:defRPr sz="2267"/>
            </a:lvl5pPr>
            <a:lvl6pPr>
              <a:defRPr sz="2267"/>
            </a:lvl6pPr>
            <a:lvl7pPr>
              <a:defRPr sz="2267"/>
            </a:lvl7pPr>
            <a:lvl8pPr>
              <a:defRPr sz="2267"/>
            </a:lvl8pPr>
            <a:lvl9pPr>
              <a:defRPr sz="22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51760" y="2331720"/>
            <a:ext cx="4456535" cy="4319800"/>
          </a:xfrm>
        </p:spPr>
        <p:txBody>
          <a:bodyPr/>
          <a:lstStyle>
            <a:lvl1pPr marL="0" indent="0">
              <a:buNone/>
              <a:defRPr sz="1813"/>
            </a:lvl1pPr>
            <a:lvl2pPr marL="518145" indent="0">
              <a:buNone/>
              <a:defRPr sz="1587"/>
            </a:lvl2pPr>
            <a:lvl3pPr marL="1036290" indent="0">
              <a:buNone/>
              <a:defRPr sz="1360"/>
            </a:lvl3pPr>
            <a:lvl4pPr marL="1554434" indent="0">
              <a:buNone/>
              <a:defRPr sz="1133"/>
            </a:lvl4pPr>
            <a:lvl5pPr marL="2072579" indent="0">
              <a:buNone/>
              <a:defRPr sz="1133"/>
            </a:lvl5pPr>
            <a:lvl6pPr marL="2590724" indent="0">
              <a:buNone/>
              <a:defRPr sz="1133"/>
            </a:lvl6pPr>
            <a:lvl7pPr marL="3108869" indent="0">
              <a:buNone/>
              <a:defRPr sz="1133"/>
            </a:lvl7pPr>
            <a:lvl8pPr marL="3627013" indent="0">
              <a:buNone/>
              <a:defRPr sz="1133"/>
            </a:lvl8pPr>
            <a:lvl9pPr marL="4145158" indent="0">
              <a:buNone/>
              <a:defRPr sz="1133"/>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A3A7E8-DFF4-4D22-8783-FC0D71972D06}" type="datetimeFigureOut">
              <a:rPr lang="en-US" smtClean="0"/>
              <a:t>3/21/2022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677F22-A159-448B-9093-B32FA3EEC514}" type="slidenum">
              <a:rPr lang="en-US" smtClean="0"/>
              <a:t>‹#›</a:t>
            </a:fld>
            <a:endParaRPr lang="en-US"/>
          </a:p>
        </p:txBody>
      </p:sp>
    </p:spTree>
    <p:extLst>
      <p:ext uri="{BB962C8B-B14F-4D97-AF65-F5344CB8AC3E}">
        <p14:creationId xmlns:p14="http://schemas.microsoft.com/office/powerpoint/2010/main" val="2927663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51760" y="518160"/>
            <a:ext cx="4456535" cy="1813560"/>
          </a:xfrm>
        </p:spPr>
        <p:txBody>
          <a:bodyPr anchor="b"/>
          <a:lstStyle>
            <a:lvl1pPr>
              <a:defRPr sz="3627"/>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874280" y="1119082"/>
            <a:ext cx="6995160" cy="5523442"/>
          </a:xfrm>
        </p:spPr>
        <p:txBody>
          <a:bodyPr anchor="t"/>
          <a:lstStyle>
            <a:lvl1pPr marL="0" indent="0">
              <a:buNone/>
              <a:defRPr sz="3627"/>
            </a:lvl1pPr>
            <a:lvl2pPr marL="518145" indent="0">
              <a:buNone/>
              <a:defRPr sz="3173"/>
            </a:lvl2pPr>
            <a:lvl3pPr marL="1036290" indent="0">
              <a:buNone/>
              <a:defRPr sz="2720"/>
            </a:lvl3pPr>
            <a:lvl4pPr marL="1554434" indent="0">
              <a:buNone/>
              <a:defRPr sz="2267"/>
            </a:lvl4pPr>
            <a:lvl5pPr marL="2072579" indent="0">
              <a:buNone/>
              <a:defRPr sz="2267"/>
            </a:lvl5pPr>
            <a:lvl6pPr marL="2590724" indent="0">
              <a:buNone/>
              <a:defRPr sz="2267"/>
            </a:lvl6pPr>
            <a:lvl7pPr marL="3108869" indent="0">
              <a:buNone/>
              <a:defRPr sz="2267"/>
            </a:lvl7pPr>
            <a:lvl8pPr marL="3627013" indent="0">
              <a:buNone/>
              <a:defRPr sz="2267"/>
            </a:lvl8pPr>
            <a:lvl9pPr marL="4145158" indent="0">
              <a:buNone/>
              <a:defRPr sz="2267"/>
            </a:lvl9pPr>
          </a:lstStyle>
          <a:p>
            <a:r>
              <a:rPr lang="en-US" smtClean="0"/>
              <a:t>Click icon to add picture</a:t>
            </a:r>
            <a:endParaRPr lang="en-US" dirty="0"/>
          </a:p>
        </p:txBody>
      </p:sp>
      <p:sp>
        <p:nvSpPr>
          <p:cNvPr id="4" name="Text Placeholder 3"/>
          <p:cNvSpPr>
            <a:spLocks noGrp="1"/>
          </p:cNvSpPr>
          <p:nvPr>
            <p:ph type="body" sz="half" idx="2"/>
          </p:nvPr>
        </p:nvSpPr>
        <p:spPr>
          <a:xfrm>
            <a:off x="951760" y="2331720"/>
            <a:ext cx="4456535" cy="4319800"/>
          </a:xfrm>
        </p:spPr>
        <p:txBody>
          <a:bodyPr/>
          <a:lstStyle>
            <a:lvl1pPr marL="0" indent="0">
              <a:buNone/>
              <a:defRPr sz="1813"/>
            </a:lvl1pPr>
            <a:lvl2pPr marL="518145" indent="0">
              <a:buNone/>
              <a:defRPr sz="1587"/>
            </a:lvl2pPr>
            <a:lvl3pPr marL="1036290" indent="0">
              <a:buNone/>
              <a:defRPr sz="1360"/>
            </a:lvl3pPr>
            <a:lvl4pPr marL="1554434" indent="0">
              <a:buNone/>
              <a:defRPr sz="1133"/>
            </a:lvl4pPr>
            <a:lvl5pPr marL="2072579" indent="0">
              <a:buNone/>
              <a:defRPr sz="1133"/>
            </a:lvl5pPr>
            <a:lvl6pPr marL="2590724" indent="0">
              <a:buNone/>
              <a:defRPr sz="1133"/>
            </a:lvl6pPr>
            <a:lvl7pPr marL="3108869" indent="0">
              <a:buNone/>
              <a:defRPr sz="1133"/>
            </a:lvl7pPr>
            <a:lvl8pPr marL="3627013" indent="0">
              <a:buNone/>
              <a:defRPr sz="1133"/>
            </a:lvl8pPr>
            <a:lvl9pPr marL="4145158" indent="0">
              <a:buNone/>
              <a:defRPr sz="1133"/>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A3A7E8-DFF4-4D22-8783-FC0D71972D06}" type="datetimeFigureOut">
              <a:rPr lang="en-US" smtClean="0"/>
              <a:t>3/21/2022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677F22-A159-448B-9093-B32FA3EEC514}" type="slidenum">
              <a:rPr lang="en-US" smtClean="0"/>
              <a:t>‹#›</a:t>
            </a:fld>
            <a:endParaRPr lang="en-US"/>
          </a:p>
        </p:txBody>
      </p:sp>
    </p:spTree>
    <p:extLst>
      <p:ext uri="{BB962C8B-B14F-4D97-AF65-F5344CB8AC3E}">
        <p14:creationId xmlns:p14="http://schemas.microsoft.com/office/powerpoint/2010/main" val="431660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49960" y="413809"/>
            <a:ext cx="11917680" cy="150230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49960" y="2069042"/>
            <a:ext cx="11917680" cy="49315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49960" y="7203864"/>
            <a:ext cx="3108960" cy="413808"/>
          </a:xfrm>
          <a:prstGeom prst="rect">
            <a:avLst/>
          </a:prstGeom>
        </p:spPr>
        <p:txBody>
          <a:bodyPr vert="horz" lIns="91440" tIns="45720" rIns="91440" bIns="45720" rtlCol="0" anchor="ctr"/>
          <a:lstStyle>
            <a:lvl1pPr algn="l">
              <a:defRPr sz="1360">
                <a:solidFill>
                  <a:schemeClr val="tx1">
                    <a:tint val="75000"/>
                  </a:schemeClr>
                </a:solidFill>
              </a:defRPr>
            </a:lvl1pPr>
          </a:lstStyle>
          <a:p>
            <a:fld id="{FBA3A7E8-DFF4-4D22-8783-FC0D71972D06}" type="datetimeFigureOut">
              <a:rPr lang="en-US" smtClean="0"/>
              <a:t>3/21/2022</a:t>
            </a:fld>
            <a:endParaRPr lang="en-US"/>
          </a:p>
        </p:txBody>
      </p:sp>
      <p:sp>
        <p:nvSpPr>
          <p:cNvPr id="5" name="Footer Placeholder 4"/>
          <p:cNvSpPr>
            <a:spLocks noGrp="1"/>
          </p:cNvSpPr>
          <p:nvPr>
            <p:ph type="ftr" sz="quarter" idx="3"/>
          </p:nvPr>
        </p:nvSpPr>
        <p:spPr>
          <a:xfrm>
            <a:off x="4577080" y="7203864"/>
            <a:ext cx="4663440" cy="413808"/>
          </a:xfrm>
          <a:prstGeom prst="rect">
            <a:avLst/>
          </a:prstGeom>
        </p:spPr>
        <p:txBody>
          <a:bodyPr vert="horz" lIns="91440" tIns="45720" rIns="91440" bIns="45720" rtlCol="0" anchor="ctr"/>
          <a:lstStyle>
            <a:lvl1pPr algn="ctr">
              <a:defRPr sz="13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758680" y="7203864"/>
            <a:ext cx="3108960" cy="413808"/>
          </a:xfrm>
          <a:prstGeom prst="rect">
            <a:avLst/>
          </a:prstGeom>
        </p:spPr>
        <p:txBody>
          <a:bodyPr vert="horz" lIns="91440" tIns="45720" rIns="91440" bIns="45720" rtlCol="0" anchor="ctr"/>
          <a:lstStyle>
            <a:lvl1pPr algn="r">
              <a:defRPr sz="1360">
                <a:solidFill>
                  <a:schemeClr val="tx1">
                    <a:tint val="75000"/>
                  </a:schemeClr>
                </a:solidFill>
              </a:defRPr>
            </a:lvl1pPr>
          </a:lstStyle>
          <a:p>
            <a:fld id="{B1677F22-A159-448B-9093-B32FA3EEC514}" type="slidenum">
              <a:rPr lang="en-US" smtClean="0"/>
              <a:t>‹#›</a:t>
            </a:fld>
            <a:endParaRPr lang="en-US"/>
          </a:p>
        </p:txBody>
      </p:sp>
    </p:spTree>
    <p:extLst>
      <p:ext uri="{BB962C8B-B14F-4D97-AF65-F5344CB8AC3E}">
        <p14:creationId xmlns:p14="http://schemas.microsoft.com/office/powerpoint/2010/main" val="24401991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36290" rtl="0" eaLnBrk="1" latinLnBrk="0" hangingPunct="1">
        <a:lnSpc>
          <a:spcPct val="90000"/>
        </a:lnSpc>
        <a:spcBef>
          <a:spcPct val="0"/>
        </a:spcBef>
        <a:buNone/>
        <a:defRPr sz="4987" kern="1200">
          <a:solidFill>
            <a:schemeClr val="tx1"/>
          </a:solidFill>
          <a:latin typeface="+mj-lt"/>
          <a:ea typeface="+mj-ea"/>
          <a:cs typeface="+mj-cs"/>
        </a:defRPr>
      </a:lvl1pPr>
    </p:titleStyle>
    <p:bodyStyle>
      <a:lvl1pPr marL="259072" indent="-259072" algn="l" defTabSz="1036290" rtl="0" eaLnBrk="1" latinLnBrk="0" hangingPunct="1">
        <a:lnSpc>
          <a:spcPct val="90000"/>
        </a:lnSpc>
        <a:spcBef>
          <a:spcPts val="1133"/>
        </a:spcBef>
        <a:buFont typeface="Arial" panose="020B0604020202020204" pitchFamily="34" charset="0"/>
        <a:buChar char="•"/>
        <a:defRPr sz="3173" kern="1200">
          <a:solidFill>
            <a:schemeClr val="tx1"/>
          </a:solidFill>
          <a:latin typeface="+mn-lt"/>
          <a:ea typeface="+mn-ea"/>
          <a:cs typeface="+mn-cs"/>
        </a:defRPr>
      </a:lvl1pPr>
      <a:lvl2pPr marL="777217" indent="-259072" algn="l" defTabSz="1036290" rtl="0" eaLnBrk="1" latinLnBrk="0" hangingPunct="1">
        <a:lnSpc>
          <a:spcPct val="90000"/>
        </a:lnSpc>
        <a:spcBef>
          <a:spcPts val="567"/>
        </a:spcBef>
        <a:buFont typeface="Arial" panose="020B0604020202020204" pitchFamily="34" charset="0"/>
        <a:buChar char="•"/>
        <a:defRPr sz="2720" kern="1200">
          <a:solidFill>
            <a:schemeClr val="tx1"/>
          </a:solidFill>
          <a:latin typeface="+mn-lt"/>
          <a:ea typeface="+mn-ea"/>
          <a:cs typeface="+mn-cs"/>
        </a:defRPr>
      </a:lvl2pPr>
      <a:lvl3pPr marL="1295362" indent="-259072" algn="l" defTabSz="1036290" rtl="0" eaLnBrk="1" latinLnBrk="0" hangingPunct="1">
        <a:lnSpc>
          <a:spcPct val="90000"/>
        </a:lnSpc>
        <a:spcBef>
          <a:spcPts val="567"/>
        </a:spcBef>
        <a:buFont typeface="Arial" panose="020B0604020202020204" pitchFamily="34" charset="0"/>
        <a:buChar char="•"/>
        <a:defRPr sz="2267" kern="1200">
          <a:solidFill>
            <a:schemeClr val="tx1"/>
          </a:solidFill>
          <a:latin typeface="+mn-lt"/>
          <a:ea typeface="+mn-ea"/>
          <a:cs typeface="+mn-cs"/>
        </a:defRPr>
      </a:lvl3pPr>
      <a:lvl4pPr marL="1813507"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4pPr>
      <a:lvl5pPr marL="233165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5pPr>
      <a:lvl6pPr marL="284979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794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08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230"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p:bodyStyle>
    <p:otherStyle>
      <a:defPPr>
        <a:defRPr lang="en-US"/>
      </a:defPPr>
      <a:lvl1pPr marL="0" algn="l" defTabSz="1036290" rtl="0" eaLnBrk="1" latinLnBrk="0" hangingPunct="1">
        <a:defRPr sz="2040" kern="1200">
          <a:solidFill>
            <a:schemeClr val="tx1"/>
          </a:solidFill>
          <a:latin typeface="+mn-lt"/>
          <a:ea typeface="+mn-ea"/>
          <a:cs typeface="+mn-cs"/>
        </a:defRPr>
      </a:lvl1pPr>
      <a:lvl2pPr marL="518145" algn="l" defTabSz="1036290" rtl="0" eaLnBrk="1" latinLnBrk="0" hangingPunct="1">
        <a:defRPr sz="2040" kern="1200">
          <a:solidFill>
            <a:schemeClr val="tx1"/>
          </a:solidFill>
          <a:latin typeface="+mn-lt"/>
          <a:ea typeface="+mn-ea"/>
          <a:cs typeface="+mn-cs"/>
        </a:defRPr>
      </a:lvl2pPr>
      <a:lvl3pPr marL="1036290" algn="l" defTabSz="1036290" rtl="0" eaLnBrk="1" latinLnBrk="0" hangingPunct="1">
        <a:defRPr sz="2040" kern="1200">
          <a:solidFill>
            <a:schemeClr val="tx1"/>
          </a:solidFill>
          <a:latin typeface="+mn-lt"/>
          <a:ea typeface="+mn-ea"/>
          <a:cs typeface="+mn-cs"/>
        </a:defRPr>
      </a:lvl3pPr>
      <a:lvl4pPr marL="1554434" algn="l" defTabSz="1036290" rtl="0" eaLnBrk="1" latinLnBrk="0" hangingPunct="1">
        <a:defRPr sz="2040" kern="1200">
          <a:solidFill>
            <a:schemeClr val="tx1"/>
          </a:solidFill>
          <a:latin typeface="+mn-lt"/>
          <a:ea typeface="+mn-ea"/>
          <a:cs typeface="+mn-cs"/>
        </a:defRPr>
      </a:lvl4pPr>
      <a:lvl5pPr marL="2072579" algn="l" defTabSz="1036290" rtl="0" eaLnBrk="1" latinLnBrk="0" hangingPunct="1">
        <a:defRPr sz="2040" kern="1200">
          <a:solidFill>
            <a:schemeClr val="tx1"/>
          </a:solidFill>
          <a:latin typeface="+mn-lt"/>
          <a:ea typeface="+mn-ea"/>
          <a:cs typeface="+mn-cs"/>
        </a:defRPr>
      </a:lvl5pPr>
      <a:lvl6pPr marL="2590724" algn="l" defTabSz="1036290" rtl="0" eaLnBrk="1" latinLnBrk="0" hangingPunct="1">
        <a:defRPr sz="2040" kern="1200">
          <a:solidFill>
            <a:schemeClr val="tx1"/>
          </a:solidFill>
          <a:latin typeface="+mn-lt"/>
          <a:ea typeface="+mn-ea"/>
          <a:cs typeface="+mn-cs"/>
        </a:defRPr>
      </a:lvl6pPr>
      <a:lvl7pPr marL="3108869" algn="l" defTabSz="1036290" rtl="0" eaLnBrk="1" latinLnBrk="0" hangingPunct="1">
        <a:defRPr sz="2040" kern="1200">
          <a:solidFill>
            <a:schemeClr val="tx1"/>
          </a:solidFill>
          <a:latin typeface="+mn-lt"/>
          <a:ea typeface="+mn-ea"/>
          <a:cs typeface="+mn-cs"/>
        </a:defRPr>
      </a:lvl7pPr>
      <a:lvl8pPr marL="3627013" algn="l" defTabSz="1036290" rtl="0" eaLnBrk="1" latinLnBrk="0" hangingPunct="1">
        <a:defRPr sz="2040" kern="1200">
          <a:solidFill>
            <a:schemeClr val="tx1"/>
          </a:solidFill>
          <a:latin typeface="+mn-lt"/>
          <a:ea typeface="+mn-ea"/>
          <a:cs typeface="+mn-cs"/>
        </a:defRPr>
      </a:lvl8pPr>
      <a:lvl9pPr marL="4145158" algn="l" defTabSz="1036290" rtl="0" eaLnBrk="1" latinLnBrk="0" hangingPunct="1">
        <a:defRPr sz="20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yiyuiuyiouyo.jpg"/>
          <p:cNvPicPr>
            <a:picLocks noChangeAspect="1"/>
          </p:cNvPicPr>
          <p:nvPr/>
        </p:nvPicPr>
        <p:blipFill>
          <a:blip r:embed="rId2"/>
          <a:stretch>
            <a:fillRect/>
          </a:stretch>
        </p:blipFill>
        <p:spPr>
          <a:xfrm>
            <a:off x="362608" y="299576"/>
            <a:ext cx="13018541" cy="7213743"/>
          </a:xfrm>
          <a:prstGeom prst="rect">
            <a:avLst/>
          </a:prstGeom>
          <a:ln>
            <a:noFill/>
          </a:ln>
          <a:effectLst>
            <a:softEdge rad="112500"/>
          </a:effectLst>
        </p:spPr>
      </p:pic>
      <p:sp>
        <p:nvSpPr>
          <p:cNvPr id="5" name="TextBox 4"/>
          <p:cNvSpPr txBox="1">
            <a:spLocks noChangeArrowheads="1"/>
          </p:cNvSpPr>
          <p:nvPr/>
        </p:nvSpPr>
        <p:spPr bwMode="auto">
          <a:xfrm>
            <a:off x="1537855" y="5376347"/>
            <a:ext cx="8861612" cy="1258907"/>
          </a:xfrm>
          <a:prstGeom prst="rect">
            <a:avLst/>
          </a:prstGeom>
          <a:noFill/>
          <a:ln w="9525">
            <a:noFill/>
            <a:miter lim="800000"/>
            <a:headEnd/>
            <a:tailEnd/>
          </a:ln>
          <a:effectLst/>
        </p:spPr>
        <p:txBody>
          <a:bodyPr wrap="square" lIns="103733" tIns="51866" rIns="103733" bIns="51866">
            <a:spAutoFit/>
          </a:bodyPr>
          <a:lstStyle/>
          <a:p>
            <a:r>
              <a:rPr lang="bn-BD" sz="5471" b="1" dirty="0">
                <a:ln w="10160">
                  <a:solidFill>
                    <a:srgbClr val="FF0000"/>
                  </a:solidFill>
                  <a:prstDash val="solid"/>
                </a:ln>
                <a:solidFill>
                  <a:srgbClr val="FFFF00"/>
                </a:solidFill>
                <a:effectLst>
                  <a:glow rad="228600">
                    <a:schemeClr val="accent4">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আজকের পাঠে </a:t>
            </a:r>
            <a:r>
              <a:rPr lang="bn-BD" sz="7500" b="1" dirty="0">
                <a:ln w="10160">
                  <a:solidFill>
                    <a:srgbClr val="FF0000"/>
                  </a:solidFill>
                  <a:prstDash val="solid"/>
                </a:ln>
                <a:solidFill>
                  <a:srgbClr val="FFFF00"/>
                </a:solidFill>
                <a:effectLst>
                  <a:glow rad="228600">
                    <a:schemeClr val="accent4">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তোমাদের স্বাগতম</a:t>
            </a:r>
            <a:endParaRPr lang="en-US" sz="7500" b="1" dirty="0">
              <a:ln w="10160">
                <a:solidFill>
                  <a:srgbClr val="FF0000"/>
                </a:solidFill>
                <a:prstDash val="solid"/>
              </a:ln>
              <a:solidFill>
                <a:srgbClr val="FFFF00"/>
              </a:solidFill>
              <a:effectLst>
                <a:glow rad="228600">
                  <a:schemeClr val="accent4">
                    <a:satMod val="175000"/>
                    <a:alpha val="40000"/>
                  </a:schemeClr>
                </a:glow>
                <a:outerShdw blurRad="38100" dist="22860" dir="5400000" algn="tl" rotWithShape="0">
                  <a:srgbClr val="000000">
                    <a:alpha val="30000"/>
                  </a:srgbClr>
                </a:outerShdw>
              </a:effectLst>
              <a:latin typeface="NikoshBAN" pitchFamily="2" charset="0"/>
              <a:cs typeface="NikoshBAN" pitchFamily="2" charset="0"/>
            </a:endParaRPr>
          </a:p>
        </p:txBody>
      </p:sp>
      <p:sp>
        <p:nvSpPr>
          <p:cNvPr id="7" name="Rectangle 5"/>
          <p:cNvSpPr>
            <a:spLocks noChangeArrowheads="1"/>
          </p:cNvSpPr>
          <p:nvPr/>
        </p:nvSpPr>
        <p:spPr bwMode="auto">
          <a:xfrm>
            <a:off x="449942" y="259080"/>
            <a:ext cx="12932229"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sp>
        <p:nvSpPr>
          <p:cNvPr id="8" name="Frame 3"/>
          <p:cNvSpPr>
            <a:spLocks/>
          </p:cNvSpPr>
          <p:nvPr/>
        </p:nvSpPr>
        <p:spPr bwMode="auto">
          <a:xfrm>
            <a:off x="0" y="-46778"/>
            <a:ext cx="13817600"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a:effectLst>
            <a:glow rad="228600">
              <a:schemeClr val="accent2">
                <a:satMod val="175000"/>
                <a:alpha val="40000"/>
              </a:schemeClr>
            </a:glow>
          </a:effectLst>
        </p:spPr>
        <p:txBody>
          <a:bodyPr lIns="117564" tIns="58782" rIns="117564" bIns="58782" anchor="ctr"/>
          <a:lstStyle/>
          <a:p>
            <a:endParaRPr lang="en-US"/>
          </a:p>
        </p:txBody>
      </p:sp>
    </p:spTree>
    <p:extLst>
      <p:ext uri="{BB962C8B-B14F-4D97-AF65-F5344CB8AC3E}">
        <p14:creationId xmlns:p14="http://schemas.microsoft.com/office/powerpoint/2010/main" val="980080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500" fill="hold"/>
                                        <p:tgtEl>
                                          <p:spTgt spid="4"/>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449942" y="259080"/>
            <a:ext cx="12932229"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sp>
        <p:nvSpPr>
          <p:cNvPr id="5" name="Frame 3"/>
          <p:cNvSpPr>
            <a:spLocks/>
          </p:cNvSpPr>
          <p:nvPr/>
        </p:nvSpPr>
        <p:spPr bwMode="auto">
          <a:xfrm>
            <a:off x="0" y="-46778"/>
            <a:ext cx="13817600"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a:effectLst>
            <a:glow rad="228600">
              <a:schemeClr val="accent2">
                <a:satMod val="175000"/>
                <a:alpha val="40000"/>
              </a:schemeClr>
            </a:glow>
          </a:effectLst>
        </p:spPr>
        <p:txBody>
          <a:bodyPr lIns="117564" tIns="58782" rIns="117564" bIns="58782" anchor="ctr"/>
          <a:lstStyle/>
          <a:p>
            <a:endParaRPr lang="en-US"/>
          </a:p>
        </p:txBody>
      </p:sp>
      <p:sp>
        <p:nvSpPr>
          <p:cNvPr id="6" name="TextBox 1" descr="White marble"/>
          <p:cNvSpPr>
            <a:spLocks noChangeArrowheads="1"/>
          </p:cNvSpPr>
          <p:nvPr/>
        </p:nvSpPr>
        <p:spPr bwMode="auto">
          <a:xfrm>
            <a:off x="5393235" y="464456"/>
            <a:ext cx="2255519" cy="794287"/>
          </a:xfrm>
          <a:prstGeom prst="roundRect">
            <a:avLst>
              <a:gd name="adj" fmla="val 16667"/>
            </a:avLst>
          </a:prstGeom>
          <a:noFill/>
          <a:ln w="38100" algn="ctr">
            <a:noFill/>
            <a:round/>
            <a:headEnd/>
            <a:tailEnd/>
          </a:ln>
          <a:effectLst>
            <a:glow rad="228600">
              <a:schemeClr val="accent4">
                <a:satMod val="175000"/>
                <a:alpha val="40000"/>
              </a:schemeClr>
            </a:glow>
            <a:outerShdw dist="20000" dir="5400000" rotWithShape="0">
              <a:srgbClr val="000000">
                <a:alpha val="37999"/>
              </a:srgbClr>
            </a:outerShdw>
          </a:effectLst>
        </p:spPr>
        <p:txBody>
          <a:bodyPr wrap="square" lIns="117564" tIns="58782" rIns="117564" bIns="58782">
            <a:prstTxWarp prst="textPlain">
              <a:avLst/>
            </a:prstTxWarp>
            <a:spAutoFit/>
          </a:bodyPr>
          <a:lstStyle/>
          <a:p>
            <a:pPr algn="ctr">
              <a:defRPr/>
            </a:pPr>
            <a:r>
              <a:rPr lang="bn-BD" sz="51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শব্দার্থ</a:t>
            </a:r>
            <a:endParaRPr lang="en-US" sz="51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sp>
        <p:nvSpPr>
          <p:cNvPr id="7" name="TextBox 6"/>
          <p:cNvSpPr txBox="1">
            <a:spLocks noChangeArrowheads="1"/>
          </p:cNvSpPr>
          <p:nvPr/>
        </p:nvSpPr>
        <p:spPr bwMode="auto">
          <a:xfrm>
            <a:off x="1941692" y="1615440"/>
            <a:ext cx="2704783" cy="1642005"/>
          </a:xfrm>
          <a:prstGeom prst="rightArrow">
            <a:avLst/>
          </a:prstGeom>
          <a:solidFill>
            <a:schemeClr val="tx2">
              <a:lumMod val="40000"/>
              <a:lumOff val="60000"/>
            </a:schemeClr>
          </a:solidFill>
          <a:ln w="38100">
            <a:solidFill>
              <a:srgbClr val="FF6600"/>
            </a:solidFill>
            <a:miter lim="800000"/>
            <a:headEnd/>
            <a:tailEnd/>
          </a:ln>
        </p:spPr>
        <p:txBody>
          <a:bodyPr lIns="117564" tIns="58782" rIns="117564" bIns="58782">
            <a:spAutoFit/>
          </a:bodyPr>
          <a:lstStyle/>
          <a:p>
            <a:pPr algn="ctr"/>
            <a:r>
              <a:rPr lang="en-US" sz="4600" b="1" dirty="0" err="1">
                <a:latin typeface="NikoshBAN" pitchFamily="2" charset="0"/>
                <a:cs typeface="NikoshBAN" pitchFamily="2" charset="0"/>
              </a:rPr>
              <a:t>সা</a:t>
            </a:r>
            <a:r>
              <a:rPr lang="bn-IN" sz="4600" b="1" dirty="0">
                <a:latin typeface="NikoshBAN" pitchFamily="2" charset="0"/>
                <a:cs typeface="NikoshBAN" pitchFamily="2" charset="0"/>
              </a:rPr>
              <a:t>র্থক</a:t>
            </a:r>
            <a:endParaRPr lang="en-US" sz="4600" b="1" dirty="0">
              <a:latin typeface="NikoshBAN" pitchFamily="2" charset="0"/>
              <a:cs typeface="NikoshBAN" pitchFamily="2" charset="0"/>
            </a:endParaRPr>
          </a:p>
        </p:txBody>
      </p:sp>
      <p:pic>
        <p:nvPicPr>
          <p:cNvPr id="8" name="Picture 7"/>
          <p:cNvPicPr preferRelativeResize="0">
            <a:picLocks noChangeAspect="1"/>
          </p:cNvPicPr>
          <p:nvPr/>
        </p:nvPicPr>
        <p:blipFill>
          <a:blip r:embed="rId2"/>
          <a:srcRect/>
          <a:stretch>
            <a:fillRect/>
          </a:stretch>
        </p:blipFill>
        <p:spPr bwMode="auto">
          <a:xfrm>
            <a:off x="4859836" y="1529081"/>
            <a:ext cx="3169260" cy="1877268"/>
          </a:xfrm>
          <a:prstGeom prst="rect">
            <a:avLst/>
          </a:prstGeom>
          <a:ln>
            <a:noFill/>
          </a:ln>
          <a:effectLst>
            <a:softEdge rad="112500"/>
          </a:effectLst>
        </p:spPr>
      </p:pic>
      <p:sp>
        <p:nvSpPr>
          <p:cNvPr id="9" name="TextBox 8"/>
          <p:cNvSpPr txBox="1">
            <a:spLocks noChangeArrowheads="1"/>
          </p:cNvSpPr>
          <p:nvPr/>
        </p:nvSpPr>
        <p:spPr bwMode="auto">
          <a:xfrm>
            <a:off x="8166915" y="1529080"/>
            <a:ext cx="2460307" cy="1642005"/>
          </a:xfrm>
          <a:prstGeom prst="leftArrow">
            <a:avLst/>
          </a:prstGeom>
          <a:solidFill>
            <a:schemeClr val="tx2">
              <a:lumMod val="40000"/>
              <a:lumOff val="60000"/>
            </a:schemeClr>
          </a:solidFill>
          <a:ln w="38100">
            <a:solidFill>
              <a:srgbClr val="0000FF"/>
            </a:solidFill>
            <a:miter lim="800000"/>
            <a:headEnd/>
            <a:tailEnd/>
          </a:ln>
        </p:spPr>
        <p:txBody>
          <a:bodyPr lIns="117564" tIns="58782" rIns="117564" bIns="58782">
            <a:spAutoFit/>
          </a:bodyPr>
          <a:lstStyle/>
          <a:p>
            <a:pPr algn="ctr"/>
            <a:r>
              <a:rPr lang="bn-IN" sz="4600" b="1" dirty="0">
                <a:latin typeface="NikoshBAN" pitchFamily="2" charset="0"/>
                <a:cs typeface="NikoshBAN" pitchFamily="2" charset="0"/>
              </a:rPr>
              <a:t>সফল</a:t>
            </a:r>
            <a:endParaRPr lang="en-US" sz="4600" b="1" dirty="0">
              <a:latin typeface="NikoshBAN" pitchFamily="2" charset="0"/>
              <a:cs typeface="NikoshBAN" pitchFamily="2" charset="0"/>
            </a:endParaRPr>
          </a:p>
        </p:txBody>
      </p:sp>
      <p:sp>
        <p:nvSpPr>
          <p:cNvPr id="10" name="TextBox 9"/>
          <p:cNvSpPr txBox="1">
            <a:spLocks noChangeArrowheads="1"/>
          </p:cNvSpPr>
          <p:nvPr/>
        </p:nvSpPr>
        <p:spPr bwMode="auto">
          <a:xfrm>
            <a:off x="2939595" y="3688080"/>
            <a:ext cx="2773680" cy="1642005"/>
          </a:xfrm>
          <a:prstGeom prst="rightArrow">
            <a:avLst/>
          </a:prstGeom>
          <a:solidFill>
            <a:schemeClr val="tx2">
              <a:lumMod val="40000"/>
              <a:lumOff val="60000"/>
            </a:schemeClr>
          </a:solidFill>
          <a:ln w="38100">
            <a:solidFill>
              <a:srgbClr val="FF6600"/>
            </a:solidFill>
            <a:miter lim="800000"/>
            <a:headEnd/>
            <a:tailEnd/>
          </a:ln>
        </p:spPr>
        <p:txBody>
          <a:bodyPr lIns="117564" tIns="58782" rIns="117564" bIns="58782">
            <a:spAutoFit/>
          </a:bodyPr>
          <a:lstStyle/>
          <a:p>
            <a:pPr algn="ctr"/>
            <a:r>
              <a:rPr lang="bn-IN" sz="4600" b="1" dirty="0">
                <a:latin typeface="NikoshBAN" pitchFamily="2" charset="0"/>
                <a:cs typeface="NikoshBAN" pitchFamily="2" charset="0"/>
              </a:rPr>
              <a:t>নয়ন</a:t>
            </a:r>
            <a:endParaRPr lang="en-US" sz="4600" b="1" dirty="0">
              <a:latin typeface="NikoshBAN" pitchFamily="2" charset="0"/>
              <a:cs typeface="NikoshBAN" pitchFamily="2" charset="0"/>
            </a:endParaRPr>
          </a:p>
        </p:txBody>
      </p:sp>
      <p:pic>
        <p:nvPicPr>
          <p:cNvPr id="11" name="Picture 10"/>
          <p:cNvPicPr preferRelativeResize="0">
            <a:picLocks noChangeAspect="1"/>
          </p:cNvPicPr>
          <p:nvPr/>
        </p:nvPicPr>
        <p:blipFill>
          <a:blip r:embed="rId3"/>
          <a:srcRect/>
          <a:stretch>
            <a:fillRect/>
          </a:stretch>
        </p:blipFill>
        <p:spPr bwMode="auto">
          <a:xfrm>
            <a:off x="6040026" y="3601720"/>
            <a:ext cx="3300370" cy="1652482"/>
          </a:xfrm>
          <a:prstGeom prst="rect">
            <a:avLst/>
          </a:prstGeom>
          <a:ln>
            <a:noFill/>
          </a:ln>
          <a:effectLst>
            <a:softEdge rad="112500"/>
          </a:effectLst>
        </p:spPr>
      </p:pic>
      <p:sp>
        <p:nvSpPr>
          <p:cNvPr id="12" name="TextBox 11"/>
          <p:cNvSpPr txBox="1">
            <a:spLocks noChangeArrowheads="1"/>
          </p:cNvSpPr>
          <p:nvPr/>
        </p:nvSpPr>
        <p:spPr bwMode="auto">
          <a:xfrm>
            <a:off x="9340396" y="3601720"/>
            <a:ext cx="2466975" cy="1642005"/>
          </a:xfrm>
          <a:prstGeom prst="leftArrow">
            <a:avLst/>
          </a:prstGeom>
          <a:solidFill>
            <a:schemeClr val="tx2">
              <a:lumMod val="40000"/>
              <a:lumOff val="60000"/>
            </a:schemeClr>
          </a:solidFill>
          <a:ln w="38100">
            <a:solidFill>
              <a:srgbClr val="0000FF"/>
            </a:solidFill>
            <a:miter lim="800000"/>
            <a:headEnd/>
            <a:tailEnd/>
          </a:ln>
        </p:spPr>
        <p:txBody>
          <a:bodyPr lIns="117564" tIns="58782" rIns="117564" bIns="58782">
            <a:spAutoFit/>
          </a:bodyPr>
          <a:lstStyle/>
          <a:p>
            <a:pPr algn="ctr"/>
            <a:r>
              <a:rPr lang="bn-IN" sz="4600" b="1" dirty="0">
                <a:latin typeface="NikoshBAN" pitchFamily="2" charset="0"/>
                <a:cs typeface="NikoshBAN" pitchFamily="2" charset="0"/>
              </a:rPr>
              <a:t>চোখ</a:t>
            </a:r>
            <a:endParaRPr lang="en-US" sz="4600" b="1" dirty="0">
              <a:latin typeface="NikoshBAN" pitchFamily="2" charset="0"/>
              <a:cs typeface="NikoshBAN" pitchFamily="2" charset="0"/>
            </a:endParaRPr>
          </a:p>
        </p:txBody>
      </p:sp>
      <p:sp>
        <p:nvSpPr>
          <p:cNvPr id="13" name="Right Arrow 12"/>
          <p:cNvSpPr>
            <a:spLocks noChangeArrowheads="1"/>
          </p:cNvSpPr>
          <p:nvPr/>
        </p:nvSpPr>
        <p:spPr bwMode="auto">
          <a:xfrm>
            <a:off x="1232715" y="5588000"/>
            <a:ext cx="2773680" cy="1642005"/>
          </a:xfrm>
          <a:prstGeom prst="rightArrow">
            <a:avLst/>
          </a:prstGeom>
          <a:solidFill>
            <a:schemeClr val="tx2">
              <a:lumMod val="40000"/>
              <a:lumOff val="60000"/>
            </a:schemeClr>
          </a:solidFill>
          <a:ln w="38100">
            <a:solidFill>
              <a:srgbClr val="FF6600"/>
            </a:solidFill>
            <a:miter lim="800000"/>
            <a:headEnd/>
            <a:tailEnd/>
          </a:ln>
        </p:spPr>
        <p:txBody>
          <a:bodyPr lIns="117564" tIns="58782" rIns="117564" bIns="58782">
            <a:spAutoFit/>
          </a:bodyPr>
          <a:lstStyle/>
          <a:p>
            <a:pPr algn="ctr"/>
            <a:r>
              <a:rPr lang="bn-IN" sz="4600" b="1" dirty="0">
                <a:latin typeface="NikoshBAN" pitchFamily="2" charset="0"/>
                <a:cs typeface="NikoshBAN" pitchFamily="2" charset="0"/>
              </a:rPr>
              <a:t>মুদব</a:t>
            </a:r>
            <a:endParaRPr lang="en-US" sz="4600" b="1" dirty="0">
              <a:latin typeface="NikoshBAN" pitchFamily="2" charset="0"/>
              <a:cs typeface="NikoshBAN" pitchFamily="2" charset="0"/>
            </a:endParaRPr>
          </a:p>
        </p:txBody>
      </p:sp>
      <p:pic>
        <p:nvPicPr>
          <p:cNvPr id="14" name="Picture 13"/>
          <p:cNvPicPr preferRelativeResize="0">
            <a:picLocks noChangeAspect="1"/>
          </p:cNvPicPr>
          <p:nvPr/>
        </p:nvPicPr>
        <p:blipFill>
          <a:blip r:embed="rId4"/>
          <a:srcRect/>
          <a:stretch>
            <a:fillRect/>
          </a:stretch>
        </p:blipFill>
        <p:spPr bwMode="auto">
          <a:xfrm>
            <a:off x="4113075" y="5588000"/>
            <a:ext cx="3200400" cy="1579057"/>
          </a:xfrm>
          <a:prstGeom prst="rect">
            <a:avLst/>
          </a:prstGeom>
          <a:ln>
            <a:noFill/>
          </a:ln>
          <a:effectLst>
            <a:softEdge rad="112500"/>
          </a:effectLst>
        </p:spPr>
      </p:pic>
      <p:sp>
        <p:nvSpPr>
          <p:cNvPr id="15" name="TextBox 14"/>
          <p:cNvSpPr txBox="1">
            <a:spLocks noChangeArrowheads="1"/>
          </p:cNvSpPr>
          <p:nvPr/>
        </p:nvSpPr>
        <p:spPr bwMode="auto">
          <a:xfrm>
            <a:off x="7420155" y="5415280"/>
            <a:ext cx="2531427" cy="1642005"/>
          </a:xfrm>
          <a:prstGeom prst="leftArrow">
            <a:avLst/>
          </a:prstGeom>
          <a:solidFill>
            <a:schemeClr val="tx2">
              <a:lumMod val="40000"/>
              <a:lumOff val="60000"/>
            </a:schemeClr>
          </a:solidFill>
          <a:ln w="38100">
            <a:solidFill>
              <a:srgbClr val="0000FF"/>
            </a:solidFill>
            <a:miter lim="800000"/>
            <a:headEnd/>
            <a:tailEnd/>
          </a:ln>
        </p:spPr>
        <p:txBody>
          <a:bodyPr lIns="117564" tIns="58782" rIns="117564" bIns="58782">
            <a:spAutoFit/>
          </a:bodyPr>
          <a:lstStyle/>
          <a:p>
            <a:pPr algn="ctr"/>
            <a:r>
              <a:rPr lang="bn-IN" sz="4600" b="1" dirty="0">
                <a:latin typeface="NikoshBAN" pitchFamily="2" charset="0"/>
                <a:cs typeface="NikoshBAN" pitchFamily="2" charset="0"/>
              </a:rPr>
              <a:t>বুজব</a:t>
            </a:r>
            <a:endParaRPr lang="en-US" sz="4600" b="1" dirty="0">
              <a:latin typeface="NikoshBAN" pitchFamily="2" charset="0"/>
              <a:cs typeface="NikoshBAN" pitchFamily="2" charset="0"/>
            </a:endParaRPr>
          </a:p>
        </p:txBody>
      </p:sp>
    </p:spTree>
    <p:extLst>
      <p:ext uri="{BB962C8B-B14F-4D97-AF65-F5344CB8AC3E}">
        <p14:creationId xmlns:p14="http://schemas.microsoft.com/office/powerpoint/2010/main" val="529744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anim calcmode="lin" valueType="num">
                                      <p:cBhvr>
                                        <p:cTn id="33" dur="1000" fill="hold"/>
                                        <p:tgtEl>
                                          <p:spTgt spid="14"/>
                                        </p:tgtEl>
                                        <p:attrNameLst>
                                          <p:attrName>ppt_x</p:attrName>
                                        </p:attrNameLst>
                                      </p:cBhvr>
                                      <p:tavLst>
                                        <p:tav tm="0">
                                          <p:val>
                                            <p:strVal val="#ppt_x"/>
                                          </p:val>
                                        </p:tav>
                                        <p:tav tm="100000">
                                          <p:val>
                                            <p:strVal val="#ppt_x"/>
                                          </p:val>
                                        </p:tav>
                                      </p:tavLst>
                                    </p:anim>
                                    <p:anim calcmode="lin" valueType="num">
                                      <p:cBhvr>
                                        <p:cTn id="3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8" presetClass="entr" presetSubtype="12"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strips(downLeft)">
                                      <p:cBhvr>
                                        <p:cTn id="39" dur="500"/>
                                        <p:tgtEl>
                                          <p:spTgt spid="9"/>
                                        </p:tgtEl>
                                      </p:cBhvr>
                                    </p:animEffect>
                                  </p:childTnLst>
                                </p:cTn>
                              </p:par>
                              <p:par>
                                <p:cTn id="40" presetID="18" presetClass="entr" presetSubtype="12"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strips(downLeft)">
                                      <p:cBhvr>
                                        <p:cTn id="42" dur="500"/>
                                        <p:tgtEl>
                                          <p:spTgt spid="12"/>
                                        </p:tgtEl>
                                      </p:cBhvr>
                                    </p:animEffect>
                                  </p:childTnLst>
                                </p:cTn>
                              </p:par>
                              <p:par>
                                <p:cTn id="43" presetID="18" presetClass="entr" presetSubtype="12"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strips(downLeft)">
                                      <p:cBhvr>
                                        <p:cTn id="4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2" grpId="0" animBg="1"/>
      <p:bldP spid="13"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449942" y="259080"/>
            <a:ext cx="12932229"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sp>
        <p:nvSpPr>
          <p:cNvPr id="5" name="Frame 3"/>
          <p:cNvSpPr>
            <a:spLocks/>
          </p:cNvSpPr>
          <p:nvPr/>
        </p:nvSpPr>
        <p:spPr bwMode="auto">
          <a:xfrm>
            <a:off x="0" y="-46778"/>
            <a:ext cx="13817600"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a:effectLst>
            <a:glow rad="228600">
              <a:schemeClr val="accent2">
                <a:satMod val="175000"/>
                <a:alpha val="40000"/>
              </a:schemeClr>
            </a:glow>
          </a:effectLst>
        </p:spPr>
        <p:txBody>
          <a:bodyPr lIns="117564" tIns="58782" rIns="117564" bIns="58782" anchor="ctr"/>
          <a:lstStyle/>
          <a:p>
            <a:endParaRPr lang="en-US"/>
          </a:p>
        </p:txBody>
      </p:sp>
      <p:pic>
        <p:nvPicPr>
          <p:cNvPr id="6" name="Picture 11" descr="d-3"/>
          <p:cNvPicPr>
            <a:picLocks noChangeAspect="1" noChangeArrowheads="1"/>
          </p:cNvPicPr>
          <p:nvPr/>
        </p:nvPicPr>
        <p:blipFill>
          <a:blip r:embed="rId2"/>
          <a:srcRect/>
          <a:stretch>
            <a:fillRect/>
          </a:stretch>
        </p:blipFill>
        <p:spPr bwMode="auto">
          <a:xfrm>
            <a:off x="914400" y="609600"/>
            <a:ext cx="4114800" cy="2286000"/>
          </a:xfrm>
          <a:prstGeom prst="rect">
            <a:avLst/>
          </a:prstGeom>
          <a:ln>
            <a:noFill/>
          </a:ln>
          <a:effectLst>
            <a:glow rad="228600">
              <a:schemeClr val="accent3">
                <a:satMod val="175000"/>
                <a:alpha val="40000"/>
              </a:schemeClr>
            </a:glow>
            <a:softEdge rad="112500"/>
          </a:effectLst>
        </p:spPr>
      </p:pic>
      <p:pic>
        <p:nvPicPr>
          <p:cNvPr id="7" name="Picture 9" descr="images5"/>
          <p:cNvPicPr>
            <a:picLocks noChangeAspect="1" noChangeArrowheads="1"/>
          </p:cNvPicPr>
          <p:nvPr/>
        </p:nvPicPr>
        <p:blipFill>
          <a:blip r:embed="rId3"/>
          <a:srcRect/>
          <a:stretch>
            <a:fillRect/>
          </a:stretch>
        </p:blipFill>
        <p:spPr bwMode="auto">
          <a:xfrm>
            <a:off x="990600" y="2895600"/>
            <a:ext cx="4114800" cy="2326641"/>
          </a:xfrm>
          <a:prstGeom prst="rect">
            <a:avLst/>
          </a:prstGeom>
          <a:ln>
            <a:noFill/>
          </a:ln>
          <a:effectLst>
            <a:glow rad="228600">
              <a:schemeClr val="accent3">
                <a:satMod val="175000"/>
                <a:alpha val="40000"/>
              </a:schemeClr>
            </a:glow>
            <a:softEdge rad="112500"/>
          </a:effectLst>
        </p:spPr>
      </p:pic>
      <p:pic>
        <p:nvPicPr>
          <p:cNvPr id="8" name="Picture 13" descr="images020"/>
          <p:cNvPicPr>
            <a:picLocks noChangeAspect="1" noChangeArrowheads="1"/>
          </p:cNvPicPr>
          <p:nvPr/>
        </p:nvPicPr>
        <p:blipFill>
          <a:blip r:embed="rId4"/>
          <a:srcRect/>
          <a:stretch>
            <a:fillRect/>
          </a:stretch>
        </p:blipFill>
        <p:spPr bwMode="auto">
          <a:xfrm>
            <a:off x="990600" y="5257801"/>
            <a:ext cx="4114800" cy="2059992"/>
          </a:xfrm>
          <a:prstGeom prst="rect">
            <a:avLst/>
          </a:prstGeom>
          <a:ln>
            <a:noFill/>
          </a:ln>
          <a:effectLst>
            <a:glow rad="228600">
              <a:schemeClr val="accent3">
                <a:satMod val="175000"/>
                <a:alpha val="40000"/>
              </a:schemeClr>
            </a:glow>
            <a:softEdge rad="112500"/>
          </a:effectLst>
        </p:spPr>
      </p:pic>
      <p:sp>
        <p:nvSpPr>
          <p:cNvPr id="9" name="TextBox 4"/>
          <p:cNvSpPr txBox="1">
            <a:spLocks noChangeArrowheads="1"/>
          </p:cNvSpPr>
          <p:nvPr/>
        </p:nvSpPr>
        <p:spPr bwMode="auto">
          <a:xfrm>
            <a:off x="5943600" y="533400"/>
            <a:ext cx="6675120" cy="6513767"/>
          </a:xfrm>
          <a:prstGeom prst="rect">
            <a:avLst/>
          </a:prstGeom>
          <a:noFill/>
          <a:ln w="38100">
            <a:noFill/>
            <a:miter lim="800000"/>
            <a:headEnd/>
            <a:tailEnd/>
          </a:ln>
        </p:spPr>
        <p:txBody>
          <a:bodyPr wrap="square" lIns="117564" tIns="58782" rIns="117564" bIns="58782">
            <a:prstTxWarp prst="textPlain">
              <a:avLst/>
            </a:prstTxWarp>
            <a:spAutoFit/>
          </a:bodyPr>
          <a:lstStyle/>
          <a:p>
            <a:r>
              <a:rPr lang="bn-BD" sz="5100" dirty="0">
                <a:ln w="0"/>
                <a:effectLst>
                  <a:outerShdw blurRad="38100" dist="19050" dir="2700000" algn="tl" rotWithShape="0">
                    <a:schemeClr val="dk1">
                      <a:alpha val="40000"/>
                    </a:schemeClr>
                  </a:outerShdw>
                </a:effectLst>
                <a:latin typeface="NikoshBAN" pitchFamily="2" charset="0"/>
                <a:cs typeface="NikoshBAN" pitchFamily="2" charset="0"/>
              </a:rPr>
              <a:t>জন্মভুমি</a:t>
            </a:r>
          </a:p>
          <a:p>
            <a:r>
              <a:rPr lang="bn-BD" sz="41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4100" dirty="0">
                <a:ln w="0"/>
                <a:effectLst>
                  <a:outerShdw blurRad="38100" dist="19050" dir="2700000" algn="tl" rotWithShape="0">
                    <a:schemeClr val="dk1">
                      <a:alpha val="40000"/>
                    </a:schemeClr>
                  </a:outerShdw>
                </a:effectLst>
                <a:latin typeface="NikoshBAN" pitchFamily="2" charset="0"/>
                <a:cs typeface="NikoshBAN" pitchFamily="2" charset="0"/>
              </a:rPr>
              <a:t>- </a:t>
            </a:r>
            <a:r>
              <a:rPr lang="bn-BD" sz="4100" dirty="0">
                <a:ln w="0"/>
                <a:effectLst>
                  <a:outerShdw blurRad="38100" dist="19050" dir="2700000" algn="tl" rotWithShape="0">
                    <a:schemeClr val="dk1">
                      <a:alpha val="40000"/>
                    </a:schemeClr>
                  </a:outerShdw>
                </a:effectLst>
                <a:latin typeface="NikoshBAN" pitchFamily="2" charset="0"/>
                <a:cs typeface="NikoshBAN" pitchFamily="2" charset="0"/>
              </a:rPr>
              <a:t> রবীন্দ্রনাথ ঠাকুর</a:t>
            </a:r>
          </a:p>
          <a:p>
            <a:r>
              <a:rPr lang="bn-IN" sz="3100" dirty="0" smtClean="0">
                <a:ln w="0"/>
                <a:effectLst>
                  <a:outerShdw blurRad="38100" dist="19050" dir="2700000" algn="tl" rotWithShape="0">
                    <a:schemeClr val="dk1">
                      <a:alpha val="40000"/>
                    </a:schemeClr>
                  </a:outerShdw>
                </a:effectLst>
                <a:latin typeface="NikoshBAN" pitchFamily="2" charset="0"/>
                <a:cs typeface="NikoshBAN" pitchFamily="2" charset="0"/>
              </a:rPr>
              <a:t>সার্থক </a:t>
            </a:r>
            <a:r>
              <a:rPr lang="bn-IN" sz="3100" dirty="0">
                <a:ln w="0"/>
                <a:effectLst>
                  <a:outerShdw blurRad="38100" dist="19050" dir="2700000" algn="tl" rotWithShape="0">
                    <a:schemeClr val="dk1">
                      <a:alpha val="40000"/>
                    </a:schemeClr>
                  </a:outerShdw>
                </a:effectLst>
                <a:latin typeface="NikoshBAN" pitchFamily="2" charset="0"/>
                <a:cs typeface="NikoshBAN" pitchFamily="2" charset="0"/>
              </a:rPr>
              <a:t>জনম আমার জন্মেছি এই দে</a:t>
            </a:r>
            <a:r>
              <a:rPr lang="bn-BD" sz="3100" dirty="0">
                <a:ln w="0"/>
                <a:effectLst>
                  <a:outerShdw blurRad="38100" dist="19050" dir="2700000" algn="tl" rotWithShape="0">
                    <a:schemeClr val="dk1">
                      <a:alpha val="40000"/>
                    </a:schemeClr>
                  </a:outerShdw>
                </a:effectLst>
                <a:latin typeface="NikoshBAN" pitchFamily="2" charset="0"/>
                <a:cs typeface="NikoshBAN" pitchFamily="2" charset="0"/>
              </a:rPr>
              <a:t>শে</a:t>
            </a:r>
            <a:endParaRPr lang="bn-IN" sz="3100" dirty="0">
              <a:ln w="0"/>
              <a:effectLst>
                <a:outerShdw blurRad="38100" dist="19050" dir="2700000" algn="tl" rotWithShape="0">
                  <a:schemeClr val="dk1">
                    <a:alpha val="40000"/>
                  </a:schemeClr>
                </a:outerShdw>
              </a:effectLst>
              <a:latin typeface="NikoshBAN" pitchFamily="2" charset="0"/>
              <a:cs typeface="NikoshBAN" pitchFamily="2" charset="0"/>
            </a:endParaRPr>
          </a:p>
          <a:p>
            <a:r>
              <a:rPr lang="bn-IN" sz="3100" dirty="0">
                <a:ln w="0"/>
                <a:effectLst>
                  <a:outerShdw blurRad="38100" dist="19050" dir="2700000" algn="tl" rotWithShape="0">
                    <a:schemeClr val="dk1">
                      <a:alpha val="40000"/>
                    </a:schemeClr>
                  </a:outerShdw>
                </a:effectLst>
                <a:latin typeface="NikoshBAN" pitchFamily="2" charset="0"/>
                <a:cs typeface="NikoshBAN" pitchFamily="2" charset="0"/>
              </a:rPr>
              <a:t>সার্থক জনম মা গো তোমা</a:t>
            </a:r>
            <a:r>
              <a:rPr lang="bn-BD" sz="3100" dirty="0">
                <a:ln w="0"/>
                <a:effectLst>
                  <a:outerShdw blurRad="38100" dist="19050" dir="2700000" algn="tl" rotWithShape="0">
                    <a:schemeClr val="dk1">
                      <a:alpha val="40000"/>
                    </a:schemeClr>
                  </a:outerShdw>
                </a:effectLst>
                <a:latin typeface="NikoshBAN" pitchFamily="2" charset="0"/>
                <a:cs typeface="NikoshBAN" pitchFamily="2" charset="0"/>
              </a:rPr>
              <a:t>য়</a:t>
            </a:r>
            <a:r>
              <a:rPr lang="bn-IN" sz="3100" dirty="0">
                <a:ln w="0"/>
                <a:effectLst>
                  <a:outerShdw blurRad="38100" dist="19050" dir="2700000" algn="tl" rotWithShape="0">
                    <a:schemeClr val="dk1">
                      <a:alpha val="40000"/>
                    </a:schemeClr>
                  </a:outerShdw>
                </a:effectLst>
                <a:latin typeface="NikoshBAN" pitchFamily="2" charset="0"/>
                <a:cs typeface="NikoshBAN" pitchFamily="2" charset="0"/>
              </a:rPr>
              <a:t> ভালবেসে</a:t>
            </a:r>
            <a:endParaRPr lang="bn-BD" sz="3100" dirty="0">
              <a:ln w="0"/>
              <a:effectLst>
                <a:outerShdw blurRad="38100" dist="19050" dir="2700000" algn="tl" rotWithShape="0">
                  <a:schemeClr val="dk1">
                    <a:alpha val="40000"/>
                  </a:schemeClr>
                </a:outerShdw>
              </a:effectLst>
              <a:latin typeface="NikoshBAN" pitchFamily="2" charset="0"/>
              <a:cs typeface="NikoshBAN" pitchFamily="2" charset="0"/>
            </a:endParaRPr>
          </a:p>
          <a:p>
            <a:r>
              <a:rPr lang="bn-BD" sz="3100" dirty="0">
                <a:ln w="0"/>
                <a:effectLst>
                  <a:outerShdw blurRad="38100" dist="19050" dir="2700000" algn="tl" rotWithShape="0">
                    <a:schemeClr val="dk1">
                      <a:alpha val="40000"/>
                    </a:schemeClr>
                  </a:outerShdw>
                </a:effectLst>
                <a:latin typeface="NikoshBAN" pitchFamily="2" charset="0"/>
                <a:cs typeface="NikoshBAN" pitchFamily="2" charset="0"/>
              </a:rPr>
              <a:t>কোন, বনেতে জানিনে ফুল গন্ধে এমন করে আকুল</a:t>
            </a:r>
          </a:p>
          <a:p>
            <a:r>
              <a:rPr lang="bn-BD" sz="3100" dirty="0">
                <a:ln w="0"/>
                <a:effectLst>
                  <a:outerShdw blurRad="38100" dist="19050" dir="2700000" algn="tl" rotWithShape="0">
                    <a:schemeClr val="dk1">
                      <a:alpha val="40000"/>
                    </a:schemeClr>
                  </a:outerShdw>
                </a:effectLst>
                <a:latin typeface="NikoshBAN" pitchFamily="2" charset="0"/>
                <a:cs typeface="NikoshBAN" pitchFamily="2" charset="0"/>
              </a:rPr>
              <a:t>কোন গগনে ওঠে রে চাঁদ এমন হাসি হেসে।। </a:t>
            </a:r>
          </a:p>
          <a:p>
            <a:endParaRPr lang="bn-BD" sz="3100" dirty="0">
              <a:ln w="0"/>
              <a:effectLst>
                <a:outerShdw blurRad="38100" dist="19050" dir="2700000" algn="tl" rotWithShape="0">
                  <a:schemeClr val="dk1">
                    <a:alpha val="40000"/>
                  </a:schemeClr>
                </a:outerShdw>
              </a:effectLst>
              <a:latin typeface="NikoshBAN" pitchFamily="2" charset="0"/>
              <a:cs typeface="NikoshBAN" pitchFamily="2" charset="0"/>
            </a:endParaRPr>
          </a:p>
          <a:p>
            <a:r>
              <a:rPr lang="bn-BD" sz="3100" dirty="0" smtClean="0">
                <a:ln w="0"/>
                <a:effectLst>
                  <a:outerShdw blurRad="38100" dist="19050" dir="2700000" algn="tl" rotWithShape="0">
                    <a:schemeClr val="dk1">
                      <a:alpha val="40000"/>
                    </a:schemeClr>
                  </a:outerShdw>
                </a:effectLst>
                <a:latin typeface="NikoshBAN" pitchFamily="2" charset="0"/>
                <a:cs typeface="NikoshBAN" pitchFamily="2" charset="0"/>
              </a:rPr>
              <a:t>জানি </a:t>
            </a:r>
            <a:r>
              <a:rPr lang="bn-BD" sz="3100" dirty="0">
                <a:ln w="0"/>
                <a:effectLst>
                  <a:outerShdw blurRad="38100" dist="19050" dir="2700000" algn="tl" rotWithShape="0">
                    <a:schemeClr val="dk1">
                      <a:alpha val="40000"/>
                    </a:schemeClr>
                  </a:outerShdw>
                </a:effectLst>
                <a:latin typeface="NikoshBAN" pitchFamily="2" charset="0"/>
                <a:cs typeface="NikoshBAN" pitchFamily="2" charset="0"/>
              </a:rPr>
              <a:t>নে তোর ধনরতন আছে কি না রানির মতন,</a:t>
            </a:r>
          </a:p>
          <a:p>
            <a:r>
              <a:rPr lang="bn-BD" sz="3100" dirty="0">
                <a:ln w="0"/>
                <a:effectLst>
                  <a:outerShdw blurRad="38100" dist="19050" dir="2700000" algn="tl" rotWithShape="0">
                    <a:schemeClr val="dk1">
                      <a:alpha val="40000"/>
                    </a:schemeClr>
                  </a:outerShdw>
                </a:effectLst>
                <a:latin typeface="NikoshBAN" pitchFamily="2" charset="0"/>
                <a:cs typeface="NikoshBAN" pitchFamily="2" charset="0"/>
              </a:rPr>
              <a:t>শুধু জানি আমার অঙ্গ জুড়ায় তোমার ছায়ায় এসে ।। </a:t>
            </a:r>
          </a:p>
          <a:p>
            <a:r>
              <a:rPr lang="bn-BD" sz="3100" dirty="0">
                <a:ln w="0"/>
                <a:effectLst>
                  <a:outerShdw blurRad="38100" dist="19050" dir="2700000" algn="tl" rotWithShape="0">
                    <a:schemeClr val="dk1">
                      <a:alpha val="40000"/>
                    </a:schemeClr>
                  </a:outerShdw>
                </a:effectLst>
                <a:latin typeface="NikoshBAN" pitchFamily="2" charset="0"/>
                <a:cs typeface="NikoshBAN" pitchFamily="2" charset="0"/>
              </a:rPr>
              <a:t>আঁখি মেলে তোমার আলো প্রথম আমার চোখ জুরালো, </a:t>
            </a:r>
          </a:p>
          <a:p>
            <a:r>
              <a:rPr lang="bn-BD" sz="3100" dirty="0">
                <a:ln w="0"/>
                <a:effectLst>
                  <a:outerShdw blurRad="38100" dist="19050" dir="2700000" algn="tl" rotWithShape="0">
                    <a:schemeClr val="dk1">
                      <a:alpha val="40000"/>
                    </a:schemeClr>
                  </a:outerShdw>
                </a:effectLst>
                <a:latin typeface="NikoshBAN" pitchFamily="2" charset="0"/>
                <a:cs typeface="NikoshBAN" pitchFamily="2" charset="0"/>
              </a:rPr>
              <a:t>ওই আলোতে নয়ন রেখে মুদব নয়ন শেষে </a:t>
            </a:r>
            <a:r>
              <a:rPr lang="bn-BD" sz="3100" dirty="0" smtClean="0">
                <a:ln w="0"/>
                <a:effectLst>
                  <a:outerShdw blurRad="38100" dist="19050" dir="2700000" algn="tl" rotWithShape="0">
                    <a:schemeClr val="dk1">
                      <a:alpha val="40000"/>
                    </a:schemeClr>
                  </a:outerShdw>
                </a:effectLst>
                <a:latin typeface="NikoshBAN" pitchFamily="2" charset="0"/>
                <a:cs typeface="NikoshBAN" pitchFamily="2" charset="0"/>
              </a:rPr>
              <a:t>।</a:t>
            </a:r>
            <a:endParaRPr lang="en-US" sz="3100" dirty="0">
              <a:ln w="0"/>
              <a:effectLst>
                <a:outerShdw blurRad="38100" dist="19050" dir="2700000" algn="tl" rotWithShape="0">
                  <a:schemeClr val="dk1">
                    <a:alpha val="40000"/>
                  </a:schemeClr>
                </a:outerShdw>
              </a:effectLst>
              <a:latin typeface="NikoshBAN" pitchFamily="2" charset="0"/>
              <a:cs typeface="NikoshBAN" pitchFamily="2" charset="0"/>
            </a:endParaRPr>
          </a:p>
        </p:txBody>
      </p:sp>
    </p:spTree>
    <p:extLst>
      <p:ext uri="{BB962C8B-B14F-4D97-AF65-F5344CB8AC3E}">
        <p14:creationId xmlns:p14="http://schemas.microsoft.com/office/powerpoint/2010/main" val="304572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5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25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250" accel="50000" fill="hold">
                                          <p:stCondLst>
                                            <p:cond delay="250"/>
                                          </p:stCondLst>
                                        </p:cTn>
                                        <p:tgtEl>
                                          <p:spTgt spid="6"/>
                                        </p:tgtEl>
                                        <p:attrNameLst>
                                          <p:attrName>ppt_w</p:attrName>
                                        </p:attrNameLst>
                                      </p:cBhvr>
                                      <p:tavLst>
                                        <p:tav tm="0">
                                          <p:val>
                                            <p:strVal val="#ppt_w*.05"/>
                                          </p:val>
                                        </p:tav>
                                        <p:tav tm="100000">
                                          <p:val>
                                            <p:strVal val="#ppt_w"/>
                                          </p:val>
                                        </p:tav>
                                      </p:tavLst>
                                    </p:anim>
                                    <p:anim calcmode="lin" valueType="num">
                                      <p:cBhvr>
                                        <p:cTn id="10" dur="500" fill="hold"/>
                                        <p:tgtEl>
                                          <p:spTgt spid="6"/>
                                        </p:tgtEl>
                                        <p:attrNameLst>
                                          <p:attrName>ppt_h</p:attrName>
                                        </p:attrNameLst>
                                      </p:cBhvr>
                                      <p:tavLst>
                                        <p:tav tm="0">
                                          <p:val>
                                            <p:strVal val="#ppt_h"/>
                                          </p:val>
                                        </p:tav>
                                        <p:tav tm="100000">
                                          <p:val>
                                            <p:strVal val="#ppt_h"/>
                                          </p:val>
                                        </p:tav>
                                      </p:tavLst>
                                    </p:anim>
                                    <p:anim calcmode="lin" valueType="num">
                                      <p:cBhvr>
                                        <p:cTn id="11" dur="25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25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250" accel="50000" fill="hold">
                                          <p:stCondLst>
                                            <p:cond delay="250"/>
                                          </p:stCondLst>
                                        </p:cTn>
                                        <p:tgtEl>
                                          <p:spTgt spid="6"/>
                                        </p:tgtEl>
                                        <p:attrNameLst>
                                          <p:attrName>ppt_y</p:attrName>
                                        </p:attrNameLst>
                                      </p:cBhvr>
                                      <p:tavLst>
                                        <p:tav tm="0">
                                          <p:val>
                                            <p:strVal val="#ppt_y+.1"/>
                                          </p:val>
                                        </p:tav>
                                        <p:tav tm="100000">
                                          <p:val>
                                            <p:strVal val="#ppt_y"/>
                                          </p:val>
                                        </p:tav>
                                      </p:tavLst>
                                    </p:anim>
                                    <p:animEffect transition="in" filter="fade">
                                      <p:cBhvr>
                                        <p:cTn id="14" dur="500" decel="50000">
                                          <p:stCondLst>
                                            <p:cond delay="0"/>
                                          </p:stCondLst>
                                        </p:cTn>
                                        <p:tgtEl>
                                          <p:spTgt spid="6"/>
                                        </p:tgtEl>
                                      </p:cBhvr>
                                    </p:animEffect>
                                  </p:childTnLst>
                                </p:cTn>
                              </p:par>
                              <p:par>
                                <p:cTn id="15" presetID="25"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25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18" dur="25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19" dur="250" accel="50000" fill="hold">
                                          <p:stCondLst>
                                            <p:cond delay="250"/>
                                          </p:stCondLst>
                                        </p:cTn>
                                        <p:tgtEl>
                                          <p:spTgt spid="7"/>
                                        </p:tgtEl>
                                        <p:attrNameLst>
                                          <p:attrName>ppt_w</p:attrName>
                                        </p:attrNameLst>
                                      </p:cBhvr>
                                      <p:tavLst>
                                        <p:tav tm="0">
                                          <p:val>
                                            <p:strVal val="#ppt_w*.05"/>
                                          </p:val>
                                        </p:tav>
                                        <p:tav tm="100000">
                                          <p:val>
                                            <p:strVal val="#ppt_w"/>
                                          </p:val>
                                        </p:tav>
                                      </p:tavLst>
                                    </p:anim>
                                    <p:anim calcmode="lin" valueType="num">
                                      <p:cBhvr>
                                        <p:cTn id="20" dur="500" fill="hold"/>
                                        <p:tgtEl>
                                          <p:spTgt spid="7"/>
                                        </p:tgtEl>
                                        <p:attrNameLst>
                                          <p:attrName>ppt_h</p:attrName>
                                        </p:attrNameLst>
                                      </p:cBhvr>
                                      <p:tavLst>
                                        <p:tav tm="0">
                                          <p:val>
                                            <p:strVal val="#ppt_h"/>
                                          </p:val>
                                        </p:tav>
                                        <p:tav tm="100000">
                                          <p:val>
                                            <p:strVal val="#ppt_h"/>
                                          </p:val>
                                        </p:tav>
                                      </p:tavLst>
                                    </p:anim>
                                    <p:anim calcmode="lin" valueType="num">
                                      <p:cBhvr>
                                        <p:cTn id="21" dur="25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22" dur="25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23" dur="250" accel="50000" fill="hold">
                                          <p:stCondLst>
                                            <p:cond delay="250"/>
                                          </p:stCondLst>
                                        </p:cTn>
                                        <p:tgtEl>
                                          <p:spTgt spid="7"/>
                                        </p:tgtEl>
                                        <p:attrNameLst>
                                          <p:attrName>ppt_y</p:attrName>
                                        </p:attrNameLst>
                                      </p:cBhvr>
                                      <p:tavLst>
                                        <p:tav tm="0">
                                          <p:val>
                                            <p:strVal val="#ppt_y+.1"/>
                                          </p:val>
                                        </p:tav>
                                        <p:tav tm="100000">
                                          <p:val>
                                            <p:strVal val="#ppt_y"/>
                                          </p:val>
                                        </p:tav>
                                      </p:tavLst>
                                    </p:anim>
                                    <p:animEffect transition="in" filter="fade">
                                      <p:cBhvr>
                                        <p:cTn id="24" dur="500" decel="50000">
                                          <p:stCondLst>
                                            <p:cond delay="0"/>
                                          </p:stCondLst>
                                        </p:cTn>
                                        <p:tgtEl>
                                          <p:spTgt spid="7"/>
                                        </p:tgtEl>
                                      </p:cBhvr>
                                    </p:animEffect>
                                  </p:childTnLst>
                                </p:cTn>
                              </p:par>
                              <p:par>
                                <p:cTn id="25" presetID="25"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25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28" dur="25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29" dur="250" accel="50000" fill="hold">
                                          <p:stCondLst>
                                            <p:cond delay="250"/>
                                          </p:stCondLst>
                                        </p:cTn>
                                        <p:tgtEl>
                                          <p:spTgt spid="8"/>
                                        </p:tgtEl>
                                        <p:attrNameLst>
                                          <p:attrName>ppt_w</p:attrName>
                                        </p:attrNameLst>
                                      </p:cBhvr>
                                      <p:tavLst>
                                        <p:tav tm="0">
                                          <p:val>
                                            <p:strVal val="#ppt_w*.05"/>
                                          </p:val>
                                        </p:tav>
                                        <p:tav tm="100000">
                                          <p:val>
                                            <p:strVal val="#ppt_w"/>
                                          </p:val>
                                        </p:tav>
                                      </p:tavLst>
                                    </p:anim>
                                    <p:anim calcmode="lin" valueType="num">
                                      <p:cBhvr>
                                        <p:cTn id="30" dur="500" fill="hold"/>
                                        <p:tgtEl>
                                          <p:spTgt spid="8"/>
                                        </p:tgtEl>
                                        <p:attrNameLst>
                                          <p:attrName>ppt_h</p:attrName>
                                        </p:attrNameLst>
                                      </p:cBhvr>
                                      <p:tavLst>
                                        <p:tav tm="0">
                                          <p:val>
                                            <p:strVal val="#ppt_h"/>
                                          </p:val>
                                        </p:tav>
                                        <p:tav tm="100000">
                                          <p:val>
                                            <p:strVal val="#ppt_h"/>
                                          </p:val>
                                        </p:tav>
                                      </p:tavLst>
                                    </p:anim>
                                    <p:anim calcmode="lin" valueType="num">
                                      <p:cBhvr>
                                        <p:cTn id="31" dur="25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32" dur="25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33" dur="250" accel="50000" fill="hold">
                                          <p:stCondLst>
                                            <p:cond delay="250"/>
                                          </p:stCondLst>
                                        </p:cTn>
                                        <p:tgtEl>
                                          <p:spTgt spid="8"/>
                                        </p:tgtEl>
                                        <p:attrNameLst>
                                          <p:attrName>ppt_y</p:attrName>
                                        </p:attrNameLst>
                                      </p:cBhvr>
                                      <p:tavLst>
                                        <p:tav tm="0">
                                          <p:val>
                                            <p:strVal val="#ppt_y+.1"/>
                                          </p:val>
                                        </p:tav>
                                        <p:tav tm="100000">
                                          <p:val>
                                            <p:strVal val="#ppt_y"/>
                                          </p:val>
                                        </p:tav>
                                      </p:tavLst>
                                    </p:anim>
                                    <p:animEffect transition="in" filter="fade">
                                      <p:cBhvr>
                                        <p:cTn id="34" dur="500" decel="50000">
                                          <p:stCondLst>
                                            <p:cond delay="0"/>
                                          </p:stCondLst>
                                        </p:cTn>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down)">
                                      <p:cBhvr>
                                        <p:cTn id="3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449942" y="259080"/>
            <a:ext cx="12932229"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sp>
        <p:nvSpPr>
          <p:cNvPr id="6" name="Frame 3"/>
          <p:cNvSpPr>
            <a:spLocks/>
          </p:cNvSpPr>
          <p:nvPr/>
        </p:nvSpPr>
        <p:spPr bwMode="auto">
          <a:xfrm>
            <a:off x="0" y="-46778"/>
            <a:ext cx="13817600"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a:effectLst>
            <a:glow rad="228600">
              <a:schemeClr val="accent2">
                <a:satMod val="175000"/>
                <a:alpha val="40000"/>
              </a:schemeClr>
            </a:glow>
          </a:effectLst>
        </p:spPr>
        <p:txBody>
          <a:bodyPr lIns="117564" tIns="58782" rIns="117564" bIns="58782" anchor="ctr"/>
          <a:lstStyle/>
          <a:p>
            <a:endParaRPr lang="en-US"/>
          </a:p>
        </p:txBody>
      </p:sp>
      <p:pic>
        <p:nvPicPr>
          <p:cNvPr id="4" name="Picture 2" descr="F:\New Upload Image\unnamed24.jpg"/>
          <p:cNvPicPr>
            <a:picLocks noChangeAspect="1" noChangeArrowheads="1"/>
          </p:cNvPicPr>
          <p:nvPr/>
        </p:nvPicPr>
        <p:blipFill>
          <a:blip r:embed="rId2"/>
          <a:srcRect/>
          <a:stretch>
            <a:fillRect/>
          </a:stretch>
        </p:blipFill>
        <p:spPr bwMode="auto">
          <a:xfrm>
            <a:off x="609599" y="381000"/>
            <a:ext cx="12641943" cy="7010400"/>
          </a:xfrm>
          <a:prstGeom prst="rect">
            <a:avLst/>
          </a:prstGeom>
          <a:ln>
            <a:noFill/>
          </a:ln>
          <a:effectLst>
            <a:glow rad="228600">
              <a:schemeClr val="accent2">
                <a:satMod val="175000"/>
                <a:alpha val="40000"/>
              </a:schemeClr>
            </a:glow>
            <a:softEdge rad="112500"/>
          </a:effectLst>
        </p:spPr>
      </p:pic>
      <p:pic>
        <p:nvPicPr>
          <p:cNvPr id="7" name="Picture 6" descr="index2"/>
          <p:cNvPicPr>
            <a:picLocks noChangeAspect="1" noChangeArrowheads="1"/>
          </p:cNvPicPr>
          <p:nvPr/>
        </p:nvPicPr>
        <p:blipFill>
          <a:blip r:embed="rId3">
            <a:lum contrast="20000"/>
          </a:blip>
          <a:srcRect/>
          <a:stretch>
            <a:fillRect/>
          </a:stretch>
        </p:blipFill>
        <p:spPr bwMode="auto">
          <a:xfrm>
            <a:off x="1135741" y="575372"/>
            <a:ext cx="4471911" cy="3241595"/>
          </a:xfrm>
          <a:prstGeom prst="ellipse">
            <a:avLst/>
          </a:prstGeom>
          <a:ln w="63500" cap="rnd">
            <a:solidFill>
              <a:srgbClr val="333333"/>
            </a:solidFill>
          </a:ln>
          <a:effectLst>
            <a:glow rad="228600">
              <a:schemeClr val="accent2">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Flowchart: Alternate Process 7"/>
          <p:cNvSpPr/>
          <p:nvPr/>
        </p:nvSpPr>
        <p:spPr>
          <a:xfrm>
            <a:off x="1577702" y="4076048"/>
            <a:ext cx="3627120" cy="794173"/>
          </a:xfrm>
          <a:prstGeom prst="flowChartAlternateProcess">
            <a:avLst/>
          </a:prstGeom>
          <a:noFill/>
          <a:ln>
            <a:noFill/>
          </a:ln>
          <a:effectLst>
            <a:glow rad="139700">
              <a:schemeClr val="accent3">
                <a:satMod val="175000"/>
                <a:alpha val="40000"/>
              </a:schemeClr>
            </a:glow>
            <a:outerShdw blurRad="107950" dist="12700" dir="5400000" algn="ctr">
              <a:srgbClr val="000000"/>
            </a:outerShdw>
          </a:effectLst>
        </p:spPr>
        <p:style>
          <a:lnRef idx="1">
            <a:schemeClr val="accent4"/>
          </a:lnRef>
          <a:fillRef idx="2">
            <a:schemeClr val="accent4"/>
          </a:fillRef>
          <a:effectRef idx="1">
            <a:schemeClr val="accent4"/>
          </a:effectRef>
          <a:fontRef idx="minor">
            <a:schemeClr val="dk1"/>
          </a:fontRef>
        </p:style>
        <p:txBody>
          <a:bodyPr lIns="117564" tIns="58782" rIns="117564" bIns="58782" rtlCol="0" anchor="ctr">
            <a:prstTxWarp prst="textPlain">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4600" dirty="0" err="1"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আদর্শ</a:t>
            </a:r>
            <a:r>
              <a:rPr lang="en-US" sz="46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4600" dirty="0" err="1"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পাঠ</a:t>
            </a:r>
            <a:endParaRPr lang="en-US" sz="46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pic>
        <p:nvPicPr>
          <p:cNvPr id="9" name="Picture 8" descr="Untitled-22"/>
          <p:cNvPicPr>
            <a:picLocks noChangeAspect="1" noChangeArrowheads="1"/>
          </p:cNvPicPr>
          <p:nvPr/>
        </p:nvPicPr>
        <p:blipFill>
          <a:blip r:embed="rId4">
            <a:lum contrast="30000"/>
          </a:blip>
          <a:srcRect/>
          <a:stretch>
            <a:fillRect/>
          </a:stretch>
        </p:blipFill>
        <p:spPr bwMode="auto">
          <a:xfrm>
            <a:off x="7916803" y="2500085"/>
            <a:ext cx="4739654" cy="3422016"/>
          </a:xfrm>
          <a:prstGeom prst="ellipse">
            <a:avLst/>
          </a:prstGeom>
          <a:ln w="63500" cap="rnd">
            <a:solidFill>
              <a:srgbClr val="333333"/>
            </a:solidFill>
          </a:ln>
          <a:effectLst>
            <a:glow rad="228600">
              <a:schemeClr val="accent2">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Flowchart: Alternate Process 9"/>
          <p:cNvSpPr/>
          <p:nvPr/>
        </p:nvSpPr>
        <p:spPr>
          <a:xfrm>
            <a:off x="8784772" y="6309405"/>
            <a:ext cx="3596640" cy="694690"/>
          </a:xfrm>
          <a:prstGeom prst="flowChartAlternateProcess">
            <a:avLst/>
          </a:prstGeom>
          <a:noFill/>
          <a:ln>
            <a:noFill/>
          </a:ln>
          <a:effectLst>
            <a:glow rad="1397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rtDeco"/>
          </a:sp3d>
        </p:spPr>
        <p:style>
          <a:lnRef idx="1">
            <a:schemeClr val="accent4"/>
          </a:lnRef>
          <a:fillRef idx="2">
            <a:schemeClr val="accent4"/>
          </a:fillRef>
          <a:effectRef idx="1">
            <a:schemeClr val="accent4"/>
          </a:effectRef>
          <a:fontRef idx="minor">
            <a:schemeClr val="dk1"/>
          </a:fontRef>
        </p:style>
        <p:txBody>
          <a:bodyPr lIns="117564" tIns="58782" rIns="117564" bIns="58782" rtlCol="0" anchor="ctr">
            <a:prstTxWarp prst="textPlain">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4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সরব</a:t>
            </a:r>
            <a:r>
              <a:rPr lang="en-US" sz="4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4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পাঠ</a:t>
            </a:r>
            <a:endParaRPr lang="en-US" sz="46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455520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ChangeArrowheads="1"/>
          </p:cNvSpPr>
          <p:nvPr/>
        </p:nvSpPr>
        <p:spPr bwMode="auto">
          <a:xfrm>
            <a:off x="449942" y="259080"/>
            <a:ext cx="12932229"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sp>
        <p:nvSpPr>
          <p:cNvPr id="8" name="Frame 3"/>
          <p:cNvSpPr>
            <a:spLocks/>
          </p:cNvSpPr>
          <p:nvPr/>
        </p:nvSpPr>
        <p:spPr bwMode="auto">
          <a:xfrm>
            <a:off x="0" y="-46778"/>
            <a:ext cx="13817600"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a:effectLst>
            <a:glow rad="228600">
              <a:schemeClr val="accent2">
                <a:satMod val="175000"/>
                <a:alpha val="40000"/>
              </a:schemeClr>
            </a:glow>
          </a:effectLst>
        </p:spPr>
        <p:txBody>
          <a:bodyPr lIns="117564" tIns="58782" rIns="117564" bIns="58782" anchor="ctr"/>
          <a:lstStyle/>
          <a:p>
            <a:endParaRPr lang="en-US"/>
          </a:p>
        </p:txBody>
      </p:sp>
      <p:sp>
        <p:nvSpPr>
          <p:cNvPr id="10" name="TextBox 1" descr="Bouquet"/>
          <p:cNvSpPr>
            <a:spLocks noChangeArrowheads="1"/>
          </p:cNvSpPr>
          <p:nvPr/>
        </p:nvSpPr>
        <p:spPr bwMode="auto">
          <a:xfrm>
            <a:off x="4919779" y="472296"/>
            <a:ext cx="3215640" cy="534473"/>
          </a:xfrm>
          <a:prstGeom prst="roundRect">
            <a:avLst>
              <a:gd name="adj" fmla="val 16667"/>
            </a:avLst>
          </a:prstGeom>
          <a:noFill/>
          <a:ln w="38100" algn="ctr">
            <a:noFill/>
            <a:round/>
            <a:headEnd/>
            <a:tailEnd/>
          </a:ln>
          <a:effectLst>
            <a:glow rad="228600">
              <a:schemeClr val="accent4">
                <a:satMod val="175000"/>
                <a:alpha val="40000"/>
              </a:schemeClr>
            </a:glow>
          </a:effectLst>
        </p:spPr>
        <p:txBody>
          <a:bodyPr lIns="117564" tIns="58782" rIns="117564" bIns="58782">
            <a:prstTxWarp prst="textPlain">
              <a:avLst/>
            </a:prstTxWarp>
            <a:spAutoFit/>
          </a:bodyPr>
          <a:lstStyle/>
          <a:p>
            <a:pPr algn="ctr" fontAlgn="auto">
              <a:spcBef>
                <a:spcPts val="0"/>
              </a:spcBef>
              <a:spcAft>
                <a:spcPts val="0"/>
              </a:spcAft>
              <a:defRPr/>
            </a:pPr>
            <a:r>
              <a:rPr lang="bn-BD" sz="5100" dirty="0">
                <a:ln w="0"/>
                <a:effectLst>
                  <a:outerShdw blurRad="38100" dist="19050" dir="2700000" algn="tl" rotWithShape="0">
                    <a:schemeClr val="dk1">
                      <a:alpha val="40000"/>
                    </a:schemeClr>
                  </a:outerShdw>
                </a:effectLst>
                <a:latin typeface="NikoshBAN" pitchFamily="2" charset="0"/>
                <a:cs typeface="NikoshBAN" pitchFamily="2" charset="0"/>
              </a:rPr>
              <a:t>একক কাজ</a:t>
            </a:r>
            <a:endParaRPr lang="en-US" sz="5100" dirty="0">
              <a:ln w="0"/>
              <a:effectLst>
                <a:outerShdw blurRad="38100" dist="19050" dir="2700000" algn="tl" rotWithShape="0">
                  <a:schemeClr val="dk1">
                    <a:alpha val="40000"/>
                  </a:schemeClr>
                </a:outerShdw>
              </a:effectLst>
              <a:latin typeface="NikoshBAN" pitchFamily="2" charset="0"/>
              <a:cs typeface="NikoshBAN" pitchFamily="2" charset="0"/>
            </a:endParaRPr>
          </a:p>
        </p:txBody>
      </p:sp>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l="29991" r="17967"/>
          <a:stretch/>
        </p:blipFill>
        <p:spPr>
          <a:xfrm>
            <a:off x="8307540" y="568464"/>
            <a:ext cx="4474466" cy="3320413"/>
          </a:xfrm>
          <a:prstGeom prst="ellipse">
            <a:avLst/>
          </a:prstGeom>
          <a:ln w="63500" cap="rnd">
            <a:solidFill>
              <a:srgbClr val="333333"/>
            </a:solidFill>
          </a:ln>
          <a:effectLst>
            <a:glow rad="228600">
              <a:schemeClr val="accent2">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2" name="Rectangle 11"/>
          <p:cNvSpPr/>
          <p:nvPr/>
        </p:nvSpPr>
        <p:spPr>
          <a:xfrm>
            <a:off x="1002415" y="1454931"/>
            <a:ext cx="7305125" cy="5693866"/>
          </a:xfrm>
          <a:prstGeom prst="rect">
            <a:avLst/>
          </a:prstGeom>
        </p:spPr>
        <p:txBody>
          <a:bodyPr wrap="square">
            <a:spAutoFit/>
          </a:bodyPr>
          <a:lstStyle/>
          <a:p>
            <a:pPr fontAlgn="base"/>
            <a:r>
              <a:rPr lang="as-IN"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জ্ঞানমূলক </a:t>
            </a:r>
            <a:r>
              <a:rPr lang="as-IN"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প্রশ্নোত্তর</a:t>
            </a:r>
            <a:endParaRPr lang="en-US"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fontAlgn="base"/>
            <a:r>
              <a:rPr lang="as-IN"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১</a:t>
            </a:r>
            <a:r>
              <a:rPr lang="as-IN"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‘ধনধান্যে পুষ্পে ভরা আমাদের এই বসুন্ধরা’-আলোচ্য কবিতার এ চরণের সাথে তোমার ‘চারুপাঠ’ বইয়ের কোন কবিতা সামঞ্জস্যপূর্ণ?</a:t>
            </a:r>
            <a:br>
              <a:rPr lang="as-IN"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br>
            <a:r>
              <a:rPr lang="as-IN"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উত্তরঃ জন্মভূমি।</a:t>
            </a:r>
            <a:br>
              <a:rPr lang="as-IN"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br>
            <a:r>
              <a:rPr lang="as-IN"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২। ‘এই বাংলার আকাশ বাতাস, এই বাংলা ভাষা/এই বাংলার নদী গিরি বনে বাঁচিয়ে মরিতে আশা’ -‘জন্মভূমিত’কবিতায় উক্ত চরণের সাথে সাদৃশ্যপূর্ণ চরণ কোনটি?</a:t>
            </a:r>
            <a:br>
              <a:rPr lang="as-IN"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br>
            <a:r>
              <a:rPr lang="as-IN"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উত্তরঃ এই আলোতে নয়ন রেখে মুদব নয়ন শেষে।</a:t>
            </a:r>
            <a:br>
              <a:rPr lang="as-IN"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br>
            <a:r>
              <a:rPr lang="as-IN"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৩। নিসর্গের কবি জীবনানন্দ জন্মভূমিকে ভালোবেসে মৃত্যুর পরেও এই বাংলায় ফিরে আসতে চেয়েছেন। কোন কবি জন্মভূমির নরম আলোয় চোখ মেলে মৃত্যুবরণ করতে চেয়েছেন?</a:t>
            </a:r>
            <a:br>
              <a:rPr lang="as-IN"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br>
            <a:r>
              <a:rPr lang="as-IN"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উত্তরঃ রবীন্দ্রনাথ ঠাকুর</a:t>
            </a:r>
            <a:r>
              <a:rPr lang="as-IN"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as-IN"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80990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2000"/>
                                        <p:tgtEl>
                                          <p:spTgt spid="11"/>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ox(in)">
                                      <p:cBhvr>
                                        <p:cTn id="10" dur="2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449942" y="259080"/>
            <a:ext cx="12932229"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sp>
        <p:nvSpPr>
          <p:cNvPr id="5" name="Frame 3"/>
          <p:cNvSpPr>
            <a:spLocks/>
          </p:cNvSpPr>
          <p:nvPr/>
        </p:nvSpPr>
        <p:spPr bwMode="auto">
          <a:xfrm>
            <a:off x="0" y="-46778"/>
            <a:ext cx="13817600"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a:effectLst>
            <a:glow rad="228600">
              <a:schemeClr val="accent2">
                <a:satMod val="175000"/>
                <a:alpha val="40000"/>
              </a:schemeClr>
            </a:glow>
          </a:effectLst>
        </p:spPr>
        <p:txBody>
          <a:bodyPr lIns="117564" tIns="58782" rIns="117564" bIns="58782" anchor="ctr"/>
          <a:lstStyle/>
          <a:p>
            <a:endParaRPr lang="en-US"/>
          </a:p>
        </p:txBody>
      </p:sp>
      <p:pic>
        <p:nvPicPr>
          <p:cNvPr id="6" name="Picture 19" descr="images10"/>
          <p:cNvPicPr>
            <a:picLocks noChangeAspect="1" noChangeArrowheads="1"/>
          </p:cNvPicPr>
          <p:nvPr/>
        </p:nvPicPr>
        <p:blipFill>
          <a:blip r:embed="rId2"/>
          <a:srcRect/>
          <a:stretch>
            <a:fillRect/>
          </a:stretch>
        </p:blipFill>
        <p:spPr bwMode="auto">
          <a:xfrm>
            <a:off x="1285168" y="2172758"/>
            <a:ext cx="5150648" cy="3124200"/>
          </a:xfrm>
          <a:prstGeom prst="rect">
            <a:avLst/>
          </a:prstGeom>
          <a:ln>
            <a:noFill/>
          </a:ln>
          <a:effectLst>
            <a:softEdge rad="112500"/>
          </a:effectLst>
        </p:spPr>
      </p:pic>
      <p:pic>
        <p:nvPicPr>
          <p:cNvPr id="7" name="Picture 20" descr="images2"/>
          <p:cNvPicPr>
            <a:picLocks noChangeAspect="1" noChangeArrowheads="1"/>
          </p:cNvPicPr>
          <p:nvPr/>
        </p:nvPicPr>
        <p:blipFill>
          <a:blip r:embed="rId3"/>
          <a:srcRect/>
          <a:stretch>
            <a:fillRect/>
          </a:stretch>
        </p:blipFill>
        <p:spPr bwMode="auto">
          <a:xfrm>
            <a:off x="7271041" y="2210858"/>
            <a:ext cx="5057536" cy="3048000"/>
          </a:xfrm>
          <a:prstGeom prst="rect">
            <a:avLst/>
          </a:prstGeom>
          <a:ln>
            <a:noFill/>
          </a:ln>
          <a:effectLst>
            <a:softEdge rad="112500"/>
          </a:effectLst>
        </p:spPr>
      </p:pic>
      <p:sp>
        <p:nvSpPr>
          <p:cNvPr id="8" name="Rounded Rectangle 7"/>
          <p:cNvSpPr/>
          <p:nvPr/>
        </p:nvSpPr>
        <p:spPr>
          <a:xfrm>
            <a:off x="2702016" y="5749977"/>
            <a:ext cx="7467600" cy="832863"/>
          </a:xfrm>
          <a:prstGeom prst="roundRect">
            <a:avLst>
              <a:gd name="adj" fmla="val 0"/>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lstStyle/>
          <a:p>
            <a:pPr algn="ctr"/>
            <a:r>
              <a:rPr lang="en-US" sz="4000" dirty="0" err="1"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সার্থক</a:t>
            </a:r>
            <a:r>
              <a:rPr lang="en-US" sz="40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4000" dirty="0" err="1"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জনম</a:t>
            </a:r>
            <a:r>
              <a:rPr lang="en-US" sz="40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4000" dirty="0" err="1"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আমার</a:t>
            </a:r>
            <a:r>
              <a:rPr lang="en-US" sz="40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4000" dirty="0" err="1"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জন্মেছি</a:t>
            </a:r>
            <a:r>
              <a:rPr lang="en-US" sz="40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4000" dirty="0" err="1"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এই</a:t>
            </a:r>
            <a:r>
              <a:rPr lang="en-US" sz="40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4000" dirty="0" err="1"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দেশে</a:t>
            </a:r>
            <a:r>
              <a:rPr lang="en-US" sz="40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 </a:t>
            </a:r>
          </a:p>
          <a:p>
            <a:pPr algn="ctr"/>
            <a:r>
              <a:rPr lang="en-US" sz="4000" dirty="0" err="1"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সার্থক</a:t>
            </a:r>
            <a:r>
              <a:rPr lang="en-US" sz="40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4000" dirty="0" err="1"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জনম</a:t>
            </a:r>
            <a:r>
              <a:rPr lang="en-US" sz="40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4000" dirty="0" err="1"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মা</a:t>
            </a:r>
            <a:r>
              <a:rPr lang="en-US" sz="40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4000" dirty="0" err="1"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গো</a:t>
            </a:r>
            <a:r>
              <a:rPr lang="en-US" sz="40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4000" dirty="0" err="1"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তোমায়</a:t>
            </a:r>
            <a:r>
              <a:rPr lang="en-US" sz="40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4000" dirty="0" err="1"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ভালোবেসে</a:t>
            </a:r>
            <a:r>
              <a:rPr lang="en-US" sz="40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endParaRPr lang="en-US" sz="40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9" name="Flowchart: Alternate Process 8"/>
          <p:cNvSpPr/>
          <p:nvPr/>
        </p:nvSpPr>
        <p:spPr>
          <a:xfrm>
            <a:off x="1582712" y="467360"/>
            <a:ext cx="9829800" cy="1437640"/>
          </a:xfrm>
          <a:prstGeom prst="flowChartAlternateProcess">
            <a:avLst/>
          </a:prstGeom>
          <a:noFill/>
          <a:ln>
            <a:noFill/>
          </a:ln>
          <a:effectLst>
            <a:glow rad="1397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prstTxWarp prst="textPlain">
              <a:avLst/>
            </a:prstTxWarp>
          </a:bodyPr>
          <a:lstStyle/>
          <a:p>
            <a:pPr algn="ctr"/>
            <a:r>
              <a:rPr lang="en-US" sz="36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নিচের</a:t>
            </a: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ছবিগুলো</a:t>
            </a: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ভালো</a:t>
            </a: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a:t>
            </a: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পর্যবেক্ষণ</a:t>
            </a: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a:t>
            </a: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এবং</a:t>
            </a: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বল</a:t>
            </a: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কবিতার</a:t>
            </a: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কোন</a:t>
            </a: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p>
          <a:p>
            <a:pPr algn="ctr"/>
            <a:r>
              <a:rPr lang="en-US" sz="36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চরণের</a:t>
            </a: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সঙ্গে</a:t>
            </a: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মিল</a:t>
            </a: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আছে</a:t>
            </a: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en-US"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021508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449942" y="259080"/>
            <a:ext cx="12932229"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sp>
        <p:nvSpPr>
          <p:cNvPr id="5" name="Frame 3"/>
          <p:cNvSpPr>
            <a:spLocks/>
          </p:cNvSpPr>
          <p:nvPr/>
        </p:nvSpPr>
        <p:spPr bwMode="auto">
          <a:xfrm>
            <a:off x="0" y="-46778"/>
            <a:ext cx="13817600"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a:effectLst>
            <a:glow rad="228600">
              <a:schemeClr val="accent2">
                <a:satMod val="175000"/>
                <a:alpha val="40000"/>
              </a:schemeClr>
            </a:glow>
          </a:effectLst>
        </p:spPr>
        <p:txBody>
          <a:bodyPr lIns="117564" tIns="58782" rIns="117564" bIns="58782" anchor="ctr"/>
          <a:lstStyle/>
          <a:p>
            <a:endParaRPr lang="en-US"/>
          </a:p>
        </p:txBody>
      </p:sp>
      <p:pic>
        <p:nvPicPr>
          <p:cNvPr id="6" name="Picture 25" descr="images11"/>
          <p:cNvPicPr>
            <a:picLocks noChangeAspect="1" noChangeArrowheads="1"/>
          </p:cNvPicPr>
          <p:nvPr/>
        </p:nvPicPr>
        <p:blipFill>
          <a:blip r:embed="rId2"/>
          <a:srcRect/>
          <a:stretch>
            <a:fillRect/>
          </a:stretch>
        </p:blipFill>
        <p:spPr bwMode="auto">
          <a:xfrm>
            <a:off x="1486523" y="2027419"/>
            <a:ext cx="5074919" cy="3124200"/>
          </a:xfrm>
          <a:prstGeom prst="rect">
            <a:avLst/>
          </a:prstGeom>
          <a:ln>
            <a:noFill/>
          </a:ln>
          <a:effectLst>
            <a:softEdge rad="112500"/>
          </a:effectLst>
        </p:spPr>
      </p:pic>
      <p:pic>
        <p:nvPicPr>
          <p:cNvPr id="7" name="Picture 26" descr="images14"/>
          <p:cNvPicPr>
            <a:picLocks noChangeAspect="1" noChangeArrowheads="1"/>
          </p:cNvPicPr>
          <p:nvPr/>
        </p:nvPicPr>
        <p:blipFill>
          <a:blip r:embed="rId3"/>
          <a:srcRect/>
          <a:stretch>
            <a:fillRect/>
          </a:stretch>
        </p:blipFill>
        <p:spPr bwMode="auto">
          <a:xfrm>
            <a:off x="7388161" y="1976121"/>
            <a:ext cx="4953000" cy="3124200"/>
          </a:xfrm>
          <a:prstGeom prst="rect">
            <a:avLst/>
          </a:prstGeom>
          <a:ln>
            <a:noFill/>
          </a:ln>
          <a:effectLst>
            <a:softEdge rad="112500"/>
          </a:effectLst>
        </p:spPr>
      </p:pic>
      <p:sp>
        <p:nvSpPr>
          <p:cNvPr id="8" name="Rounded Rectangle 7"/>
          <p:cNvSpPr/>
          <p:nvPr/>
        </p:nvSpPr>
        <p:spPr>
          <a:xfrm>
            <a:off x="2534556" y="5307017"/>
            <a:ext cx="8763000" cy="1463040"/>
          </a:xfrm>
          <a:prstGeom prst="roundRect">
            <a:avLst>
              <a:gd name="adj" fmla="val 0"/>
            </a:avLst>
          </a:prstGeom>
          <a:noFill/>
          <a:ln>
            <a:noFill/>
          </a:ln>
          <a:effectLst>
            <a:glow rad="1397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lstStyle/>
          <a:p>
            <a:pPr algn="ctr"/>
            <a:r>
              <a:rPr lang="en-US" sz="40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কোন</a:t>
            </a:r>
            <a:r>
              <a:rPr lang="en-US" sz="4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বনেতে</a:t>
            </a:r>
            <a:r>
              <a:rPr lang="en-US" sz="4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জানি</a:t>
            </a:r>
            <a:r>
              <a:rPr lang="en-US" sz="4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a:t>
            </a:r>
            <a:r>
              <a:rPr lang="en-US" sz="4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ফুল</a:t>
            </a:r>
            <a:r>
              <a:rPr lang="en-US" sz="4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গন্ধে</a:t>
            </a:r>
            <a:r>
              <a:rPr lang="en-US" sz="4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এমন</a:t>
            </a:r>
            <a:r>
              <a:rPr lang="en-US" sz="4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a:t>
            </a:r>
            <a:r>
              <a:rPr lang="en-US" sz="4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আকুল</a:t>
            </a:r>
            <a:r>
              <a:rPr lang="en-US" sz="4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কোন</a:t>
            </a:r>
            <a:r>
              <a:rPr lang="en-US" sz="4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গগনে</a:t>
            </a:r>
            <a:r>
              <a:rPr lang="en-US" sz="4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ওঠে</a:t>
            </a:r>
            <a:r>
              <a:rPr lang="en-US" sz="4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a:t>
            </a:r>
            <a:r>
              <a:rPr lang="en-US" sz="4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চাঁদ</a:t>
            </a:r>
            <a:r>
              <a:rPr lang="en-US" sz="4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এমন</a:t>
            </a:r>
            <a:r>
              <a:rPr lang="en-US" sz="4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হাসি</a:t>
            </a:r>
            <a:r>
              <a:rPr lang="en-US" sz="4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হেসে</a:t>
            </a:r>
            <a:r>
              <a:rPr lang="en-US" sz="4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40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9" name="Flowchart: Alternate Process 8"/>
          <p:cNvSpPr/>
          <p:nvPr/>
        </p:nvSpPr>
        <p:spPr>
          <a:xfrm>
            <a:off x="1882515" y="434382"/>
            <a:ext cx="9829800" cy="1437640"/>
          </a:xfrm>
          <a:prstGeom prst="flowChartAlternateProcess">
            <a:avLst/>
          </a:prstGeom>
          <a:noFill/>
          <a:ln>
            <a:noFill/>
          </a:ln>
          <a:effectLst>
            <a:glow rad="1397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prstTxWarp prst="textPlain">
              <a:avLst/>
            </a:prstTxWarp>
          </a:bodyPr>
          <a:lstStyle/>
          <a:p>
            <a:pPr algn="ctr"/>
            <a:r>
              <a:rPr lang="en-US" sz="36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নিচের</a:t>
            </a: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ছবিগুলো</a:t>
            </a: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ভালো</a:t>
            </a: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a:t>
            </a: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পর্যবেক্ষণ</a:t>
            </a: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a:t>
            </a: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এবং</a:t>
            </a: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বল</a:t>
            </a: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কবিতার</a:t>
            </a: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কোন</a:t>
            </a: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p>
          <a:p>
            <a:pPr algn="ctr"/>
            <a:r>
              <a:rPr lang="en-US" sz="36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চরণের</a:t>
            </a: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সঙ্গে</a:t>
            </a: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মিল</a:t>
            </a: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আছে</a:t>
            </a: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en-US"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10612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449942" y="259080"/>
            <a:ext cx="12932229"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sp>
        <p:nvSpPr>
          <p:cNvPr id="5" name="Frame 3"/>
          <p:cNvSpPr>
            <a:spLocks/>
          </p:cNvSpPr>
          <p:nvPr/>
        </p:nvSpPr>
        <p:spPr bwMode="auto">
          <a:xfrm>
            <a:off x="0" y="-46778"/>
            <a:ext cx="13817600"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a:effectLst>
            <a:glow rad="228600">
              <a:schemeClr val="accent2">
                <a:satMod val="175000"/>
                <a:alpha val="40000"/>
              </a:schemeClr>
            </a:glow>
          </a:effectLst>
        </p:spPr>
        <p:txBody>
          <a:bodyPr lIns="117564" tIns="58782" rIns="117564" bIns="58782" anchor="ctr"/>
          <a:lstStyle/>
          <a:p>
            <a:endParaRPr lang="en-US"/>
          </a:p>
        </p:txBody>
      </p:sp>
      <p:sp>
        <p:nvSpPr>
          <p:cNvPr id="6" name="Flowchart: Alternate Process 5"/>
          <p:cNvSpPr/>
          <p:nvPr/>
        </p:nvSpPr>
        <p:spPr>
          <a:xfrm>
            <a:off x="1841217" y="555511"/>
            <a:ext cx="9829800" cy="1437640"/>
          </a:xfrm>
          <a:prstGeom prst="flowChartAlternateProcess">
            <a:avLst/>
          </a:prstGeom>
          <a:noFill/>
          <a:ln>
            <a:noFill/>
          </a:ln>
          <a:effectLst>
            <a:glow rad="1397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prstTxWarp prst="textPlain">
              <a:avLst/>
            </a:prstTxWarp>
          </a:bodyPr>
          <a:lstStyle/>
          <a:p>
            <a:pPr algn="ctr"/>
            <a:r>
              <a:rPr lang="en-US" sz="36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নিচের</a:t>
            </a: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ছবিগুলো</a:t>
            </a: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ভালো</a:t>
            </a: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a:t>
            </a: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পর্যবেক্ষণ</a:t>
            </a: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a:t>
            </a: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এবং</a:t>
            </a: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বল</a:t>
            </a: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কবিতার</a:t>
            </a: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কোন</a:t>
            </a: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p>
          <a:p>
            <a:pPr algn="ctr"/>
            <a:r>
              <a:rPr lang="en-US" sz="36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চরণের</a:t>
            </a: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সঙ্গে</a:t>
            </a: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মিল</a:t>
            </a: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আছে</a:t>
            </a: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en-US"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grpSp>
        <p:nvGrpSpPr>
          <p:cNvPr id="7" name="Group 22"/>
          <p:cNvGrpSpPr>
            <a:grpSpLocks/>
          </p:cNvGrpSpPr>
          <p:nvPr/>
        </p:nvGrpSpPr>
        <p:grpSpPr bwMode="auto">
          <a:xfrm>
            <a:off x="1331745" y="2289581"/>
            <a:ext cx="5262683" cy="3342640"/>
            <a:chOff x="384" y="672"/>
            <a:chExt cx="3134" cy="1776"/>
          </a:xfrm>
        </p:grpSpPr>
        <p:pic>
          <p:nvPicPr>
            <p:cNvPr id="8" name="Picture 20" descr="images18"/>
            <p:cNvPicPr>
              <a:picLocks noChangeAspect="1" noChangeArrowheads="1"/>
            </p:cNvPicPr>
            <p:nvPr/>
          </p:nvPicPr>
          <p:blipFill>
            <a:blip r:embed="rId2"/>
            <a:srcRect/>
            <a:stretch>
              <a:fillRect/>
            </a:stretch>
          </p:blipFill>
          <p:spPr bwMode="auto">
            <a:xfrm>
              <a:off x="2390" y="672"/>
              <a:ext cx="1128" cy="1776"/>
            </a:xfrm>
            <a:prstGeom prst="rect">
              <a:avLst/>
            </a:prstGeom>
            <a:ln>
              <a:noFill/>
            </a:ln>
            <a:effectLst>
              <a:softEdge rad="112500"/>
            </a:effectLst>
          </p:spPr>
        </p:pic>
        <p:pic>
          <p:nvPicPr>
            <p:cNvPr id="9" name="Picture 21" descr="images17"/>
            <p:cNvPicPr>
              <a:picLocks noChangeAspect="1" noChangeArrowheads="1"/>
            </p:cNvPicPr>
            <p:nvPr/>
          </p:nvPicPr>
          <p:blipFill>
            <a:blip r:embed="rId3"/>
            <a:srcRect/>
            <a:stretch>
              <a:fillRect/>
            </a:stretch>
          </p:blipFill>
          <p:spPr bwMode="auto">
            <a:xfrm>
              <a:off x="384" y="672"/>
              <a:ext cx="2112" cy="1776"/>
            </a:xfrm>
            <a:prstGeom prst="rect">
              <a:avLst/>
            </a:prstGeom>
            <a:ln>
              <a:noFill/>
            </a:ln>
            <a:effectLst>
              <a:softEdge rad="112500"/>
            </a:effectLst>
          </p:spPr>
        </p:pic>
      </p:grpSp>
      <p:pic>
        <p:nvPicPr>
          <p:cNvPr id="10" name="Picture 23" descr="index7"/>
          <p:cNvPicPr>
            <a:picLocks noChangeAspect="1" noChangeArrowheads="1"/>
          </p:cNvPicPr>
          <p:nvPr/>
        </p:nvPicPr>
        <p:blipFill>
          <a:blip r:embed="rId4"/>
          <a:srcRect/>
          <a:stretch>
            <a:fillRect/>
          </a:stretch>
        </p:blipFill>
        <p:spPr bwMode="auto">
          <a:xfrm>
            <a:off x="7139185" y="2348375"/>
            <a:ext cx="5426320" cy="3342641"/>
          </a:xfrm>
          <a:prstGeom prst="rect">
            <a:avLst/>
          </a:prstGeom>
          <a:ln>
            <a:noFill/>
          </a:ln>
          <a:effectLst>
            <a:softEdge rad="112500"/>
          </a:effectLst>
        </p:spPr>
      </p:pic>
      <p:sp>
        <p:nvSpPr>
          <p:cNvPr id="11" name="Rounded Rectangle 10"/>
          <p:cNvSpPr/>
          <p:nvPr/>
        </p:nvSpPr>
        <p:spPr>
          <a:xfrm>
            <a:off x="2595338" y="6010698"/>
            <a:ext cx="8321558" cy="777240"/>
          </a:xfrm>
          <a:prstGeom prst="roundRect">
            <a:avLst>
              <a:gd name="adj" fmla="val 0"/>
            </a:avLst>
          </a:prstGeom>
          <a:noFill/>
          <a:ln>
            <a:noFill/>
          </a:ln>
          <a:effectLst>
            <a:glow rad="1397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lstStyle/>
          <a:p>
            <a:r>
              <a:rPr lang="en-US" sz="40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জানি</a:t>
            </a:r>
            <a:r>
              <a:rPr lang="en-US" sz="4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a:t>
            </a:r>
            <a:r>
              <a:rPr lang="en-US" sz="4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তোর</a:t>
            </a:r>
            <a:r>
              <a:rPr lang="en-US" sz="4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ধনরতন</a:t>
            </a:r>
            <a:r>
              <a:rPr lang="en-US" sz="4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আছে</a:t>
            </a:r>
            <a:r>
              <a:rPr lang="en-US" sz="4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কিনা</a:t>
            </a:r>
            <a:r>
              <a:rPr lang="en-US" sz="4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রাণির</a:t>
            </a:r>
            <a:r>
              <a:rPr lang="en-US" sz="4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মতন</a:t>
            </a:r>
            <a:r>
              <a:rPr lang="en-US" sz="4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p>
          <a:p>
            <a:r>
              <a:rPr lang="en-US" sz="40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শুধু</a:t>
            </a:r>
            <a:r>
              <a:rPr lang="en-US" sz="4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জানি</a:t>
            </a:r>
            <a:r>
              <a:rPr lang="en-US" sz="4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আমার</a:t>
            </a:r>
            <a:r>
              <a:rPr lang="en-US" sz="4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অঙ্গ</a:t>
            </a:r>
            <a:r>
              <a:rPr lang="en-US" sz="4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জুড়ায়</a:t>
            </a:r>
            <a:r>
              <a:rPr lang="en-US" sz="4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তোমার</a:t>
            </a:r>
            <a:r>
              <a:rPr lang="en-US" sz="4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ছায়ায়</a:t>
            </a:r>
            <a:r>
              <a:rPr lang="en-US" sz="4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এসে</a:t>
            </a:r>
            <a:r>
              <a:rPr lang="en-US" sz="4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en-US" sz="40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17856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strVal val="#ppt_w+.3"/>
                                          </p:val>
                                        </p:tav>
                                        <p:tav tm="100000">
                                          <p:val>
                                            <p:strVal val="#ppt_w"/>
                                          </p:val>
                                        </p:tav>
                                      </p:tavLst>
                                    </p:anim>
                                    <p:anim calcmode="lin" valueType="num">
                                      <p:cBhvr>
                                        <p:cTn id="13" dur="1000" fill="hold"/>
                                        <p:tgtEl>
                                          <p:spTgt spid="10"/>
                                        </p:tgtEl>
                                        <p:attrNameLst>
                                          <p:attrName>ppt_h</p:attrName>
                                        </p:attrNameLst>
                                      </p:cBhvr>
                                      <p:tavLst>
                                        <p:tav tm="0">
                                          <p:val>
                                            <p:strVal val="#ppt_h"/>
                                          </p:val>
                                        </p:tav>
                                        <p:tav tm="100000">
                                          <p:val>
                                            <p:strVal val="#ppt_h"/>
                                          </p:val>
                                        </p:tav>
                                      </p:tavLst>
                                    </p:anim>
                                    <p:animEffect transition="in" filter="fade">
                                      <p:cBhvr>
                                        <p:cTn id="14" dur="1000"/>
                                        <p:tgtEl>
                                          <p:spTgt spid="10"/>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strVal val="#ppt_w+.3"/>
                                          </p:val>
                                        </p:tav>
                                        <p:tav tm="100000">
                                          <p:val>
                                            <p:strVal val="#ppt_w"/>
                                          </p:val>
                                        </p:tav>
                                      </p:tavLst>
                                    </p:anim>
                                    <p:anim calcmode="lin" valueType="num">
                                      <p:cBhvr>
                                        <p:cTn id="18" dur="1000" fill="hold"/>
                                        <p:tgtEl>
                                          <p:spTgt spid="11"/>
                                        </p:tgtEl>
                                        <p:attrNameLst>
                                          <p:attrName>ppt_h</p:attrName>
                                        </p:attrNameLst>
                                      </p:cBhvr>
                                      <p:tavLst>
                                        <p:tav tm="0">
                                          <p:val>
                                            <p:strVal val="#ppt_h"/>
                                          </p:val>
                                        </p:tav>
                                        <p:tav tm="100000">
                                          <p:val>
                                            <p:strVal val="#ppt_h"/>
                                          </p:val>
                                        </p:tav>
                                      </p:tavLst>
                                    </p:anim>
                                    <p:animEffect transition="in" filter="fade">
                                      <p:cBhvr>
                                        <p:cTn id="1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ChangeArrowheads="1"/>
          </p:cNvSpPr>
          <p:nvPr/>
        </p:nvSpPr>
        <p:spPr bwMode="auto">
          <a:xfrm>
            <a:off x="449942" y="259080"/>
            <a:ext cx="12932229"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sp>
        <p:nvSpPr>
          <p:cNvPr id="8" name="Frame 3"/>
          <p:cNvSpPr>
            <a:spLocks/>
          </p:cNvSpPr>
          <p:nvPr/>
        </p:nvSpPr>
        <p:spPr bwMode="auto">
          <a:xfrm>
            <a:off x="0" y="-46778"/>
            <a:ext cx="13817600"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a:effectLst>
            <a:glow rad="228600">
              <a:schemeClr val="accent2">
                <a:satMod val="175000"/>
                <a:alpha val="40000"/>
              </a:schemeClr>
            </a:glow>
          </a:effectLst>
        </p:spPr>
        <p:txBody>
          <a:bodyPr lIns="117564" tIns="58782" rIns="117564" bIns="58782" anchor="ctr"/>
          <a:lstStyle/>
          <a:p>
            <a:endParaRPr lang="en-US"/>
          </a:p>
        </p:txBody>
      </p:sp>
      <p:sp>
        <p:nvSpPr>
          <p:cNvPr id="6" name="TextBox 1" descr="Water droplets"/>
          <p:cNvSpPr>
            <a:spLocks noChangeArrowheads="1"/>
          </p:cNvSpPr>
          <p:nvPr/>
        </p:nvSpPr>
        <p:spPr bwMode="auto">
          <a:xfrm>
            <a:off x="4974888" y="449943"/>
            <a:ext cx="2958353" cy="577193"/>
          </a:xfrm>
          <a:prstGeom prst="roundRect">
            <a:avLst>
              <a:gd name="adj" fmla="val 16667"/>
            </a:avLst>
          </a:prstGeom>
          <a:noFill/>
          <a:ln w="38100" algn="ctr">
            <a:noFill/>
            <a:round/>
            <a:headEnd/>
            <a:tailEnd/>
          </a:ln>
          <a:effectLst>
            <a:glow rad="228600">
              <a:schemeClr val="accent2">
                <a:satMod val="175000"/>
                <a:alpha val="40000"/>
              </a:schemeClr>
            </a:glow>
            <a:outerShdw dist="20000" dir="5400000" rotWithShape="0">
              <a:srgbClr val="000000">
                <a:alpha val="37999"/>
              </a:srgbClr>
            </a:outerShdw>
          </a:effectLst>
          <a:scene3d>
            <a:camera prst="perspectiveRelaxedModerately"/>
            <a:lightRig rig="threePt" dir="t"/>
          </a:scene3d>
        </p:spPr>
        <p:txBody>
          <a:bodyPr lIns="102904" tIns="51452" rIns="102904" bIns="51452" numCol="1">
            <a:prstTxWarp prst="textPlain">
              <a:avLst/>
            </a:prstTxWarp>
            <a:spAutoFit/>
          </a:bodyPr>
          <a:lstStyle/>
          <a:p>
            <a:pPr algn="ctr">
              <a:defRPr/>
            </a:pPr>
            <a:r>
              <a:rPr lang="en-US" sz="4412" dirty="0" err="1" smtClean="0">
                <a:ln w="0"/>
                <a:effectLst>
                  <a:outerShdw blurRad="38100" dist="19050" dir="2700000" algn="tl" rotWithShape="0">
                    <a:schemeClr val="dk1">
                      <a:alpha val="40000"/>
                    </a:schemeClr>
                  </a:outerShdw>
                </a:effectLst>
                <a:latin typeface="NikoshBAN" pitchFamily="2" charset="0"/>
                <a:cs typeface="NikoshBAN" pitchFamily="2" charset="0"/>
              </a:rPr>
              <a:t>জোড়ায়</a:t>
            </a:r>
            <a:r>
              <a:rPr lang="bn-BD" sz="4412"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bn-BD" sz="4412" dirty="0">
                <a:ln w="0"/>
                <a:effectLst>
                  <a:outerShdw blurRad="38100" dist="19050" dir="2700000" algn="tl" rotWithShape="0">
                    <a:schemeClr val="dk1">
                      <a:alpha val="40000"/>
                    </a:schemeClr>
                  </a:outerShdw>
                </a:effectLst>
                <a:latin typeface="NikoshBAN" pitchFamily="2" charset="0"/>
                <a:cs typeface="NikoshBAN" pitchFamily="2" charset="0"/>
              </a:rPr>
              <a:t>কাজ</a:t>
            </a:r>
            <a:endParaRPr lang="en-US" sz="4412" dirty="0">
              <a:ln w="0"/>
              <a:effectLst>
                <a:outerShdw blurRad="38100" dist="19050" dir="2700000" algn="tl" rotWithShape="0">
                  <a:schemeClr val="dk1">
                    <a:alpha val="40000"/>
                  </a:schemeClr>
                </a:outerShdw>
              </a:effectLst>
              <a:latin typeface="NikoshBAN" pitchFamily="2" charset="0"/>
              <a:cs typeface="NikoshBAN" pitchFamily="2" charset="0"/>
            </a:endParaRPr>
          </a:p>
        </p:txBody>
      </p:sp>
      <p:pic>
        <p:nvPicPr>
          <p:cNvPr id="9" name="Picture 2" descr="E:\New Picture Down\Picture111.jpg"/>
          <p:cNvPicPr>
            <a:picLocks noChangeAspect="1" noChangeArrowheads="1"/>
          </p:cNvPicPr>
          <p:nvPr/>
        </p:nvPicPr>
        <p:blipFill>
          <a:blip r:embed="rId2"/>
          <a:srcRect/>
          <a:stretch>
            <a:fillRect/>
          </a:stretch>
        </p:blipFill>
        <p:spPr bwMode="auto">
          <a:xfrm>
            <a:off x="9439069" y="604002"/>
            <a:ext cx="3692315" cy="2983264"/>
          </a:xfrm>
          <a:prstGeom prst="ellipse">
            <a:avLst/>
          </a:prstGeom>
          <a:ln w="63500" cap="rnd">
            <a:solidFill>
              <a:srgbClr val="333333"/>
            </a:solidFill>
          </a:ln>
          <a:effectLst>
            <a:glow rad="228600">
              <a:schemeClr val="accent2">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Rectangle 9"/>
          <p:cNvSpPr/>
          <p:nvPr/>
        </p:nvSpPr>
        <p:spPr>
          <a:xfrm>
            <a:off x="802583" y="4995832"/>
            <a:ext cx="4594528" cy="523220"/>
          </a:xfrm>
          <a:prstGeom prst="rect">
            <a:avLst/>
          </a:prstGeom>
        </p:spPr>
        <p:txBody>
          <a:bodyPr wrap="none">
            <a:spAutoFit/>
          </a:bodyPr>
          <a:lstStyle/>
          <a:p>
            <a:pPr marL="457200" indent="-457200">
              <a:buFont typeface="Wingdings" panose="05000000000000000000" pitchFamily="2" charset="2"/>
              <a:buChar char="Ø"/>
            </a:pPr>
            <a:r>
              <a:rPr lang="as-IN" sz="2800" dirty="0">
                <a:latin typeface="NikoshBAN" panose="02000000000000000000" pitchFamily="2" charset="0"/>
                <a:cs typeface="NikoshBAN" panose="02000000000000000000" pitchFamily="2" charset="0"/>
              </a:rPr>
              <a:t>জন্মভূমি কবিতার মূলভাব ব্যাখ্যা কর</a:t>
            </a:r>
            <a:endParaRPr lang="en-US" sz="2800" dirty="0">
              <a:latin typeface="NikoshBAN" panose="02000000000000000000" pitchFamily="2" charset="0"/>
              <a:cs typeface="NikoshBAN" panose="02000000000000000000" pitchFamily="2" charset="0"/>
            </a:endParaRPr>
          </a:p>
        </p:txBody>
      </p:sp>
      <p:sp>
        <p:nvSpPr>
          <p:cNvPr id="11" name="Rectangle 10"/>
          <p:cNvSpPr/>
          <p:nvPr/>
        </p:nvSpPr>
        <p:spPr>
          <a:xfrm>
            <a:off x="863875" y="5388531"/>
            <a:ext cx="11028939" cy="1815882"/>
          </a:xfrm>
          <a:prstGeom prst="rect">
            <a:avLst/>
          </a:prstGeom>
        </p:spPr>
        <p:txBody>
          <a:bodyPr wrap="square">
            <a:spAutoFit/>
          </a:bodyPr>
          <a:lstStyle/>
          <a:p>
            <a:r>
              <a:rPr lang="as-IN" sz="2800" dirty="0">
                <a:solidFill>
                  <a:srgbClr val="202124"/>
                </a:solidFill>
                <a:latin typeface="NikoshBAN" panose="02000000000000000000" pitchFamily="2" charset="0"/>
                <a:cs typeface="NikoshBAN" panose="02000000000000000000" pitchFamily="2" charset="0"/>
              </a:rPr>
              <a:t>ক 'মুদব' শব্দের অর্থ বন্ধ করব। </a:t>
            </a:r>
            <a:endParaRPr lang="en-US" sz="2800" dirty="0" smtClean="0">
              <a:solidFill>
                <a:srgbClr val="202124"/>
              </a:solidFill>
              <a:latin typeface="NikoshBAN" panose="02000000000000000000" pitchFamily="2" charset="0"/>
              <a:cs typeface="NikoshBAN" panose="02000000000000000000" pitchFamily="2" charset="0"/>
            </a:endParaRPr>
          </a:p>
          <a:p>
            <a:r>
              <a:rPr lang="as-IN" sz="2800" dirty="0" smtClean="0">
                <a:solidFill>
                  <a:srgbClr val="202124"/>
                </a:solidFill>
                <a:latin typeface="NikoshBAN" panose="02000000000000000000" pitchFamily="2" charset="0"/>
                <a:cs typeface="NikoshBAN" panose="02000000000000000000" pitchFamily="2" charset="0"/>
              </a:rPr>
              <a:t>খ</a:t>
            </a:r>
            <a:r>
              <a:rPr lang="as-IN" sz="2800" dirty="0">
                <a:solidFill>
                  <a:srgbClr val="202124"/>
                </a:solidFill>
                <a:latin typeface="NikoshBAN" panose="02000000000000000000" pitchFamily="2" charset="0"/>
                <a:cs typeface="NikoshBAN" panose="02000000000000000000" pitchFamily="2" charset="0"/>
              </a:rPr>
              <a:t> </a:t>
            </a:r>
            <a:r>
              <a:rPr lang="as-IN" sz="2800" b="1" dirty="0">
                <a:solidFill>
                  <a:srgbClr val="202124"/>
                </a:solidFill>
                <a:latin typeface="NikoshBAN" panose="02000000000000000000" pitchFamily="2" charset="0"/>
                <a:cs typeface="NikoshBAN" panose="02000000000000000000" pitchFamily="2" charset="0"/>
              </a:rPr>
              <a:t>জন্মভূমির</a:t>
            </a:r>
            <a:r>
              <a:rPr lang="as-IN" sz="2800" dirty="0">
                <a:solidFill>
                  <a:srgbClr val="202124"/>
                </a:solidFill>
                <a:latin typeface="NikoshBAN" panose="02000000000000000000" pitchFamily="2" charset="0"/>
                <a:cs typeface="NikoshBAN" panose="02000000000000000000" pitchFamily="2" charset="0"/>
              </a:rPr>
              <a:t>  ছা</a:t>
            </a:r>
            <a:r>
              <a:rPr lang="en-US" sz="2800" dirty="0" err="1">
                <a:solidFill>
                  <a:srgbClr val="202124"/>
                </a:solidFill>
                <a:latin typeface="NikoshBAN" panose="02000000000000000000" pitchFamily="2" charset="0"/>
                <a:cs typeface="NikoshBAN" panose="02000000000000000000" pitchFamily="2" charset="0"/>
              </a:rPr>
              <a:t>য়ায়</a:t>
            </a:r>
            <a:r>
              <a:rPr lang="as-IN" sz="2800" dirty="0" smtClean="0">
                <a:solidFill>
                  <a:srgbClr val="202124"/>
                </a:solidFill>
                <a:latin typeface="NikoshBAN" panose="02000000000000000000" pitchFamily="2" charset="0"/>
                <a:cs typeface="NikoshBAN" panose="02000000000000000000" pitchFamily="2" charset="0"/>
              </a:rPr>
              <a:t> </a:t>
            </a:r>
            <a:r>
              <a:rPr lang="as-IN" sz="2800" dirty="0">
                <a:solidFill>
                  <a:srgbClr val="202124"/>
                </a:solidFill>
                <a:latin typeface="NikoshBAN" panose="02000000000000000000" pitchFamily="2" charset="0"/>
                <a:cs typeface="NikoshBAN" panose="02000000000000000000" pitchFamily="2" charset="0"/>
              </a:rPr>
              <a:t>এসে কবি অপরূপ শান্তি অনুভব করেন বলে এর ছা</a:t>
            </a:r>
            <a:r>
              <a:rPr lang="en-US" sz="2800" dirty="0" err="1">
                <a:solidFill>
                  <a:srgbClr val="202124"/>
                </a:solidFill>
                <a:latin typeface="NikoshBAN" panose="02000000000000000000" pitchFamily="2" charset="0"/>
                <a:cs typeface="NikoshBAN" panose="02000000000000000000" pitchFamily="2" charset="0"/>
              </a:rPr>
              <a:t>য়ায়</a:t>
            </a:r>
            <a:r>
              <a:rPr lang="as-IN" sz="2800" dirty="0" smtClean="0">
                <a:solidFill>
                  <a:srgbClr val="202124"/>
                </a:solidFill>
                <a:latin typeface="NikoshBAN" panose="02000000000000000000" pitchFamily="2" charset="0"/>
                <a:cs typeface="NikoshBAN" panose="02000000000000000000" pitchFamily="2" charset="0"/>
              </a:rPr>
              <a:t> </a:t>
            </a:r>
            <a:r>
              <a:rPr lang="as-IN" sz="2800" dirty="0">
                <a:solidFill>
                  <a:srgbClr val="202124"/>
                </a:solidFill>
                <a:latin typeface="NikoshBAN" panose="02000000000000000000" pitchFamily="2" charset="0"/>
                <a:cs typeface="NikoshBAN" panose="02000000000000000000" pitchFamily="2" charset="0"/>
              </a:rPr>
              <a:t>এসে কবির অঙ্গ জু</a:t>
            </a:r>
            <a:r>
              <a:rPr lang="en-US" sz="2800" dirty="0" err="1">
                <a:solidFill>
                  <a:srgbClr val="202124"/>
                </a:solidFill>
                <a:latin typeface="NikoshBAN" panose="02000000000000000000" pitchFamily="2" charset="0"/>
                <a:cs typeface="NikoshBAN" panose="02000000000000000000" pitchFamily="2" charset="0"/>
              </a:rPr>
              <a:t>ড়ায়</a:t>
            </a:r>
            <a:r>
              <a:rPr lang="en-US" sz="2800" dirty="0">
                <a:solidFill>
                  <a:srgbClr val="202124"/>
                </a:solidFill>
                <a:latin typeface="NikoshBAN" panose="02000000000000000000" pitchFamily="2" charset="0"/>
                <a:cs typeface="NikoshBAN" panose="02000000000000000000" pitchFamily="2" charset="0"/>
              </a:rPr>
              <a:t> </a:t>
            </a:r>
            <a:r>
              <a:rPr lang="as-IN" sz="2800" dirty="0" smtClean="0">
                <a:solidFill>
                  <a:srgbClr val="202124"/>
                </a:solidFill>
                <a:latin typeface="NikoshBAN" panose="02000000000000000000" pitchFamily="2" charset="0"/>
                <a:cs typeface="NikoshBAN" panose="02000000000000000000" pitchFamily="2" charset="0"/>
              </a:rPr>
              <a:t>। </a:t>
            </a:r>
            <a:r>
              <a:rPr lang="as-IN" sz="2800" dirty="0">
                <a:solidFill>
                  <a:srgbClr val="202124"/>
                </a:solidFill>
                <a:latin typeface="NikoshBAN" panose="02000000000000000000" pitchFamily="2" charset="0"/>
                <a:cs typeface="NikoshBAN" panose="02000000000000000000" pitchFamily="2" charset="0"/>
              </a:rPr>
              <a:t>মাতৃভূমির স্নেহ ছা</a:t>
            </a:r>
            <a:r>
              <a:rPr lang="en-US" sz="2800" dirty="0" err="1">
                <a:solidFill>
                  <a:srgbClr val="202124"/>
                </a:solidFill>
                <a:latin typeface="NikoshBAN" panose="02000000000000000000" pitchFamily="2" charset="0"/>
                <a:cs typeface="NikoshBAN" panose="02000000000000000000" pitchFamily="2" charset="0"/>
              </a:rPr>
              <a:t>য়ায়</a:t>
            </a:r>
            <a:r>
              <a:rPr lang="as-IN" sz="2800" dirty="0" smtClean="0">
                <a:solidFill>
                  <a:srgbClr val="202124"/>
                </a:solidFill>
                <a:latin typeface="NikoshBAN" panose="02000000000000000000" pitchFamily="2" charset="0"/>
                <a:cs typeface="NikoshBAN" panose="02000000000000000000" pitchFamily="2" charset="0"/>
              </a:rPr>
              <a:t> </a:t>
            </a:r>
            <a:r>
              <a:rPr lang="as-IN" sz="2800" dirty="0">
                <a:solidFill>
                  <a:srgbClr val="202124"/>
                </a:solidFill>
                <a:latin typeface="NikoshBAN" panose="02000000000000000000" pitchFamily="2" charset="0"/>
                <a:cs typeface="NikoshBAN" panose="02000000000000000000" pitchFamily="2" charset="0"/>
              </a:rPr>
              <a:t>কবির </a:t>
            </a:r>
            <a:r>
              <a:rPr lang="as-IN" sz="2800" dirty="0" smtClean="0">
                <a:solidFill>
                  <a:srgbClr val="202124"/>
                </a:solidFill>
                <a:latin typeface="NikoshBAN" panose="02000000000000000000" pitchFamily="2" charset="0"/>
                <a:cs typeface="NikoshBAN" panose="02000000000000000000" pitchFamily="2" charset="0"/>
              </a:rPr>
              <a:t>অতুলনী</a:t>
            </a:r>
            <a:r>
              <a:rPr lang="en-US" sz="2800" dirty="0" smtClean="0">
                <a:solidFill>
                  <a:srgbClr val="202124"/>
                </a:solidFill>
                <a:latin typeface="NikoshBAN" panose="02000000000000000000" pitchFamily="2" charset="0"/>
                <a:cs typeface="NikoshBAN" panose="02000000000000000000" pitchFamily="2" charset="0"/>
              </a:rPr>
              <a:t>য়</a:t>
            </a:r>
            <a:r>
              <a:rPr lang="as-IN" sz="2800" dirty="0" smtClean="0">
                <a:solidFill>
                  <a:srgbClr val="202124"/>
                </a:solidFill>
                <a:latin typeface="NikoshBAN" panose="02000000000000000000" pitchFamily="2" charset="0"/>
                <a:cs typeface="NikoshBAN" panose="02000000000000000000" pitchFamily="2" charset="0"/>
              </a:rPr>
              <a:t> </a:t>
            </a:r>
            <a:r>
              <a:rPr lang="as-IN" sz="2800" dirty="0">
                <a:solidFill>
                  <a:srgbClr val="202124"/>
                </a:solidFill>
                <a:latin typeface="NikoshBAN" panose="02000000000000000000" pitchFamily="2" charset="0"/>
                <a:cs typeface="NikoshBAN" panose="02000000000000000000" pitchFamily="2" charset="0"/>
              </a:rPr>
              <a:t>সুখ ও শান্তি লাভ করেন, মাতৃভূমির ধন </a:t>
            </a:r>
            <a:r>
              <a:rPr lang="as-IN" sz="2800" dirty="0" smtClean="0">
                <a:solidFill>
                  <a:srgbClr val="202124"/>
                </a:solidFill>
                <a:latin typeface="NikoshBAN" panose="02000000000000000000" pitchFamily="2" charset="0"/>
                <a:cs typeface="NikoshBAN" panose="02000000000000000000" pitchFamily="2" charset="0"/>
              </a:rPr>
              <a:t>রতে</a:t>
            </a:r>
            <a:r>
              <a:rPr lang="en-US" sz="2800" dirty="0" smtClean="0">
                <a:solidFill>
                  <a:srgbClr val="202124"/>
                </a:solidFill>
                <a:latin typeface="NikoshBAN" panose="02000000000000000000" pitchFamily="2" charset="0"/>
                <a:cs typeface="NikoshBAN" panose="02000000000000000000" pitchFamily="2" charset="0"/>
              </a:rPr>
              <a:t> œ </a:t>
            </a:r>
            <a:r>
              <a:rPr lang="as-IN" sz="2800" dirty="0">
                <a:solidFill>
                  <a:srgbClr val="202124"/>
                </a:solidFill>
                <a:latin typeface="NikoshBAN" panose="02000000000000000000" pitchFamily="2" charset="0"/>
                <a:cs typeface="NikoshBAN" panose="02000000000000000000" pitchFamily="2" charset="0"/>
              </a:rPr>
              <a:t>কবির কোনো আগ্রহ নেই। তাই এর স্নেহ </a:t>
            </a:r>
            <a:r>
              <a:rPr lang="as-IN" sz="2800" dirty="0" smtClean="0">
                <a:solidFill>
                  <a:srgbClr val="202124"/>
                </a:solidFill>
                <a:latin typeface="NikoshBAN" panose="02000000000000000000" pitchFamily="2" charset="0"/>
                <a:cs typeface="NikoshBAN" panose="02000000000000000000" pitchFamily="2" charset="0"/>
              </a:rPr>
              <a:t>ছা</a:t>
            </a:r>
            <a:r>
              <a:rPr lang="en-US" sz="2800" dirty="0" err="1" smtClean="0">
                <a:solidFill>
                  <a:srgbClr val="202124"/>
                </a:solidFill>
                <a:latin typeface="NikoshBAN" panose="02000000000000000000" pitchFamily="2" charset="0"/>
                <a:cs typeface="NikoshBAN" panose="02000000000000000000" pitchFamily="2" charset="0"/>
              </a:rPr>
              <a:t>য়ায়</a:t>
            </a:r>
            <a:r>
              <a:rPr lang="as-IN" sz="2800" dirty="0" smtClean="0">
                <a:solidFill>
                  <a:srgbClr val="202124"/>
                </a:solidFill>
                <a:latin typeface="NikoshBAN" panose="02000000000000000000" pitchFamily="2" charset="0"/>
                <a:cs typeface="NikoshBAN" panose="02000000000000000000" pitchFamily="2" charset="0"/>
              </a:rPr>
              <a:t> </a:t>
            </a:r>
            <a:r>
              <a:rPr lang="as-IN" sz="2800" dirty="0">
                <a:solidFill>
                  <a:srgbClr val="202124"/>
                </a:solidFill>
                <a:latin typeface="NikoshBAN" panose="02000000000000000000" pitchFamily="2" charset="0"/>
                <a:cs typeface="NikoshBAN" panose="02000000000000000000" pitchFamily="2" charset="0"/>
              </a:rPr>
              <a:t>কবির অঙ্গ </a:t>
            </a:r>
            <a:r>
              <a:rPr lang="as-IN" sz="2800" dirty="0" smtClean="0">
                <a:solidFill>
                  <a:srgbClr val="202124"/>
                </a:solidFill>
                <a:latin typeface="NikoshBAN" panose="02000000000000000000" pitchFamily="2" charset="0"/>
                <a:cs typeface="NikoshBAN" panose="02000000000000000000" pitchFamily="2" charset="0"/>
              </a:rPr>
              <a:t>জু</a:t>
            </a:r>
            <a:r>
              <a:rPr lang="en-US" sz="2800" dirty="0" err="1" smtClean="0">
                <a:solidFill>
                  <a:srgbClr val="202124"/>
                </a:solidFill>
                <a:latin typeface="NikoshBAN" panose="02000000000000000000" pitchFamily="2" charset="0"/>
                <a:cs typeface="NikoshBAN" panose="02000000000000000000" pitchFamily="2" charset="0"/>
              </a:rPr>
              <a:t>ড়ায়</a:t>
            </a:r>
            <a:r>
              <a:rPr lang="en-US" sz="2800" dirty="0" smtClean="0">
                <a:solidFill>
                  <a:srgbClr val="202124"/>
                </a:solidFill>
                <a:latin typeface="NikoshBAN" panose="02000000000000000000" pitchFamily="2" charset="0"/>
                <a:cs typeface="NikoshBAN" panose="02000000000000000000" pitchFamily="2" charset="0"/>
              </a:rPr>
              <a:t> </a:t>
            </a:r>
            <a:r>
              <a:rPr lang="as-IN" sz="2800" dirty="0" smtClean="0">
                <a:solidFill>
                  <a:srgbClr val="202124"/>
                </a:solidFill>
                <a:latin typeface="NikoshBAN" panose="02000000000000000000" pitchFamily="2" charset="0"/>
                <a:cs typeface="NikoshBAN" panose="02000000000000000000" pitchFamily="2" charset="0"/>
              </a:rPr>
              <a:t>।</a:t>
            </a:r>
            <a:endParaRPr lang="en-US" sz="2800" dirty="0">
              <a:latin typeface="NikoshBAN" panose="02000000000000000000" pitchFamily="2" charset="0"/>
              <a:cs typeface="NikoshBAN" panose="02000000000000000000" pitchFamily="2" charset="0"/>
            </a:endParaRPr>
          </a:p>
        </p:txBody>
      </p:sp>
      <p:sp>
        <p:nvSpPr>
          <p:cNvPr id="12" name="Rectangle 11"/>
          <p:cNvSpPr/>
          <p:nvPr/>
        </p:nvSpPr>
        <p:spPr>
          <a:xfrm>
            <a:off x="802583" y="1076368"/>
            <a:ext cx="9060945" cy="3970318"/>
          </a:xfrm>
          <a:prstGeom prst="rect">
            <a:avLst/>
          </a:prstGeom>
        </p:spPr>
        <p:txBody>
          <a:bodyPr wrap="square">
            <a:spAutoFit/>
          </a:bodyPr>
          <a:lstStyle/>
          <a:p>
            <a:r>
              <a:rPr lang="as-IN" sz="2800" b="1" dirty="0">
                <a:solidFill>
                  <a:srgbClr val="424242"/>
                </a:solidFill>
                <a:latin typeface="NikoshBAN" panose="02000000000000000000" pitchFamily="2" charset="0"/>
                <a:cs typeface="NikoshBAN" panose="02000000000000000000" pitchFamily="2" charset="0"/>
              </a:rPr>
              <a:t>প্রশ্ন : ‘জন্মভূমি’ কবিতায় কোন দিকটি ফুটে </a:t>
            </a:r>
            <a:r>
              <a:rPr lang="as-IN" sz="2800" b="1" dirty="0" smtClean="0">
                <a:solidFill>
                  <a:srgbClr val="424242"/>
                </a:solidFill>
                <a:latin typeface="NikoshBAN" panose="02000000000000000000" pitchFamily="2" charset="0"/>
                <a:cs typeface="NikoshBAN" panose="02000000000000000000" pitchFamily="2" charset="0"/>
              </a:rPr>
              <a:t>উঠেছে</a:t>
            </a:r>
            <a:r>
              <a:rPr lang="en-US" sz="2800" b="1" dirty="0" smtClean="0">
                <a:solidFill>
                  <a:srgbClr val="424242"/>
                </a:solidFill>
                <a:latin typeface="NikoshBAN" panose="02000000000000000000" pitchFamily="2" charset="0"/>
                <a:cs typeface="NikoshBAN" panose="02000000000000000000" pitchFamily="2" charset="0"/>
              </a:rPr>
              <a:t> </a:t>
            </a:r>
            <a:r>
              <a:rPr lang="as-IN" sz="2800" b="1" dirty="0" smtClean="0">
                <a:solidFill>
                  <a:srgbClr val="424242"/>
                </a:solidFill>
                <a:latin typeface="NikoshBAN" panose="02000000000000000000" pitchFamily="2" charset="0"/>
                <a:cs typeface="NikoshBAN" panose="02000000000000000000" pitchFamily="2" charset="0"/>
              </a:rPr>
              <a:t>?</a:t>
            </a:r>
            <a:r>
              <a:rPr lang="as-IN" sz="2800" b="1" dirty="0">
                <a:solidFill>
                  <a:srgbClr val="424242"/>
                </a:solidFill>
                <a:latin typeface="NikoshBAN" panose="02000000000000000000" pitchFamily="2" charset="0"/>
                <a:cs typeface="NikoshBAN" panose="02000000000000000000" pitchFamily="2" charset="0"/>
              </a:rPr>
              <a:t> ব্যাখ্যা </a:t>
            </a:r>
            <a:r>
              <a:rPr lang="as-IN" sz="2800" b="1" dirty="0" smtClean="0">
                <a:solidFill>
                  <a:srgbClr val="424242"/>
                </a:solidFill>
                <a:latin typeface="NikoshBAN" panose="02000000000000000000" pitchFamily="2" charset="0"/>
                <a:cs typeface="NikoshBAN" panose="02000000000000000000" pitchFamily="2" charset="0"/>
              </a:rPr>
              <a:t>করো</a:t>
            </a:r>
            <a:r>
              <a:rPr lang="en-US" sz="2800" b="1" dirty="0" smtClean="0">
                <a:solidFill>
                  <a:srgbClr val="424242"/>
                </a:solidFill>
                <a:latin typeface="NikoshBAN" panose="02000000000000000000" pitchFamily="2" charset="0"/>
                <a:cs typeface="NikoshBAN" panose="02000000000000000000" pitchFamily="2" charset="0"/>
              </a:rPr>
              <a:t> </a:t>
            </a:r>
            <a:r>
              <a:rPr lang="as-IN" sz="2800" b="1" dirty="0" smtClean="0">
                <a:solidFill>
                  <a:srgbClr val="424242"/>
                </a:solidFill>
                <a:latin typeface="NikoshBAN" panose="02000000000000000000" pitchFamily="2" charset="0"/>
                <a:cs typeface="NikoshBAN" panose="02000000000000000000" pitchFamily="2" charset="0"/>
              </a:rPr>
              <a:t>।</a:t>
            </a:r>
            <a:endParaRPr lang="as-IN" sz="2800" dirty="0">
              <a:solidFill>
                <a:srgbClr val="424242"/>
              </a:solidFill>
              <a:latin typeface="NikoshBAN" panose="02000000000000000000" pitchFamily="2" charset="0"/>
              <a:cs typeface="NikoshBAN" panose="02000000000000000000" pitchFamily="2" charset="0"/>
            </a:endParaRPr>
          </a:p>
          <a:p>
            <a:r>
              <a:rPr lang="as-IN" sz="2400" b="1" dirty="0">
                <a:solidFill>
                  <a:srgbClr val="424242"/>
                </a:solidFill>
                <a:latin typeface="NikoshBAN" panose="02000000000000000000" pitchFamily="2" charset="0"/>
                <a:cs typeface="NikoshBAN" panose="02000000000000000000" pitchFamily="2" charset="0"/>
              </a:rPr>
              <a:t>উত্তর :</a:t>
            </a:r>
            <a:r>
              <a:rPr lang="as-IN" sz="2400" dirty="0">
                <a:solidFill>
                  <a:srgbClr val="424242"/>
                </a:solidFill>
                <a:latin typeface="NikoshBAN" panose="02000000000000000000" pitchFamily="2" charset="0"/>
                <a:cs typeface="NikoshBAN" panose="02000000000000000000" pitchFamily="2" charset="0"/>
              </a:rPr>
              <a:t> ‘</a:t>
            </a:r>
            <a:r>
              <a:rPr lang="as-IN" sz="2800" dirty="0">
                <a:solidFill>
                  <a:srgbClr val="424242"/>
                </a:solidFill>
                <a:latin typeface="NikoshBAN" panose="02000000000000000000" pitchFamily="2" charset="0"/>
                <a:cs typeface="NikoshBAN" panose="02000000000000000000" pitchFamily="2" charset="0"/>
              </a:rPr>
              <a:t>জন্মভূমি’ কবিতায় জন্মভূমির প্রতি কবির মমত্ব ও দেশপ্রেমের গভীর আবেগ ফুটে উঠেছে।</a:t>
            </a:r>
          </a:p>
          <a:p>
            <a:r>
              <a:rPr lang="as-IN" sz="2800" dirty="0">
                <a:solidFill>
                  <a:srgbClr val="424242"/>
                </a:solidFill>
                <a:latin typeface="NikoshBAN" panose="02000000000000000000" pitchFamily="2" charset="0"/>
                <a:cs typeface="NikoshBAN" panose="02000000000000000000" pitchFamily="2" charset="0"/>
              </a:rPr>
              <a:t>কবি তার জন্মভূমিকে মায়ের মতো ভালোবাসেন। এদেশের প্রাকৃতিক শোভা কবিকে মুগ্ধ করে। এদেশের প্রকৃতির উজ্জ্বল আলো আর মিষ্টি বাতাসে কবির দেহ ও মন জুড়িয়ে যায়। এদেশের সুন্দর প্রকৃতি কবির মনে যে শিহরণ জাগায় তাতে কবি আনন্দিত। কবির জন্মভূমি অজস্র ধনরতে</a:t>
            </a:r>
            <a:r>
              <a:rPr lang="en-US" sz="2800" dirty="0">
                <a:solidFill>
                  <a:srgbClr val="424242"/>
                </a:solidFill>
                <a:latin typeface="NikoshBAN" panose="02000000000000000000" pitchFamily="2" charset="0"/>
                <a:cs typeface="NikoshBAN" panose="02000000000000000000" pitchFamily="2" charset="0"/>
              </a:rPr>
              <a:t>œ</a:t>
            </a:r>
            <a:r>
              <a:rPr lang="as-IN" sz="2800" dirty="0">
                <a:solidFill>
                  <a:srgbClr val="424242"/>
                </a:solidFill>
                <a:latin typeface="NikoshBAN" panose="02000000000000000000" pitchFamily="2" charset="0"/>
                <a:cs typeface="NikoshBAN" panose="02000000000000000000" pitchFamily="2" charset="0"/>
              </a:rPr>
              <a:t>র আকর কি না তাতে তার কিছু আসে যায় না। কারণ তিনি তার মাতৃভূমির স্নেহছায়ায় যে সুখ পেয়েছেন তা তার অঙ্গ </a:t>
            </a:r>
            <a:r>
              <a:rPr lang="as-IN" sz="2800" dirty="0" smtClean="0">
                <a:solidFill>
                  <a:srgbClr val="424242"/>
                </a:solidFill>
                <a:latin typeface="NikoshBAN" panose="02000000000000000000" pitchFamily="2" charset="0"/>
                <a:cs typeface="NikoshBAN" panose="02000000000000000000" pitchFamily="2" charset="0"/>
              </a:rPr>
              <a:t>জুড়িয়েছে</a:t>
            </a:r>
            <a:r>
              <a:rPr lang="en-US" sz="2800" dirty="0" smtClean="0">
                <a:solidFill>
                  <a:srgbClr val="424242"/>
                </a:solidFill>
                <a:latin typeface="NikoshBAN" panose="02000000000000000000" pitchFamily="2" charset="0"/>
                <a:cs typeface="NikoshBAN" panose="02000000000000000000" pitchFamily="2" charset="0"/>
              </a:rPr>
              <a:t> </a:t>
            </a:r>
            <a:r>
              <a:rPr lang="as-IN" sz="2800" dirty="0" smtClean="0">
                <a:solidFill>
                  <a:srgbClr val="424242"/>
                </a:solidFill>
                <a:latin typeface="NikoshBAN" panose="02000000000000000000" pitchFamily="2" charset="0"/>
                <a:cs typeface="NikoshBAN" panose="02000000000000000000" pitchFamily="2" charset="0"/>
              </a:rPr>
              <a:t>। </a:t>
            </a:r>
            <a:r>
              <a:rPr lang="as-IN" sz="2800" dirty="0">
                <a:solidFill>
                  <a:srgbClr val="424242"/>
                </a:solidFill>
                <a:latin typeface="NikoshBAN" panose="02000000000000000000" pitchFamily="2" charset="0"/>
                <a:cs typeface="NikoshBAN" panose="02000000000000000000" pitchFamily="2" charset="0"/>
              </a:rPr>
              <a:t>কবিতাটির প্রতিটি ছত্রে কবির দেশপ্রেমের গভীর আবেগ ফুটে </a:t>
            </a:r>
            <a:r>
              <a:rPr lang="as-IN" sz="2800" dirty="0" smtClean="0">
                <a:solidFill>
                  <a:srgbClr val="424242"/>
                </a:solidFill>
                <a:latin typeface="NikoshBAN" panose="02000000000000000000" pitchFamily="2" charset="0"/>
                <a:cs typeface="NikoshBAN" panose="02000000000000000000" pitchFamily="2" charset="0"/>
              </a:rPr>
              <a:t>উঠেছে</a:t>
            </a:r>
            <a:r>
              <a:rPr lang="en-US" sz="2800" dirty="0" smtClean="0">
                <a:solidFill>
                  <a:srgbClr val="424242"/>
                </a:solidFill>
                <a:latin typeface="NikoshBAN" panose="02000000000000000000" pitchFamily="2" charset="0"/>
                <a:cs typeface="NikoshBAN" panose="02000000000000000000" pitchFamily="2" charset="0"/>
              </a:rPr>
              <a:t> </a:t>
            </a:r>
            <a:r>
              <a:rPr lang="as-IN" sz="2800" dirty="0" smtClean="0">
                <a:solidFill>
                  <a:srgbClr val="424242"/>
                </a:solidFill>
                <a:latin typeface="NikoshBAN" panose="02000000000000000000" pitchFamily="2" charset="0"/>
                <a:cs typeface="NikoshBAN" panose="02000000000000000000" pitchFamily="2" charset="0"/>
              </a:rPr>
              <a:t>।</a:t>
            </a:r>
            <a:endParaRPr lang="as-IN" sz="2800" b="0" i="0" dirty="0">
              <a:solidFill>
                <a:srgbClr val="424242"/>
              </a:solidFill>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21961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1000" fill="hold"/>
                                        <p:tgtEl>
                                          <p:spTgt spid="12"/>
                                        </p:tgtEl>
                                        <p:attrNameLst>
                                          <p:attrName>ppt_w</p:attrName>
                                        </p:attrNameLst>
                                      </p:cBhvr>
                                      <p:tavLst>
                                        <p:tav tm="0">
                                          <p:val>
                                            <p:strVal val="#ppt_w+.3"/>
                                          </p:val>
                                        </p:tav>
                                        <p:tav tm="100000">
                                          <p:val>
                                            <p:strVal val="#ppt_w"/>
                                          </p:val>
                                        </p:tav>
                                      </p:tavLst>
                                    </p:anim>
                                    <p:anim calcmode="lin" valueType="num">
                                      <p:cBhvr>
                                        <p:cTn id="20" dur="1000" fill="hold"/>
                                        <p:tgtEl>
                                          <p:spTgt spid="12"/>
                                        </p:tgtEl>
                                        <p:attrNameLst>
                                          <p:attrName>ppt_h</p:attrName>
                                        </p:attrNameLst>
                                      </p:cBhvr>
                                      <p:tavLst>
                                        <p:tav tm="0">
                                          <p:val>
                                            <p:strVal val="#ppt_h"/>
                                          </p:val>
                                        </p:tav>
                                        <p:tav tm="100000">
                                          <p:val>
                                            <p:strVal val="#ppt_h"/>
                                          </p:val>
                                        </p:tav>
                                      </p:tavLst>
                                    </p:anim>
                                    <p:animEffect transition="in" filter="fade">
                                      <p:cBhvr>
                                        <p:cTn id="21" dur="1000"/>
                                        <p:tgtEl>
                                          <p:spTgt spid="12"/>
                                        </p:tgtEl>
                                      </p:cBhvr>
                                    </p:animEffect>
                                  </p:childTnLst>
                                </p:cTn>
                              </p:par>
                              <p:par>
                                <p:cTn id="22" presetID="50" presetClass="entr" presetSubtype="0" decel="10000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strVal val="#ppt_w+.3"/>
                                          </p:val>
                                        </p:tav>
                                        <p:tav tm="100000">
                                          <p:val>
                                            <p:strVal val="#ppt_w"/>
                                          </p:val>
                                        </p:tav>
                                      </p:tavLst>
                                    </p:anim>
                                    <p:anim calcmode="lin" valueType="num">
                                      <p:cBhvr>
                                        <p:cTn id="25" dur="1000" fill="hold"/>
                                        <p:tgtEl>
                                          <p:spTgt spid="10"/>
                                        </p:tgtEl>
                                        <p:attrNameLst>
                                          <p:attrName>ppt_h</p:attrName>
                                        </p:attrNameLst>
                                      </p:cBhvr>
                                      <p:tavLst>
                                        <p:tav tm="0">
                                          <p:val>
                                            <p:strVal val="#ppt_h"/>
                                          </p:val>
                                        </p:tav>
                                        <p:tav tm="100000">
                                          <p:val>
                                            <p:strVal val="#ppt_h"/>
                                          </p:val>
                                        </p:tav>
                                      </p:tavLst>
                                    </p:anim>
                                    <p:animEffect transition="in" filter="fade">
                                      <p:cBhvr>
                                        <p:cTn id="26" dur="1000"/>
                                        <p:tgtEl>
                                          <p:spTgt spid="10"/>
                                        </p:tgtEl>
                                      </p:cBhvr>
                                    </p:animEffect>
                                  </p:childTnLst>
                                </p:cTn>
                              </p:par>
                              <p:par>
                                <p:cTn id="27" presetID="50" presetClass="entr" presetSubtype="0" decel="10000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1000" fill="hold"/>
                                        <p:tgtEl>
                                          <p:spTgt spid="11"/>
                                        </p:tgtEl>
                                        <p:attrNameLst>
                                          <p:attrName>ppt_w</p:attrName>
                                        </p:attrNameLst>
                                      </p:cBhvr>
                                      <p:tavLst>
                                        <p:tav tm="0">
                                          <p:val>
                                            <p:strVal val="#ppt_w+.3"/>
                                          </p:val>
                                        </p:tav>
                                        <p:tav tm="100000">
                                          <p:val>
                                            <p:strVal val="#ppt_w"/>
                                          </p:val>
                                        </p:tav>
                                      </p:tavLst>
                                    </p:anim>
                                    <p:anim calcmode="lin" valueType="num">
                                      <p:cBhvr>
                                        <p:cTn id="30" dur="1000" fill="hold"/>
                                        <p:tgtEl>
                                          <p:spTgt spid="11"/>
                                        </p:tgtEl>
                                        <p:attrNameLst>
                                          <p:attrName>ppt_h</p:attrName>
                                        </p:attrNameLst>
                                      </p:cBhvr>
                                      <p:tavLst>
                                        <p:tav tm="0">
                                          <p:val>
                                            <p:strVal val="#ppt_h"/>
                                          </p:val>
                                        </p:tav>
                                        <p:tav tm="100000">
                                          <p:val>
                                            <p:strVal val="#ppt_h"/>
                                          </p:val>
                                        </p:tav>
                                      </p:tavLst>
                                    </p:anim>
                                    <p:animEffect transition="in" filter="fade">
                                      <p:cBhvr>
                                        <p:cTn id="3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449942" y="259080"/>
            <a:ext cx="12932229"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sp>
        <p:nvSpPr>
          <p:cNvPr id="5" name="Frame 3"/>
          <p:cNvSpPr>
            <a:spLocks/>
          </p:cNvSpPr>
          <p:nvPr/>
        </p:nvSpPr>
        <p:spPr bwMode="auto">
          <a:xfrm>
            <a:off x="0" y="-46778"/>
            <a:ext cx="13817600"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a:effectLst>
            <a:glow rad="228600">
              <a:schemeClr val="accent2">
                <a:satMod val="175000"/>
                <a:alpha val="40000"/>
              </a:schemeClr>
            </a:glow>
          </a:effectLst>
        </p:spPr>
        <p:txBody>
          <a:bodyPr lIns="117564" tIns="58782" rIns="117564" bIns="58782" anchor="ctr"/>
          <a:lstStyle/>
          <a:p>
            <a:endParaRPr lang="en-US"/>
          </a:p>
        </p:txBody>
      </p:sp>
      <p:sp>
        <p:nvSpPr>
          <p:cNvPr id="6" name="Rectangle 5"/>
          <p:cNvSpPr/>
          <p:nvPr/>
        </p:nvSpPr>
        <p:spPr>
          <a:xfrm>
            <a:off x="809438" y="2681228"/>
            <a:ext cx="12032343" cy="4832092"/>
          </a:xfrm>
          <a:prstGeom prst="rect">
            <a:avLst/>
          </a:prstGeom>
        </p:spPr>
        <p:txBody>
          <a:bodyPr wrap="square">
            <a:spAutoFit/>
          </a:bodyPr>
          <a:lstStyle/>
          <a:p>
            <a:pPr fontAlgn="base"/>
            <a:r>
              <a:rPr lang="en-US" sz="2800" dirty="0" err="1" smtClean="0">
                <a:solidFill>
                  <a:srgbClr val="333333"/>
                </a:solidFill>
                <a:latin typeface="NikoshBAN" panose="02000000000000000000" pitchFamily="2" charset="0"/>
                <a:cs typeface="NikoshBAN" panose="02000000000000000000" pitchFamily="2" charset="0"/>
              </a:rPr>
              <a:t>উঃ</a:t>
            </a:r>
            <a:r>
              <a:rPr lang="en-US" sz="2800" dirty="0" smtClean="0">
                <a:solidFill>
                  <a:srgbClr val="333333"/>
                </a:solidFill>
                <a:latin typeface="NikoshBAN" panose="02000000000000000000" pitchFamily="2" charset="0"/>
                <a:cs typeface="NikoshBAN" panose="02000000000000000000" pitchFamily="2" charset="0"/>
              </a:rPr>
              <a:t>  </a:t>
            </a:r>
            <a:r>
              <a:rPr lang="as-IN" sz="2800" dirty="0" smtClean="0">
                <a:solidFill>
                  <a:srgbClr val="333333"/>
                </a:solidFill>
                <a:latin typeface="NikoshBAN" panose="02000000000000000000" pitchFamily="2" charset="0"/>
                <a:cs typeface="NikoshBAN" panose="02000000000000000000" pitchFamily="2" charset="0"/>
              </a:rPr>
              <a:t>ক</a:t>
            </a:r>
            <a:r>
              <a:rPr lang="as-IN" sz="2800" dirty="0">
                <a:solidFill>
                  <a:srgbClr val="333333"/>
                </a:solidFill>
                <a:latin typeface="NikoshBAN" panose="02000000000000000000" pitchFamily="2" charset="0"/>
                <a:cs typeface="NikoshBAN" panose="02000000000000000000" pitchFamily="2" charset="0"/>
              </a:rPr>
              <a:t>. কবির চোখ </a:t>
            </a:r>
            <a:r>
              <a:rPr lang="as-IN" sz="2800" dirty="0" smtClean="0">
                <a:solidFill>
                  <a:srgbClr val="333333"/>
                </a:solidFill>
                <a:latin typeface="NikoshBAN" panose="02000000000000000000" pitchFamily="2" charset="0"/>
                <a:cs typeface="NikoshBAN" panose="02000000000000000000" pitchFamily="2" charset="0"/>
              </a:rPr>
              <a:t>জুড়া</a:t>
            </a:r>
            <a:r>
              <a:rPr lang="en-US" sz="2800" dirty="0" smtClean="0">
                <a:solidFill>
                  <a:srgbClr val="333333"/>
                </a:solidFill>
                <a:latin typeface="NikoshBAN" panose="02000000000000000000" pitchFamily="2" charset="0"/>
                <a:cs typeface="NikoshBAN" panose="02000000000000000000" pitchFamily="2" charset="0"/>
              </a:rPr>
              <a:t>য়</a:t>
            </a:r>
            <a:r>
              <a:rPr lang="as-IN" sz="2800" dirty="0" smtClean="0">
                <a:solidFill>
                  <a:srgbClr val="333333"/>
                </a:solidFill>
                <a:latin typeface="NikoshBAN" panose="02000000000000000000" pitchFamily="2" charset="0"/>
                <a:cs typeface="NikoshBAN" panose="02000000000000000000" pitchFamily="2" charset="0"/>
              </a:rPr>
              <a:t> </a:t>
            </a:r>
            <a:r>
              <a:rPr lang="as-IN" sz="2800" dirty="0">
                <a:solidFill>
                  <a:srgbClr val="333333"/>
                </a:solidFill>
                <a:latin typeface="NikoshBAN" panose="02000000000000000000" pitchFamily="2" charset="0"/>
                <a:cs typeface="NikoshBAN" panose="02000000000000000000" pitchFamily="2" charset="0"/>
              </a:rPr>
              <a:t>জন্মভূমির </a:t>
            </a:r>
            <a:r>
              <a:rPr lang="as-IN" sz="2800" dirty="0" smtClean="0">
                <a:solidFill>
                  <a:srgbClr val="333333"/>
                </a:solidFill>
                <a:latin typeface="NikoshBAN" panose="02000000000000000000" pitchFamily="2" charset="0"/>
                <a:cs typeface="NikoshBAN" panose="02000000000000000000" pitchFamily="2" charset="0"/>
              </a:rPr>
              <a:t>সূর্যালোকে</a:t>
            </a:r>
            <a:r>
              <a:rPr lang="en-US" sz="2800" dirty="0" smtClean="0">
                <a:solidFill>
                  <a:srgbClr val="333333"/>
                </a:solidFill>
                <a:latin typeface="NikoshBAN" panose="02000000000000000000" pitchFamily="2" charset="0"/>
                <a:cs typeface="NikoshBAN" panose="02000000000000000000" pitchFamily="2" charset="0"/>
              </a:rPr>
              <a:t> </a:t>
            </a:r>
            <a:r>
              <a:rPr lang="as-IN" sz="2800" dirty="0" smtClean="0">
                <a:solidFill>
                  <a:srgbClr val="333333"/>
                </a:solidFill>
                <a:latin typeface="NikoshBAN" panose="02000000000000000000" pitchFamily="2" charset="0"/>
                <a:cs typeface="NikoshBAN" panose="02000000000000000000" pitchFamily="2" charset="0"/>
              </a:rPr>
              <a:t>।</a:t>
            </a:r>
            <a:endParaRPr lang="as-IN" sz="2800" dirty="0">
              <a:solidFill>
                <a:srgbClr val="333333"/>
              </a:solidFill>
              <a:latin typeface="NikoshBAN" panose="02000000000000000000" pitchFamily="2" charset="0"/>
              <a:cs typeface="NikoshBAN" panose="02000000000000000000" pitchFamily="2" charset="0"/>
            </a:endParaRPr>
          </a:p>
          <a:p>
            <a:pPr fontAlgn="base"/>
            <a:r>
              <a:rPr lang="en-US" sz="2800" dirty="0" err="1">
                <a:solidFill>
                  <a:srgbClr val="333333"/>
                </a:solidFill>
                <a:latin typeface="NikoshBAN" panose="02000000000000000000" pitchFamily="2" charset="0"/>
                <a:cs typeface="NikoshBAN" panose="02000000000000000000" pitchFamily="2" charset="0"/>
              </a:rPr>
              <a:t>উঃ</a:t>
            </a:r>
            <a:r>
              <a:rPr lang="en-US" sz="2800" dirty="0">
                <a:solidFill>
                  <a:srgbClr val="333333"/>
                </a:solidFill>
                <a:latin typeface="NikoshBAN" panose="02000000000000000000" pitchFamily="2" charset="0"/>
                <a:cs typeface="NikoshBAN" panose="02000000000000000000" pitchFamily="2" charset="0"/>
              </a:rPr>
              <a:t> </a:t>
            </a:r>
            <a:r>
              <a:rPr lang="as-IN" sz="2800" dirty="0" smtClean="0">
                <a:solidFill>
                  <a:srgbClr val="333333"/>
                </a:solidFill>
                <a:latin typeface="NikoshBAN" panose="02000000000000000000" pitchFamily="2" charset="0"/>
                <a:cs typeface="NikoshBAN" panose="02000000000000000000" pitchFamily="2" charset="0"/>
              </a:rPr>
              <a:t>খ</a:t>
            </a:r>
            <a:r>
              <a:rPr lang="as-IN" sz="2800" dirty="0">
                <a:solidFill>
                  <a:srgbClr val="333333"/>
                </a:solidFill>
                <a:latin typeface="NikoshBAN" panose="02000000000000000000" pitchFamily="2" charset="0"/>
                <a:cs typeface="NikoshBAN" panose="02000000000000000000" pitchFamily="2" charset="0"/>
              </a:rPr>
              <a:t>. প্রশ্নের পঙ্ক্তির মাধ্যমে কবি জন্মভূমির সূর্যালোকেই </a:t>
            </a:r>
            <a:r>
              <a:rPr lang="as-IN" sz="2800" dirty="0" smtClean="0">
                <a:solidFill>
                  <a:srgbClr val="333333"/>
                </a:solidFill>
                <a:latin typeface="NikoshBAN" panose="02000000000000000000" pitchFamily="2" charset="0"/>
                <a:cs typeface="NikoshBAN" panose="02000000000000000000" pitchFamily="2" charset="0"/>
              </a:rPr>
              <a:t>চিরনিদ্রা</a:t>
            </a:r>
            <a:r>
              <a:rPr lang="en-US" sz="2800" dirty="0" smtClean="0">
                <a:solidFill>
                  <a:srgbClr val="333333"/>
                </a:solidFill>
                <a:latin typeface="NikoshBAN" panose="02000000000000000000" pitchFamily="2" charset="0"/>
                <a:cs typeface="NikoshBAN" panose="02000000000000000000" pitchFamily="2" charset="0"/>
              </a:rPr>
              <a:t>য়</a:t>
            </a:r>
            <a:r>
              <a:rPr lang="as-IN" sz="2800" dirty="0" smtClean="0">
                <a:solidFill>
                  <a:srgbClr val="333333"/>
                </a:solidFill>
                <a:latin typeface="NikoshBAN" panose="02000000000000000000" pitchFamily="2" charset="0"/>
                <a:cs typeface="NikoshBAN" panose="02000000000000000000" pitchFamily="2" charset="0"/>
              </a:rPr>
              <a:t> শা</a:t>
            </a:r>
            <a:r>
              <a:rPr lang="en-US" sz="2800" dirty="0" err="1" smtClean="0">
                <a:solidFill>
                  <a:srgbClr val="333333"/>
                </a:solidFill>
                <a:latin typeface="NikoshBAN" panose="02000000000000000000" pitchFamily="2" charset="0"/>
                <a:cs typeface="NikoshBAN" panose="02000000000000000000" pitchFamily="2" charset="0"/>
              </a:rPr>
              <a:t>য়ি</a:t>
            </a:r>
            <a:r>
              <a:rPr lang="as-IN" sz="2800" dirty="0" smtClean="0">
                <a:solidFill>
                  <a:srgbClr val="333333"/>
                </a:solidFill>
                <a:latin typeface="NikoshBAN" panose="02000000000000000000" pitchFamily="2" charset="0"/>
                <a:cs typeface="NikoshBAN" panose="02000000000000000000" pitchFamily="2" charset="0"/>
              </a:rPr>
              <a:t>ত হও</a:t>
            </a:r>
            <a:r>
              <a:rPr lang="en-US" sz="2800" dirty="0" err="1" smtClean="0">
                <a:solidFill>
                  <a:srgbClr val="333333"/>
                </a:solidFill>
                <a:latin typeface="NikoshBAN" panose="02000000000000000000" pitchFamily="2" charset="0"/>
                <a:cs typeface="NikoshBAN" panose="02000000000000000000" pitchFamily="2" charset="0"/>
              </a:rPr>
              <a:t>য়া</a:t>
            </a:r>
            <a:r>
              <a:rPr lang="as-IN" sz="2800" dirty="0" smtClean="0">
                <a:solidFill>
                  <a:srgbClr val="333333"/>
                </a:solidFill>
                <a:latin typeface="NikoshBAN" panose="02000000000000000000" pitchFamily="2" charset="0"/>
                <a:cs typeface="NikoshBAN" panose="02000000000000000000" pitchFamily="2" charset="0"/>
              </a:rPr>
              <a:t>র </a:t>
            </a:r>
            <a:r>
              <a:rPr lang="as-IN" sz="2800" dirty="0">
                <a:solidFill>
                  <a:srgbClr val="333333"/>
                </a:solidFill>
                <a:latin typeface="NikoshBAN" panose="02000000000000000000" pitchFamily="2" charset="0"/>
                <a:cs typeface="NikoshBAN" panose="02000000000000000000" pitchFamily="2" charset="0"/>
              </a:rPr>
              <a:t>বাসনা প্রকাশ </a:t>
            </a:r>
            <a:r>
              <a:rPr lang="as-IN" sz="2800" dirty="0" smtClean="0">
                <a:solidFill>
                  <a:srgbClr val="333333"/>
                </a:solidFill>
                <a:latin typeface="NikoshBAN" panose="02000000000000000000" pitchFamily="2" charset="0"/>
                <a:cs typeface="NikoshBAN" panose="02000000000000000000" pitchFamily="2" charset="0"/>
              </a:rPr>
              <a:t>করেছেন</a:t>
            </a:r>
            <a:r>
              <a:rPr lang="en-US" sz="2800" dirty="0" smtClean="0">
                <a:solidFill>
                  <a:srgbClr val="333333"/>
                </a:solidFill>
                <a:latin typeface="NikoshBAN" panose="02000000000000000000" pitchFamily="2" charset="0"/>
                <a:cs typeface="NikoshBAN" panose="02000000000000000000" pitchFamily="2" charset="0"/>
              </a:rPr>
              <a:t> </a:t>
            </a:r>
            <a:r>
              <a:rPr lang="as-IN" sz="2800" dirty="0" smtClean="0">
                <a:solidFill>
                  <a:srgbClr val="333333"/>
                </a:solidFill>
                <a:latin typeface="NikoshBAN" panose="02000000000000000000" pitchFamily="2" charset="0"/>
                <a:cs typeface="NikoshBAN" panose="02000000000000000000" pitchFamily="2" charset="0"/>
              </a:rPr>
              <a:t>।</a:t>
            </a:r>
            <a:r>
              <a:rPr lang="as-IN" sz="2800" dirty="0">
                <a:solidFill>
                  <a:srgbClr val="333333"/>
                </a:solidFill>
                <a:latin typeface="NikoshBAN" panose="02000000000000000000" pitchFamily="2" charset="0"/>
                <a:cs typeface="NikoshBAN" panose="02000000000000000000" pitchFamily="2" charset="0"/>
              </a:rPr>
              <a:t/>
            </a:r>
            <a:br>
              <a:rPr lang="as-IN" sz="2800" dirty="0">
                <a:solidFill>
                  <a:srgbClr val="333333"/>
                </a:solidFill>
                <a:latin typeface="NikoshBAN" panose="02000000000000000000" pitchFamily="2" charset="0"/>
                <a:cs typeface="NikoshBAN" panose="02000000000000000000" pitchFamily="2" charset="0"/>
              </a:rPr>
            </a:br>
            <a:r>
              <a:rPr lang="as-IN" sz="2800" dirty="0">
                <a:solidFill>
                  <a:srgbClr val="333333"/>
                </a:solidFill>
                <a:latin typeface="NikoshBAN" panose="02000000000000000000" pitchFamily="2" charset="0"/>
                <a:cs typeface="NikoshBAN" panose="02000000000000000000" pitchFamily="2" charset="0"/>
              </a:rPr>
              <a:t>এই দেশে জন্মগ্রহণ করে এবং জন্মভূমিকে ভালোবাসতে পেরে কবি জীবনের সার্থকতা অনুভব </a:t>
            </a:r>
            <a:r>
              <a:rPr lang="as-IN" sz="2800" dirty="0" smtClean="0">
                <a:solidFill>
                  <a:srgbClr val="333333"/>
                </a:solidFill>
                <a:latin typeface="NikoshBAN" panose="02000000000000000000" pitchFamily="2" charset="0"/>
                <a:cs typeface="NikoshBAN" panose="02000000000000000000" pitchFamily="2" charset="0"/>
              </a:rPr>
              <a:t>করেছেন</a:t>
            </a:r>
            <a:r>
              <a:rPr lang="en-US" sz="2800" dirty="0" smtClean="0">
                <a:solidFill>
                  <a:srgbClr val="333333"/>
                </a:solidFill>
                <a:latin typeface="NikoshBAN" panose="02000000000000000000" pitchFamily="2" charset="0"/>
                <a:cs typeface="NikoshBAN" panose="02000000000000000000" pitchFamily="2" charset="0"/>
              </a:rPr>
              <a:t> </a:t>
            </a:r>
            <a:r>
              <a:rPr lang="as-IN" sz="2800" dirty="0" smtClean="0">
                <a:solidFill>
                  <a:srgbClr val="333333"/>
                </a:solidFill>
                <a:latin typeface="NikoshBAN" panose="02000000000000000000" pitchFamily="2" charset="0"/>
                <a:cs typeface="NikoshBAN" panose="02000000000000000000" pitchFamily="2" charset="0"/>
              </a:rPr>
              <a:t>। </a:t>
            </a:r>
            <a:r>
              <a:rPr lang="as-IN" sz="2800" dirty="0">
                <a:solidFill>
                  <a:srgbClr val="333333"/>
                </a:solidFill>
                <a:latin typeface="NikoshBAN" panose="02000000000000000000" pitchFamily="2" charset="0"/>
                <a:cs typeface="NikoshBAN" panose="02000000000000000000" pitchFamily="2" charset="0"/>
              </a:rPr>
              <a:t>এই দেশের সৌন্দর্যে কবির চোখ পরিপূর্ণভাবে </a:t>
            </a:r>
            <a:r>
              <a:rPr lang="as-IN" sz="2800" dirty="0" smtClean="0">
                <a:solidFill>
                  <a:srgbClr val="333333"/>
                </a:solidFill>
                <a:latin typeface="NikoshBAN" panose="02000000000000000000" pitchFamily="2" charset="0"/>
                <a:cs typeface="NikoshBAN" panose="02000000000000000000" pitchFamily="2" charset="0"/>
              </a:rPr>
              <a:t>জুড়ি</a:t>
            </a:r>
            <a:r>
              <a:rPr lang="en-US" sz="2800" dirty="0" err="1" smtClean="0">
                <a:solidFill>
                  <a:srgbClr val="333333"/>
                </a:solidFill>
                <a:latin typeface="NikoshBAN" panose="02000000000000000000" pitchFamily="2" charset="0"/>
                <a:cs typeface="NikoshBAN" panose="02000000000000000000" pitchFamily="2" charset="0"/>
              </a:rPr>
              <a:t>য়ে</a:t>
            </a:r>
            <a:r>
              <a:rPr lang="as-IN" sz="2800" dirty="0" smtClean="0">
                <a:solidFill>
                  <a:srgbClr val="333333"/>
                </a:solidFill>
                <a:latin typeface="NikoshBAN" panose="02000000000000000000" pitchFamily="2" charset="0"/>
                <a:cs typeface="NikoshBAN" panose="02000000000000000000" pitchFamily="2" charset="0"/>
              </a:rPr>
              <a:t>ছে</a:t>
            </a:r>
            <a:r>
              <a:rPr lang="as-IN" sz="2800" dirty="0">
                <a:solidFill>
                  <a:srgbClr val="333333"/>
                </a:solidFill>
                <a:latin typeface="NikoshBAN" panose="02000000000000000000" pitchFamily="2" charset="0"/>
                <a:cs typeface="NikoshBAN" panose="02000000000000000000" pitchFamily="2" charset="0"/>
              </a:rPr>
              <a:t>। তাই এই দেশের সূর্যালোকে, এই দেশের মাটিতেই তিনি যেন </a:t>
            </a:r>
            <a:r>
              <a:rPr lang="as-IN" sz="2800" dirty="0" smtClean="0">
                <a:solidFill>
                  <a:srgbClr val="333333"/>
                </a:solidFill>
                <a:latin typeface="NikoshBAN" panose="02000000000000000000" pitchFamily="2" charset="0"/>
                <a:cs typeface="NikoshBAN" panose="02000000000000000000" pitchFamily="2" charset="0"/>
              </a:rPr>
              <a:t>চিরনিদ্রা</a:t>
            </a:r>
            <a:r>
              <a:rPr lang="en-US" sz="2800" dirty="0" smtClean="0">
                <a:solidFill>
                  <a:srgbClr val="333333"/>
                </a:solidFill>
                <a:latin typeface="NikoshBAN" panose="02000000000000000000" pitchFamily="2" charset="0"/>
                <a:cs typeface="NikoshBAN" panose="02000000000000000000" pitchFamily="2" charset="0"/>
              </a:rPr>
              <a:t>য়</a:t>
            </a:r>
            <a:r>
              <a:rPr lang="as-IN" sz="2800" dirty="0" smtClean="0">
                <a:solidFill>
                  <a:srgbClr val="333333"/>
                </a:solidFill>
                <a:latin typeface="NikoshBAN" panose="02000000000000000000" pitchFamily="2" charset="0"/>
                <a:cs typeface="NikoshBAN" panose="02000000000000000000" pitchFamily="2" charset="0"/>
              </a:rPr>
              <a:t> শা</a:t>
            </a:r>
            <a:r>
              <a:rPr lang="en-US" sz="2800" dirty="0" err="1" smtClean="0">
                <a:solidFill>
                  <a:srgbClr val="333333"/>
                </a:solidFill>
                <a:latin typeface="NikoshBAN" panose="02000000000000000000" pitchFamily="2" charset="0"/>
                <a:cs typeface="NikoshBAN" panose="02000000000000000000" pitchFamily="2" charset="0"/>
              </a:rPr>
              <a:t>য়ি</a:t>
            </a:r>
            <a:r>
              <a:rPr lang="as-IN" sz="2800" dirty="0" smtClean="0">
                <a:solidFill>
                  <a:srgbClr val="333333"/>
                </a:solidFill>
                <a:latin typeface="NikoshBAN" panose="02000000000000000000" pitchFamily="2" charset="0"/>
                <a:cs typeface="NikoshBAN" panose="02000000000000000000" pitchFamily="2" charset="0"/>
              </a:rPr>
              <a:t>ত হও</a:t>
            </a:r>
            <a:r>
              <a:rPr lang="en-US" sz="2800" dirty="0" err="1" smtClean="0">
                <a:solidFill>
                  <a:srgbClr val="333333"/>
                </a:solidFill>
                <a:latin typeface="NikoshBAN" panose="02000000000000000000" pitchFamily="2" charset="0"/>
                <a:cs typeface="NikoshBAN" panose="02000000000000000000" pitchFamily="2" charset="0"/>
              </a:rPr>
              <a:t>য়া</a:t>
            </a:r>
            <a:r>
              <a:rPr lang="as-IN" sz="2800" dirty="0" smtClean="0">
                <a:solidFill>
                  <a:srgbClr val="333333"/>
                </a:solidFill>
                <a:latin typeface="NikoshBAN" panose="02000000000000000000" pitchFamily="2" charset="0"/>
                <a:cs typeface="NikoshBAN" panose="02000000000000000000" pitchFamily="2" charset="0"/>
              </a:rPr>
              <a:t>র </a:t>
            </a:r>
            <a:r>
              <a:rPr lang="as-IN" sz="2800" dirty="0">
                <a:solidFill>
                  <a:srgbClr val="333333"/>
                </a:solidFill>
                <a:latin typeface="NikoshBAN" panose="02000000000000000000" pitchFamily="2" charset="0"/>
                <a:cs typeface="NikoshBAN" panose="02000000000000000000" pitchFamily="2" charset="0"/>
              </a:rPr>
              <a:t>সুযোগ পান সেই আকাঙ্ক্ষা ব্যক্ত </a:t>
            </a:r>
            <a:r>
              <a:rPr lang="as-IN" sz="2800" dirty="0" smtClean="0">
                <a:solidFill>
                  <a:srgbClr val="333333"/>
                </a:solidFill>
                <a:latin typeface="NikoshBAN" panose="02000000000000000000" pitchFamily="2" charset="0"/>
                <a:cs typeface="NikoshBAN" panose="02000000000000000000" pitchFamily="2" charset="0"/>
              </a:rPr>
              <a:t>করেছেন</a:t>
            </a:r>
            <a:r>
              <a:rPr lang="en-US" sz="2800" dirty="0" smtClean="0">
                <a:solidFill>
                  <a:srgbClr val="333333"/>
                </a:solidFill>
                <a:latin typeface="NikoshBAN" panose="02000000000000000000" pitchFamily="2" charset="0"/>
                <a:cs typeface="NikoshBAN" panose="02000000000000000000" pitchFamily="2" charset="0"/>
              </a:rPr>
              <a:t> </a:t>
            </a:r>
            <a:r>
              <a:rPr lang="as-IN" sz="2800" dirty="0" smtClean="0">
                <a:solidFill>
                  <a:srgbClr val="333333"/>
                </a:solidFill>
                <a:latin typeface="NikoshBAN" panose="02000000000000000000" pitchFamily="2" charset="0"/>
                <a:cs typeface="NikoshBAN" panose="02000000000000000000" pitchFamily="2" charset="0"/>
              </a:rPr>
              <a:t>।</a:t>
            </a:r>
            <a:endParaRPr lang="as-IN" sz="2800" dirty="0">
              <a:solidFill>
                <a:srgbClr val="333333"/>
              </a:solidFill>
              <a:latin typeface="NikoshBAN" panose="02000000000000000000" pitchFamily="2" charset="0"/>
              <a:cs typeface="NikoshBAN" panose="02000000000000000000" pitchFamily="2" charset="0"/>
            </a:endParaRPr>
          </a:p>
          <a:p>
            <a:pPr fontAlgn="base"/>
            <a:r>
              <a:rPr lang="en-US" sz="2800" dirty="0" err="1">
                <a:solidFill>
                  <a:srgbClr val="333333"/>
                </a:solidFill>
                <a:latin typeface="NikoshBAN" panose="02000000000000000000" pitchFamily="2" charset="0"/>
                <a:cs typeface="NikoshBAN" panose="02000000000000000000" pitchFamily="2" charset="0"/>
              </a:rPr>
              <a:t>উঃ</a:t>
            </a:r>
            <a:r>
              <a:rPr lang="en-US" sz="2800" dirty="0">
                <a:solidFill>
                  <a:srgbClr val="333333"/>
                </a:solidFill>
                <a:latin typeface="NikoshBAN" panose="02000000000000000000" pitchFamily="2" charset="0"/>
                <a:cs typeface="NikoshBAN" panose="02000000000000000000" pitchFamily="2" charset="0"/>
              </a:rPr>
              <a:t> </a:t>
            </a:r>
            <a:r>
              <a:rPr lang="as-IN" sz="2800" dirty="0" smtClean="0">
                <a:solidFill>
                  <a:srgbClr val="333333"/>
                </a:solidFill>
                <a:latin typeface="NikoshBAN" panose="02000000000000000000" pitchFamily="2" charset="0"/>
                <a:cs typeface="NikoshBAN" panose="02000000000000000000" pitchFamily="2" charset="0"/>
              </a:rPr>
              <a:t>গ</a:t>
            </a:r>
            <a:r>
              <a:rPr lang="as-IN" sz="2800" dirty="0">
                <a:solidFill>
                  <a:srgbClr val="333333"/>
                </a:solidFill>
                <a:latin typeface="NikoshBAN" panose="02000000000000000000" pitchFamily="2" charset="0"/>
                <a:cs typeface="NikoshBAN" panose="02000000000000000000" pitchFamily="2" charset="0"/>
              </a:rPr>
              <a:t>. ‘জন্মভূমি’ </a:t>
            </a:r>
            <a:r>
              <a:rPr lang="as-IN" sz="2800" dirty="0" smtClean="0">
                <a:solidFill>
                  <a:srgbClr val="333333"/>
                </a:solidFill>
                <a:latin typeface="NikoshBAN" panose="02000000000000000000" pitchFamily="2" charset="0"/>
                <a:cs typeface="NikoshBAN" panose="02000000000000000000" pitchFamily="2" charset="0"/>
              </a:rPr>
              <a:t>কবিতা</a:t>
            </a:r>
            <a:r>
              <a:rPr lang="en-US" sz="2800" dirty="0" smtClean="0">
                <a:solidFill>
                  <a:srgbClr val="333333"/>
                </a:solidFill>
                <a:latin typeface="NikoshBAN" panose="02000000000000000000" pitchFamily="2" charset="0"/>
                <a:cs typeface="NikoshBAN" panose="02000000000000000000" pitchFamily="2" charset="0"/>
              </a:rPr>
              <a:t>য়</a:t>
            </a:r>
            <a:r>
              <a:rPr lang="as-IN" sz="2800" dirty="0" smtClean="0">
                <a:solidFill>
                  <a:srgbClr val="333333"/>
                </a:solidFill>
                <a:latin typeface="NikoshBAN" panose="02000000000000000000" pitchFamily="2" charset="0"/>
                <a:cs typeface="NikoshBAN" panose="02000000000000000000" pitchFamily="2" charset="0"/>
              </a:rPr>
              <a:t> </a:t>
            </a:r>
            <a:r>
              <a:rPr lang="as-IN" sz="2800" dirty="0">
                <a:solidFill>
                  <a:srgbClr val="333333"/>
                </a:solidFill>
                <a:latin typeface="NikoshBAN" panose="02000000000000000000" pitchFamily="2" charset="0"/>
                <a:cs typeface="NikoshBAN" panose="02000000000000000000" pitchFamily="2" charset="0"/>
              </a:rPr>
              <a:t>প্রকাশিত বাংলার প্রতি মুগ্ধতার </a:t>
            </a:r>
            <a:r>
              <a:rPr lang="as-IN" sz="2800" dirty="0" smtClean="0">
                <a:solidFill>
                  <a:srgbClr val="333333"/>
                </a:solidFill>
                <a:latin typeface="NikoshBAN" panose="02000000000000000000" pitchFamily="2" charset="0"/>
                <a:cs typeface="NikoshBAN" panose="02000000000000000000" pitchFamily="2" charset="0"/>
              </a:rPr>
              <a:t>বিষ</a:t>
            </a:r>
            <a:r>
              <a:rPr lang="en-US" sz="2800" dirty="0" smtClean="0">
                <a:solidFill>
                  <a:srgbClr val="333333"/>
                </a:solidFill>
                <a:latin typeface="NikoshBAN" panose="02000000000000000000" pitchFamily="2" charset="0"/>
                <a:cs typeface="NikoshBAN" panose="02000000000000000000" pitchFamily="2" charset="0"/>
              </a:rPr>
              <a:t>য়</a:t>
            </a:r>
            <a:r>
              <a:rPr lang="as-IN" sz="2800" dirty="0" smtClean="0">
                <a:solidFill>
                  <a:srgbClr val="333333"/>
                </a:solidFill>
                <a:latin typeface="NikoshBAN" panose="02000000000000000000" pitchFamily="2" charset="0"/>
                <a:cs typeface="NikoshBAN" panose="02000000000000000000" pitchFamily="2" charset="0"/>
              </a:rPr>
              <a:t>টি </a:t>
            </a:r>
            <a:r>
              <a:rPr lang="as-IN" sz="2800" dirty="0">
                <a:solidFill>
                  <a:srgbClr val="333333"/>
                </a:solidFill>
                <a:latin typeface="NikoshBAN" panose="02000000000000000000" pitchFamily="2" charset="0"/>
                <a:cs typeface="NikoshBAN" panose="02000000000000000000" pitchFamily="2" charset="0"/>
              </a:rPr>
              <a:t>উদ্দীপকেও ফুটে উঠেছে। রবীন্দ্রনাথ ঠাকুর ‘জন্মভূমি’ </a:t>
            </a:r>
            <a:r>
              <a:rPr lang="as-IN" sz="2800" dirty="0" smtClean="0">
                <a:solidFill>
                  <a:srgbClr val="333333"/>
                </a:solidFill>
                <a:latin typeface="NikoshBAN" panose="02000000000000000000" pitchFamily="2" charset="0"/>
                <a:cs typeface="NikoshBAN" panose="02000000000000000000" pitchFamily="2" charset="0"/>
              </a:rPr>
              <a:t>কবিতা</a:t>
            </a:r>
            <a:r>
              <a:rPr lang="en-US" sz="2800" dirty="0" smtClean="0">
                <a:solidFill>
                  <a:srgbClr val="333333"/>
                </a:solidFill>
                <a:latin typeface="NikoshBAN" panose="02000000000000000000" pitchFamily="2" charset="0"/>
                <a:cs typeface="NikoshBAN" panose="02000000000000000000" pitchFamily="2" charset="0"/>
              </a:rPr>
              <a:t>য়</a:t>
            </a:r>
            <a:r>
              <a:rPr lang="as-IN" sz="2800" dirty="0" smtClean="0">
                <a:solidFill>
                  <a:srgbClr val="333333"/>
                </a:solidFill>
                <a:latin typeface="NikoshBAN" panose="02000000000000000000" pitchFamily="2" charset="0"/>
                <a:cs typeface="NikoshBAN" panose="02000000000000000000" pitchFamily="2" charset="0"/>
              </a:rPr>
              <a:t> </a:t>
            </a:r>
            <a:r>
              <a:rPr lang="as-IN" sz="2800" dirty="0">
                <a:solidFill>
                  <a:srgbClr val="333333"/>
                </a:solidFill>
                <a:latin typeface="NikoshBAN" panose="02000000000000000000" pitchFamily="2" charset="0"/>
                <a:cs typeface="NikoshBAN" panose="02000000000000000000" pitchFamily="2" charset="0"/>
              </a:rPr>
              <a:t>বাংলার প্রকৃতির প্রতি তাঁর গভীর অনুভূতি প্রকাশ করেছেন। জন্মভূমির এই সৌন্দর্যের উৎস হচ্ছে বাগানের ফুল, জ্যোৎস্না, সূর্যের আলো, চাঁদ ইত্যাদি। এ সবের মিলিত সৌন্দর্যই কবির মনকে আকুল করে।</a:t>
            </a:r>
          </a:p>
          <a:p>
            <a:pPr fontAlgn="base"/>
            <a:r>
              <a:rPr lang="as-IN" sz="2800" dirty="0">
                <a:solidFill>
                  <a:srgbClr val="333333"/>
                </a:solidFill>
                <a:latin typeface="NikoshBAN" panose="02000000000000000000" pitchFamily="2" charset="0"/>
                <a:cs typeface="NikoshBAN" panose="02000000000000000000" pitchFamily="2" charset="0"/>
              </a:rPr>
              <a:t>উদ্দীপকের কবিতাংশে জন্মভূমির রূপে মুগ্ধ </a:t>
            </a:r>
            <a:r>
              <a:rPr lang="as-IN" sz="2800" dirty="0" smtClean="0">
                <a:solidFill>
                  <a:srgbClr val="333333"/>
                </a:solidFill>
                <a:latin typeface="NikoshBAN" panose="02000000000000000000" pitchFamily="2" charset="0"/>
                <a:cs typeface="NikoshBAN" panose="02000000000000000000" pitchFamily="2" charset="0"/>
              </a:rPr>
              <a:t>হও</a:t>
            </a:r>
            <a:r>
              <a:rPr lang="en-US" sz="2800" dirty="0" err="1" smtClean="0">
                <a:solidFill>
                  <a:srgbClr val="333333"/>
                </a:solidFill>
                <a:latin typeface="NikoshBAN" panose="02000000000000000000" pitchFamily="2" charset="0"/>
                <a:cs typeface="NikoshBAN" panose="02000000000000000000" pitchFamily="2" charset="0"/>
              </a:rPr>
              <a:t>য়া</a:t>
            </a:r>
            <a:r>
              <a:rPr lang="as-IN" sz="2800" dirty="0" smtClean="0">
                <a:solidFill>
                  <a:srgbClr val="333333"/>
                </a:solidFill>
                <a:latin typeface="NikoshBAN" panose="02000000000000000000" pitchFamily="2" charset="0"/>
                <a:cs typeface="NikoshBAN" panose="02000000000000000000" pitchFamily="2" charset="0"/>
              </a:rPr>
              <a:t>র </a:t>
            </a:r>
            <a:r>
              <a:rPr lang="as-IN" sz="2800" dirty="0">
                <a:solidFill>
                  <a:srgbClr val="333333"/>
                </a:solidFill>
                <a:latin typeface="NikoshBAN" panose="02000000000000000000" pitchFamily="2" charset="0"/>
                <a:cs typeface="NikoshBAN" panose="02000000000000000000" pitchFamily="2" charset="0"/>
              </a:rPr>
              <a:t>অনুভূতি প্রকাশ </a:t>
            </a:r>
            <a:r>
              <a:rPr lang="as-IN" sz="2800" dirty="0" smtClean="0">
                <a:solidFill>
                  <a:srgbClr val="333333"/>
                </a:solidFill>
                <a:latin typeface="NikoshBAN" panose="02000000000000000000" pitchFamily="2" charset="0"/>
                <a:cs typeface="NikoshBAN" panose="02000000000000000000" pitchFamily="2" charset="0"/>
              </a:rPr>
              <a:t>পে</a:t>
            </a:r>
            <a:r>
              <a:rPr lang="en-US" sz="2800" dirty="0" err="1" smtClean="0">
                <a:solidFill>
                  <a:srgbClr val="333333"/>
                </a:solidFill>
                <a:latin typeface="NikoshBAN" panose="02000000000000000000" pitchFamily="2" charset="0"/>
                <a:cs typeface="NikoshBAN" panose="02000000000000000000" pitchFamily="2" charset="0"/>
              </a:rPr>
              <a:t>য়ে</a:t>
            </a:r>
            <a:r>
              <a:rPr lang="as-IN" sz="2800" dirty="0" smtClean="0">
                <a:solidFill>
                  <a:srgbClr val="333333"/>
                </a:solidFill>
                <a:latin typeface="NikoshBAN" panose="02000000000000000000" pitchFamily="2" charset="0"/>
                <a:cs typeface="NikoshBAN" panose="02000000000000000000" pitchFamily="2" charset="0"/>
              </a:rPr>
              <a:t>ছে</a:t>
            </a:r>
            <a:r>
              <a:rPr lang="as-IN" sz="2800" dirty="0">
                <a:solidFill>
                  <a:srgbClr val="333333"/>
                </a:solidFill>
                <a:latin typeface="NikoshBAN" panose="02000000000000000000" pitchFamily="2" charset="0"/>
                <a:cs typeface="NikoshBAN" panose="02000000000000000000" pitchFamily="2" charset="0"/>
              </a:rPr>
              <a:t>। স্বদেশের অপরূপ সৌন্দর্যে মোহিত কবির মন-প্রাণ। প্রকৃতির ঐশ্বর্যে কবির দেশ এমন </a:t>
            </a:r>
            <a:r>
              <a:rPr lang="as-IN" sz="2800" dirty="0" smtClean="0">
                <a:solidFill>
                  <a:srgbClr val="333333"/>
                </a:solidFill>
                <a:latin typeface="NikoshBAN" panose="02000000000000000000" pitchFamily="2" charset="0"/>
                <a:cs typeface="NikoshBAN" panose="02000000000000000000" pitchFamily="2" charset="0"/>
              </a:rPr>
              <a:t>মোহনী</a:t>
            </a:r>
            <a:r>
              <a:rPr lang="en-US" sz="2800" dirty="0" smtClean="0">
                <a:solidFill>
                  <a:srgbClr val="333333"/>
                </a:solidFill>
                <a:latin typeface="NikoshBAN" panose="02000000000000000000" pitchFamily="2" charset="0"/>
                <a:cs typeface="NikoshBAN" panose="02000000000000000000" pitchFamily="2" charset="0"/>
              </a:rPr>
              <a:t>য়</a:t>
            </a:r>
            <a:r>
              <a:rPr lang="as-IN" sz="2800" dirty="0" smtClean="0">
                <a:solidFill>
                  <a:srgbClr val="333333"/>
                </a:solidFill>
                <a:latin typeface="NikoshBAN" panose="02000000000000000000" pitchFamily="2" charset="0"/>
                <a:cs typeface="NikoshBAN" panose="02000000000000000000" pitchFamily="2" charset="0"/>
              </a:rPr>
              <a:t> </a:t>
            </a:r>
            <a:r>
              <a:rPr lang="as-IN" sz="2800" dirty="0">
                <a:solidFill>
                  <a:srgbClr val="333333"/>
                </a:solidFill>
                <a:latin typeface="NikoshBAN" panose="02000000000000000000" pitchFamily="2" charset="0"/>
                <a:cs typeface="NikoshBAN" panose="02000000000000000000" pitchFamily="2" charset="0"/>
              </a:rPr>
              <a:t>সাজে সজ্জিত </a:t>
            </a:r>
            <a:r>
              <a:rPr lang="as-IN" sz="2800" dirty="0" smtClean="0">
                <a:solidFill>
                  <a:srgbClr val="333333"/>
                </a:solidFill>
                <a:latin typeface="NikoshBAN" panose="02000000000000000000" pitchFamily="2" charset="0"/>
                <a:cs typeface="NikoshBAN" panose="02000000000000000000" pitchFamily="2" charset="0"/>
              </a:rPr>
              <a:t>হ</a:t>
            </a:r>
            <a:r>
              <a:rPr lang="en-US" sz="2800" dirty="0" err="1" smtClean="0">
                <a:solidFill>
                  <a:srgbClr val="333333"/>
                </a:solidFill>
                <a:latin typeface="NikoshBAN" panose="02000000000000000000" pitchFamily="2" charset="0"/>
                <a:cs typeface="NikoshBAN" panose="02000000000000000000" pitchFamily="2" charset="0"/>
              </a:rPr>
              <a:t>য়ে</a:t>
            </a:r>
            <a:r>
              <a:rPr lang="as-IN" sz="2800" dirty="0" smtClean="0">
                <a:solidFill>
                  <a:srgbClr val="333333"/>
                </a:solidFill>
                <a:latin typeface="NikoshBAN" panose="02000000000000000000" pitchFamily="2" charset="0"/>
                <a:cs typeface="NikoshBAN" panose="02000000000000000000" pitchFamily="2" charset="0"/>
              </a:rPr>
              <a:t>ছে</a:t>
            </a:r>
            <a:r>
              <a:rPr lang="as-IN" sz="2800" dirty="0">
                <a:solidFill>
                  <a:srgbClr val="333333"/>
                </a:solidFill>
                <a:latin typeface="NikoshBAN" panose="02000000000000000000" pitchFamily="2" charset="0"/>
                <a:cs typeface="NikoshBAN" panose="02000000000000000000" pitchFamily="2" charset="0"/>
              </a:rPr>
              <a:t>। ‘জন্মভূমি’ কবিতার কবির মাঝেও একই ধরনের অনুভূতি সৃষ্টি </a:t>
            </a:r>
            <a:r>
              <a:rPr lang="as-IN" sz="2800" dirty="0" smtClean="0">
                <a:solidFill>
                  <a:srgbClr val="333333"/>
                </a:solidFill>
                <a:latin typeface="NikoshBAN" panose="02000000000000000000" pitchFamily="2" charset="0"/>
                <a:cs typeface="NikoshBAN" panose="02000000000000000000" pitchFamily="2" charset="0"/>
              </a:rPr>
              <a:t>হ</a:t>
            </a:r>
            <a:r>
              <a:rPr lang="en-US" sz="2800" dirty="0" err="1" smtClean="0">
                <a:solidFill>
                  <a:srgbClr val="333333"/>
                </a:solidFill>
                <a:latin typeface="NikoshBAN" panose="02000000000000000000" pitchFamily="2" charset="0"/>
                <a:cs typeface="NikoshBAN" panose="02000000000000000000" pitchFamily="2" charset="0"/>
              </a:rPr>
              <a:t>য়ে</a:t>
            </a:r>
            <a:r>
              <a:rPr lang="as-IN" sz="2800" dirty="0" smtClean="0">
                <a:solidFill>
                  <a:srgbClr val="333333"/>
                </a:solidFill>
                <a:latin typeface="NikoshBAN" panose="02000000000000000000" pitchFamily="2" charset="0"/>
                <a:cs typeface="NikoshBAN" panose="02000000000000000000" pitchFamily="2" charset="0"/>
              </a:rPr>
              <a:t>ছে</a:t>
            </a:r>
            <a:r>
              <a:rPr lang="en-US" sz="2800" dirty="0" smtClean="0">
                <a:solidFill>
                  <a:srgbClr val="333333"/>
                </a:solidFill>
                <a:latin typeface="NikoshBAN" panose="02000000000000000000" pitchFamily="2" charset="0"/>
                <a:cs typeface="NikoshBAN" panose="02000000000000000000" pitchFamily="2" charset="0"/>
              </a:rPr>
              <a:t> </a:t>
            </a:r>
            <a:r>
              <a:rPr lang="as-IN" sz="2800" dirty="0" smtClean="0">
                <a:solidFill>
                  <a:srgbClr val="333333"/>
                </a:solidFill>
                <a:latin typeface="NikoshBAN" panose="02000000000000000000" pitchFamily="2" charset="0"/>
                <a:cs typeface="NikoshBAN" panose="02000000000000000000" pitchFamily="2" charset="0"/>
              </a:rPr>
              <a:t>।</a:t>
            </a:r>
            <a:endParaRPr lang="as-IN" sz="2800" b="0" i="0" dirty="0">
              <a:solidFill>
                <a:srgbClr val="333333"/>
              </a:solidFill>
              <a:effectLst/>
              <a:latin typeface="NikoshBAN" panose="02000000000000000000" pitchFamily="2" charset="0"/>
              <a:cs typeface="NikoshBAN" panose="02000000000000000000" pitchFamily="2" charset="0"/>
            </a:endParaRPr>
          </a:p>
        </p:txBody>
      </p:sp>
      <p:sp>
        <p:nvSpPr>
          <p:cNvPr id="7" name="Rectangle 6"/>
          <p:cNvSpPr/>
          <p:nvPr/>
        </p:nvSpPr>
        <p:spPr>
          <a:xfrm>
            <a:off x="809438" y="502638"/>
            <a:ext cx="11765644" cy="2246769"/>
          </a:xfrm>
          <a:prstGeom prst="rect">
            <a:avLst/>
          </a:prstGeom>
          <a:solidFill>
            <a:srgbClr val="FFFF00"/>
          </a:solidFill>
        </p:spPr>
        <p:txBody>
          <a:bodyPr wrap="square">
            <a:spAutoFit/>
          </a:bodyPr>
          <a:lstStyle/>
          <a:p>
            <a:pPr fontAlgn="base"/>
            <a:r>
              <a:rPr lang="as-IN" sz="2800" b="1" dirty="0">
                <a:solidFill>
                  <a:srgbClr val="333333"/>
                </a:solidFill>
                <a:latin typeface="NikoshBAN" panose="02000000000000000000" pitchFamily="2" charset="0"/>
                <a:cs typeface="NikoshBAN" panose="02000000000000000000" pitchFamily="2" charset="0"/>
              </a:rPr>
              <a:t>সৃজনশীল প্রশ্ন ১ :</a:t>
            </a:r>
            <a:r>
              <a:rPr lang="as-IN" sz="2800" dirty="0">
                <a:solidFill>
                  <a:srgbClr val="333333"/>
                </a:solidFill>
                <a:latin typeface="NikoshBAN" panose="02000000000000000000" pitchFamily="2" charset="0"/>
                <a:cs typeface="NikoshBAN" panose="02000000000000000000" pitchFamily="2" charset="0"/>
              </a:rPr>
              <a:t> আজি বাংলাদেশের হৃদয় হতে কখন আপনি তুমি এই অপরূপ রূপে বাহির হলে জননী ওগো মা, তোমায় দেখে দেখে আঁখি না ফিরে। তোমার দুয়ার আজি খুলে গেছে সোনার মন্দিরে।</a:t>
            </a:r>
          </a:p>
          <a:p>
            <a:pPr fontAlgn="base"/>
            <a:r>
              <a:rPr lang="as-IN" sz="2800" dirty="0">
                <a:solidFill>
                  <a:srgbClr val="333333"/>
                </a:solidFill>
                <a:latin typeface="NikoshBAN" panose="02000000000000000000" pitchFamily="2" charset="0"/>
                <a:cs typeface="NikoshBAN" panose="02000000000000000000" pitchFamily="2" charset="0"/>
              </a:rPr>
              <a:t>ক. কবির চোখ </a:t>
            </a:r>
            <a:r>
              <a:rPr lang="as-IN" sz="2800" dirty="0" smtClean="0">
                <a:solidFill>
                  <a:srgbClr val="333333"/>
                </a:solidFill>
                <a:latin typeface="NikoshBAN" panose="02000000000000000000" pitchFamily="2" charset="0"/>
                <a:cs typeface="NikoshBAN" panose="02000000000000000000" pitchFamily="2" charset="0"/>
              </a:rPr>
              <a:t>জু</a:t>
            </a:r>
            <a:r>
              <a:rPr lang="en-US" sz="2800" dirty="0" err="1" smtClean="0">
                <a:solidFill>
                  <a:srgbClr val="333333"/>
                </a:solidFill>
                <a:latin typeface="NikoshBAN" panose="02000000000000000000" pitchFamily="2" charset="0"/>
                <a:cs typeface="NikoshBAN" panose="02000000000000000000" pitchFamily="2" charset="0"/>
              </a:rPr>
              <a:t>ড়ায়</a:t>
            </a:r>
            <a:r>
              <a:rPr lang="as-IN" sz="2800" dirty="0" smtClean="0">
                <a:solidFill>
                  <a:srgbClr val="333333"/>
                </a:solidFill>
                <a:latin typeface="NikoshBAN" panose="02000000000000000000" pitchFamily="2" charset="0"/>
                <a:cs typeface="NikoshBAN" panose="02000000000000000000" pitchFamily="2" charset="0"/>
              </a:rPr>
              <a:t> কীসে</a:t>
            </a:r>
            <a:r>
              <a:rPr lang="en-US" sz="2800" dirty="0" smtClean="0">
                <a:solidFill>
                  <a:srgbClr val="333333"/>
                </a:solidFill>
                <a:latin typeface="NikoshBAN" panose="02000000000000000000" pitchFamily="2" charset="0"/>
                <a:cs typeface="NikoshBAN" panose="02000000000000000000" pitchFamily="2" charset="0"/>
              </a:rPr>
              <a:t> </a:t>
            </a:r>
            <a:r>
              <a:rPr lang="as-IN" sz="2800" dirty="0" smtClean="0">
                <a:solidFill>
                  <a:srgbClr val="333333"/>
                </a:solidFill>
                <a:latin typeface="NikoshBAN" panose="02000000000000000000" pitchFamily="2" charset="0"/>
                <a:cs typeface="NikoshBAN" panose="02000000000000000000" pitchFamily="2" charset="0"/>
              </a:rPr>
              <a:t>?</a:t>
            </a:r>
            <a:r>
              <a:rPr lang="as-IN" sz="2800" dirty="0">
                <a:solidFill>
                  <a:srgbClr val="333333"/>
                </a:solidFill>
                <a:latin typeface="NikoshBAN" panose="02000000000000000000" pitchFamily="2" charset="0"/>
                <a:cs typeface="NikoshBAN" panose="02000000000000000000" pitchFamily="2" charset="0"/>
              </a:rPr>
              <a:t/>
            </a:r>
            <a:br>
              <a:rPr lang="as-IN" sz="2800" dirty="0">
                <a:solidFill>
                  <a:srgbClr val="333333"/>
                </a:solidFill>
                <a:latin typeface="NikoshBAN" panose="02000000000000000000" pitchFamily="2" charset="0"/>
                <a:cs typeface="NikoshBAN" panose="02000000000000000000" pitchFamily="2" charset="0"/>
              </a:rPr>
            </a:br>
            <a:r>
              <a:rPr lang="as-IN" sz="2800" dirty="0">
                <a:solidFill>
                  <a:srgbClr val="333333"/>
                </a:solidFill>
                <a:latin typeface="NikoshBAN" panose="02000000000000000000" pitchFamily="2" charset="0"/>
                <a:cs typeface="NikoshBAN" panose="02000000000000000000" pitchFamily="2" charset="0"/>
              </a:rPr>
              <a:t>খ. ‘ওই আলোতে </a:t>
            </a:r>
            <a:r>
              <a:rPr lang="as-IN" sz="2800" dirty="0" smtClean="0">
                <a:solidFill>
                  <a:srgbClr val="333333"/>
                </a:solidFill>
                <a:latin typeface="NikoshBAN" panose="02000000000000000000" pitchFamily="2" charset="0"/>
                <a:cs typeface="NikoshBAN" panose="02000000000000000000" pitchFamily="2" charset="0"/>
              </a:rPr>
              <a:t>ন</a:t>
            </a:r>
            <a:r>
              <a:rPr lang="en-US" sz="2800" dirty="0" smtClean="0">
                <a:solidFill>
                  <a:srgbClr val="333333"/>
                </a:solidFill>
                <a:latin typeface="NikoshBAN" panose="02000000000000000000" pitchFamily="2" charset="0"/>
                <a:cs typeface="NikoshBAN" panose="02000000000000000000" pitchFamily="2" charset="0"/>
              </a:rPr>
              <a:t>য়</a:t>
            </a:r>
            <a:r>
              <a:rPr lang="as-IN" sz="2800" dirty="0" smtClean="0">
                <a:solidFill>
                  <a:srgbClr val="333333"/>
                </a:solidFill>
                <a:latin typeface="NikoshBAN" panose="02000000000000000000" pitchFamily="2" charset="0"/>
                <a:cs typeface="NikoshBAN" panose="02000000000000000000" pitchFamily="2" charset="0"/>
              </a:rPr>
              <a:t>ন </a:t>
            </a:r>
            <a:r>
              <a:rPr lang="as-IN" sz="2800" dirty="0">
                <a:solidFill>
                  <a:srgbClr val="333333"/>
                </a:solidFill>
                <a:latin typeface="NikoshBAN" panose="02000000000000000000" pitchFamily="2" charset="0"/>
                <a:cs typeface="NikoshBAN" panose="02000000000000000000" pitchFamily="2" charset="0"/>
              </a:rPr>
              <a:t>রেখে মুদব </a:t>
            </a:r>
            <a:r>
              <a:rPr lang="as-IN" sz="2800" dirty="0" smtClean="0">
                <a:solidFill>
                  <a:srgbClr val="333333"/>
                </a:solidFill>
                <a:latin typeface="NikoshBAN" panose="02000000000000000000" pitchFamily="2" charset="0"/>
                <a:cs typeface="NikoshBAN" panose="02000000000000000000" pitchFamily="2" charset="0"/>
              </a:rPr>
              <a:t>ন</a:t>
            </a:r>
            <a:r>
              <a:rPr lang="en-US" sz="2800" dirty="0" smtClean="0">
                <a:solidFill>
                  <a:srgbClr val="333333"/>
                </a:solidFill>
                <a:latin typeface="NikoshBAN" panose="02000000000000000000" pitchFamily="2" charset="0"/>
                <a:cs typeface="NikoshBAN" panose="02000000000000000000" pitchFamily="2" charset="0"/>
              </a:rPr>
              <a:t>য়</a:t>
            </a:r>
            <a:r>
              <a:rPr lang="as-IN" sz="2800" dirty="0" smtClean="0">
                <a:solidFill>
                  <a:srgbClr val="333333"/>
                </a:solidFill>
                <a:latin typeface="NikoshBAN" panose="02000000000000000000" pitchFamily="2" charset="0"/>
                <a:cs typeface="NikoshBAN" panose="02000000000000000000" pitchFamily="2" charset="0"/>
              </a:rPr>
              <a:t>ন </a:t>
            </a:r>
            <a:r>
              <a:rPr lang="as-IN" sz="2800" dirty="0">
                <a:solidFill>
                  <a:srgbClr val="333333"/>
                </a:solidFill>
                <a:latin typeface="NikoshBAN" panose="02000000000000000000" pitchFamily="2" charset="0"/>
                <a:cs typeface="NikoshBAN" panose="02000000000000000000" pitchFamily="2" charset="0"/>
              </a:rPr>
              <a:t>শেষে’ পঙ্ক্তিটি </a:t>
            </a:r>
            <a:r>
              <a:rPr lang="as-IN" sz="2800" dirty="0" smtClean="0">
                <a:solidFill>
                  <a:srgbClr val="333333"/>
                </a:solidFill>
                <a:latin typeface="NikoshBAN" panose="02000000000000000000" pitchFamily="2" charset="0"/>
                <a:cs typeface="NikoshBAN" panose="02000000000000000000" pitchFamily="2" charset="0"/>
              </a:rPr>
              <a:t>বুঝিয়ে লেখো</a:t>
            </a:r>
            <a:r>
              <a:rPr lang="en-US" sz="2800" dirty="0" smtClean="0">
                <a:solidFill>
                  <a:srgbClr val="333333"/>
                </a:solidFill>
                <a:latin typeface="NikoshBAN" panose="02000000000000000000" pitchFamily="2" charset="0"/>
                <a:cs typeface="NikoshBAN" panose="02000000000000000000" pitchFamily="2" charset="0"/>
              </a:rPr>
              <a:t> </a:t>
            </a:r>
            <a:r>
              <a:rPr lang="as-IN" sz="2800" dirty="0" smtClean="0">
                <a:solidFill>
                  <a:srgbClr val="333333"/>
                </a:solidFill>
                <a:latin typeface="NikoshBAN" panose="02000000000000000000" pitchFamily="2" charset="0"/>
                <a:cs typeface="NikoshBAN" panose="02000000000000000000" pitchFamily="2" charset="0"/>
              </a:rPr>
              <a:t>।</a:t>
            </a:r>
            <a:r>
              <a:rPr lang="as-IN" sz="2800" dirty="0">
                <a:solidFill>
                  <a:srgbClr val="333333"/>
                </a:solidFill>
                <a:latin typeface="NikoshBAN" panose="02000000000000000000" pitchFamily="2" charset="0"/>
                <a:cs typeface="NikoshBAN" panose="02000000000000000000" pitchFamily="2" charset="0"/>
              </a:rPr>
              <a:t/>
            </a:r>
            <a:br>
              <a:rPr lang="as-IN" sz="2800" dirty="0">
                <a:solidFill>
                  <a:srgbClr val="333333"/>
                </a:solidFill>
                <a:latin typeface="NikoshBAN" panose="02000000000000000000" pitchFamily="2" charset="0"/>
                <a:cs typeface="NikoshBAN" panose="02000000000000000000" pitchFamily="2" charset="0"/>
              </a:rPr>
            </a:br>
            <a:r>
              <a:rPr lang="as-IN" sz="2800" dirty="0">
                <a:solidFill>
                  <a:srgbClr val="333333"/>
                </a:solidFill>
                <a:latin typeface="NikoshBAN" panose="02000000000000000000" pitchFamily="2" charset="0"/>
                <a:cs typeface="NikoshBAN" panose="02000000000000000000" pitchFamily="2" charset="0"/>
              </a:rPr>
              <a:t>গ. উদ্দীপকে ‘জন্মভূমি’ কবিতার যে </a:t>
            </a:r>
            <a:r>
              <a:rPr lang="as-IN" sz="2800" dirty="0" smtClean="0">
                <a:solidFill>
                  <a:srgbClr val="333333"/>
                </a:solidFill>
                <a:latin typeface="NikoshBAN" panose="02000000000000000000" pitchFamily="2" charset="0"/>
                <a:cs typeface="NikoshBAN" panose="02000000000000000000" pitchFamily="2" charset="0"/>
              </a:rPr>
              <a:t>বিষ</a:t>
            </a:r>
            <a:r>
              <a:rPr lang="en-US" sz="2800" dirty="0" err="1" smtClean="0">
                <a:solidFill>
                  <a:srgbClr val="333333"/>
                </a:solidFill>
                <a:latin typeface="NikoshBAN" panose="02000000000000000000" pitchFamily="2" charset="0"/>
                <a:cs typeface="NikoshBAN" panose="02000000000000000000" pitchFamily="2" charset="0"/>
              </a:rPr>
              <a:t>য়ে</a:t>
            </a:r>
            <a:r>
              <a:rPr lang="as-IN" sz="2800" dirty="0" smtClean="0">
                <a:solidFill>
                  <a:srgbClr val="333333"/>
                </a:solidFill>
                <a:latin typeface="NikoshBAN" panose="02000000000000000000" pitchFamily="2" charset="0"/>
                <a:cs typeface="NikoshBAN" panose="02000000000000000000" pitchFamily="2" charset="0"/>
              </a:rPr>
              <a:t>র </a:t>
            </a:r>
            <a:r>
              <a:rPr lang="as-IN" sz="2800" dirty="0">
                <a:solidFill>
                  <a:srgbClr val="333333"/>
                </a:solidFill>
                <a:latin typeface="NikoshBAN" panose="02000000000000000000" pitchFamily="2" charset="0"/>
                <a:cs typeface="NikoshBAN" panose="02000000000000000000" pitchFamily="2" charset="0"/>
              </a:rPr>
              <a:t>মিল লক্ষ করা </a:t>
            </a:r>
            <a:r>
              <a:rPr lang="as-IN" sz="2800" dirty="0" smtClean="0">
                <a:solidFill>
                  <a:srgbClr val="333333"/>
                </a:solidFill>
                <a:latin typeface="NikoshBAN" panose="02000000000000000000" pitchFamily="2" charset="0"/>
                <a:cs typeface="NikoshBAN" panose="02000000000000000000" pitchFamily="2" charset="0"/>
              </a:rPr>
              <a:t>যা</a:t>
            </a:r>
            <a:r>
              <a:rPr lang="en-US" sz="2800" dirty="0" smtClean="0">
                <a:solidFill>
                  <a:srgbClr val="333333"/>
                </a:solidFill>
                <a:latin typeface="NikoshBAN" panose="02000000000000000000" pitchFamily="2" charset="0"/>
                <a:cs typeface="NikoshBAN" panose="02000000000000000000" pitchFamily="2" charset="0"/>
              </a:rPr>
              <a:t>য়</a:t>
            </a:r>
            <a:r>
              <a:rPr lang="as-IN" sz="2800" dirty="0" smtClean="0">
                <a:solidFill>
                  <a:srgbClr val="333333"/>
                </a:solidFill>
                <a:latin typeface="NikoshBAN" panose="02000000000000000000" pitchFamily="2" charset="0"/>
                <a:cs typeface="NikoshBAN" panose="02000000000000000000" pitchFamily="2" charset="0"/>
              </a:rPr>
              <a:t> </a:t>
            </a:r>
            <a:r>
              <a:rPr lang="as-IN" sz="2800" dirty="0">
                <a:solidFill>
                  <a:srgbClr val="333333"/>
                </a:solidFill>
                <a:latin typeface="NikoshBAN" panose="02000000000000000000" pitchFamily="2" charset="0"/>
                <a:cs typeface="NikoshBAN" panose="02000000000000000000" pitchFamily="2" charset="0"/>
              </a:rPr>
              <a:t>তা ব্যাখ্যা </a:t>
            </a:r>
            <a:r>
              <a:rPr lang="as-IN" sz="2800" dirty="0" smtClean="0">
                <a:solidFill>
                  <a:srgbClr val="333333"/>
                </a:solidFill>
                <a:latin typeface="NikoshBAN" panose="02000000000000000000" pitchFamily="2" charset="0"/>
                <a:cs typeface="NikoshBAN" panose="02000000000000000000" pitchFamily="2" charset="0"/>
              </a:rPr>
              <a:t>করো</a:t>
            </a:r>
            <a:r>
              <a:rPr lang="en-US" sz="2800" dirty="0" smtClean="0">
                <a:solidFill>
                  <a:srgbClr val="333333"/>
                </a:solidFill>
                <a:latin typeface="NikoshBAN" panose="02000000000000000000" pitchFamily="2" charset="0"/>
                <a:cs typeface="NikoshBAN" panose="02000000000000000000" pitchFamily="2" charset="0"/>
              </a:rPr>
              <a:t> </a:t>
            </a:r>
            <a:r>
              <a:rPr lang="as-IN" sz="2800" dirty="0" smtClean="0">
                <a:solidFill>
                  <a:srgbClr val="333333"/>
                </a:solidFill>
                <a:latin typeface="NikoshBAN" panose="02000000000000000000" pitchFamily="2" charset="0"/>
                <a:cs typeface="NikoshBAN" panose="02000000000000000000" pitchFamily="2" charset="0"/>
              </a:rPr>
              <a:t>।</a:t>
            </a:r>
            <a:endParaRPr lang="en-US" sz="2800" dirty="0"/>
          </a:p>
        </p:txBody>
      </p:sp>
    </p:spTree>
    <p:extLst>
      <p:ext uri="{BB962C8B-B14F-4D97-AF65-F5344CB8AC3E}">
        <p14:creationId xmlns:p14="http://schemas.microsoft.com/office/powerpoint/2010/main" val="2958046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449942" y="259080"/>
            <a:ext cx="12932229"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sp>
        <p:nvSpPr>
          <p:cNvPr id="5" name="Frame 3"/>
          <p:cNvSpPr>
            <a:spLocks/>
          </p:cNvSpPr>
          <p:nvPr/>
        </p:nvSpPr>
        <p:spPr bwMode="auto">
          <a:xfrm>
            <a:off x="0" y="-46778"/>
            <a:ext cx="13817600"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a:effectLst>
            <a:glow rad="228600">
              <a:schemeClr val="accent2">
                <a:satMod val="175000"/>
                <a:alpha val="40000"/>
              </a:schemeClr>
            </a:glow>
          </a:effectLst>
        </p:spPr>
        <p:txBody>
          <a:bodyPr lIns="117564" tIns="58782" rIns="117564" bIns="58782" anchor="ctr"/>
          <a:lstStyle/>
          <a:p>
            <a:endParaRPr lang="en-US"/>
          </a:p>
        </p:txBody>
      </p:sp>
      <p:sp>
        <p:nvSpPr>
          <p:cNvPr id="6" name="Rectangle 5"/>
          <p:cNvSpPr/>
          <p:nvPr/>
        </p:nvSpPr>
        <p:spPr>
          <a:xfrm>
            <a:off x="885929" y="2459153"/>
            <a:ext cx="11872686" cy="4401205"/>
          </a:xfrm>
          <a:prstGeom prst="rect">
            <a:avLst/>
          </a:prstGeom>
        </p:spPr>
        <p:txBody>
          <a:bodyPr wrap="square">
            <a:spAutoFit/>
          </a:bodyPr>
          <a:lstStyle/>
          <a:p>
            <a:pPr fontAlgn="base"/>
            <a:r>
              <a:rPr lang="en-US" sz="2800" dirty="0" err="1">
                <a:solidFill>
                  <a:srgbClr val="333333"/>
                </a:solidFill>
                <a:latin typeface="NikoshBAN" panose="02000000000000000000" pitchFamily="2" charset="0"/>
                <a:cs typeface="NikoshBAN" panose="02000000000000000000" pitchFamily="2" charset="0"/>
              </a:rPr>
              <a:t>উঃ</a:t>
            </a:r>
            <a:r>
              <a:rPr lang="en-US" sz="2800" dirty="0">
                <a:solidFill>
                  <a:srgbClr val="333333"/>
                </a:solidFill>
                <a:latin typeface="NikoshBAN" panose="02000000000000000000" pitchFamily="2" charset="0"/>
                <a:cs typeface="NikoshBAN" panose="02000000000000000000" pitchFamily="2" charset="0"/>
              </a:rPr>
              <a:t> </a:t>
            </a:r>
            <a:r>
              <a:rPr lang="as-IN" sz="2800" dirty="0" smtClean="0">
                <a:solidFill>
                  <a:srgbClr val="333333"/>
                </a:solidFill>
                <a:latin typeface="NikoshBAN" panose="02000000000000000000" pitchFamily="2" charset="0"/>
                <a:cs typeface="NikoshBAN" panose="02000000000000000000" pitchFamily="2" charset="0"/>
              </a:rPr>
              <a:t>ঘ</a:t>
            </a:r>
            <a:r>
              <a:rPr lang="as-IN" sz="2800" dirty="0">
                <a:solidFill>
                  <a:srgbClr val="333333"/>
                </a:solidFill>
                <a:latin typeface="NikoshBAN" panose="02000000000000000000" pitchFamily="2" charset="0"/>
                <a:cs typeface="NikoshBAN" panose="02000000000000000000" pitchFamily="2" charset="0"/>
              </a:rPr>
              <a:t>. </a:t>
            </a:r>
            <a:r>
              <a:rPr lang="as-IN" sz="2800" dirty="0" smtClean="0">
                <a:solidFill>
                  <a:srgbClr val="333333"/>
                </a:solidFill>
                <a:latin typeface="NikoshBAN" panose="02000000000000000000" pitchFamily="2" charset="0"/>
                <a:cs typeface="NikoshBAN" panose="02000000000000000000" pitchFamily="2" charset="0"/>
              </a:rPr>
              <a:t>স্বদেশের </a:t>
            </a:r>
            <a:r>
              <a:rPr lang="as-IN" sz="2800" dirty="0">
                <a:solidFill>
                  <a:srgbClr val="333333"/>
                </a:solidFill>
                <a:latin typeface="NikoshBAN" panose="02000000000000000000" pitchFamily="2" charset="0"/>
                <a:cs typeface="NikoshBAN" panose="02000000000000000000" pitchFamily="2" charset="0"/>
              </a:rPr>
              <a:t>প্রতি গভীর ভালোবাসাই উদ্দীপকের কবিতাংশ ও ‘জন্মভূমি’ কবিতার কবির মাঝে প্রগাঢ় আবেগের সঞ্চার করেছে। রবীন্দ্রনাথ ঠাকুর রচিত ‘জন্মভূমি’ কবিতায় জন্মভূমির প্রতি কবির গভীর মমত্ববোধ প্রতিফলিত হয়েছে। এই দেশের প্রকৃতি কবির মনকে আকুল করে। এই দেশে জন্মগ্রহণ করে কবি নিজেকে ধন্য মনে করেছেন। এই দেশের মাটিতেই তিনি শেষ আশ্রয় খুঁজে পেতে চান।</a:t>
            </a:r>
          </a:p>
          <a:p>
            <a:pPr fontAlgn="base"/>
            <a:r>
              <a:rPr lang="as-IN" sz="2800" dirty="0">
                <a:solidFill>
                  <a:srgbClr val="333333"/>
                </a:solidFill>
                <a:latin typeface="NikoshBAN" panose="02000000000000000000" pitchFamily="2" charset="0"/>
                <a:cs typeface="NikoshBAN" panose="02000000000000000000" pitchFamily="2" charset="0"/>
              </a:rPr>
              <a:t>উদ্দীপকের কবিতাংশেও দেশকে ঘিরে একই ধরনের অনুভূতি প্রকাশিত হয়েছে। দেশের রূপবৈচিত্র্যে মুগ্ধ কবির মন। সেই সৌন্দর্য থেকে তিনি কিছুতেই চোখ ফেরাতে পারেন না। দেশকে ভালোবাসার জন্যে তাঁর মাঝে নতুনভাবে প্রেরণা জেগে উঠেছে।</a:t>
            </a:r>
          </a:p>
          <a:p>
            <a:pPr fontAlgn="base"/>
            <a:r>
              <a:rPr lang="as-IN" sz="2800" dirty="0">
                <a:solidFill>
                  <a:srgbClr val="333333"/>
                </a:solidFill>
                <a:latin typeface="NikoshBAN" panose="02000000000000000000" pitchFamily="2" charset="0"/>
                <a:cs typeface="NikoshBAN" panose="02000000000000000000" pitchFamily="2" charset="0"/>
              </a:rPr>
              <a:t>স্বদেশের জন্যে উদ্দীপকের কবিতাংশের কবি ও ‘জন্মভূমি’ কবিতার কবি উভয়ের মনেই রয়েছে অকৃত্রিম ভালোবাসা। দুজনেই জন্মভূমির প্রতি গভীর মমত্ববোধ অনুভব করেন। সেই অনুভূতিই তাঁরা প্রকাশ করেছেন তাঁদের সৃষ্টিকর্মে। তাই বলা যায়, আলোচ্য উক্তিটি যথাযথ।</a:t>
            </a:r>
            <a:endParaRPr lang="as-IN" sz="2800" b="0" i="0" dirty="0">
              <a:solidFill>
                <a:srgbClr val="333333"/>
              </a:solidFill>
              <a:effectLst/>
              <a:latin typeface="NikoshBAN" panose="02000000000000000000" pitchFamily="2" charset="0"/>
              <a:cs typeface="NikoshBAN" panose="02000000000000000000" pitchFamily="2" charset="0"/>
            </a:endParaRPr>
          </a:p>
        </p:txBody>
      </p:sp>
      <p:sp>
        <p:nvSpPr>
          <p:cNvPr id="7" name="Rectangle 6"/>
          <p:cNvSpPr/>
          <p:nvPr/>
        </p:nvSpPr>
        <p:spPr>
          <a:xfrm>
            <a:off x="885929" y="635722"/>
            <a:ext cx="11713028" cy="1384995"/>
          </a:xfrm>
          <a:prstGeom prst="rect">
            <a:avLst/>
          </a:prstGeom>
          <a:noFill/>
        </p:spPr>
        <p:txBody>
          <a:bodyPr wrap="square">
            <a:spAutoFit/>
          </a:bodyPr>
          <a:lstStyle/>
          <a:p>
            <a:pPr fontAlgn="base"/>
            <a:r>
              <a:rPr lang="as-IN" sz="2800" b="1" dirty="0" smtClean="0">
                <a:solidFill>
                  <a:srgbClr val="333333"/>
                </a:solidFill>
                <a:latin typeface="NikoshBAN" panose="02000000000000000000" pitchFamily="2" charset="0"/>
                <a:cs typeface="NikoshBAN" panose="02000000000000000000" pitchFamily="2" charset="0"/>
              </a:rPr>
              <a:t>সৃজনশীল </a:t>
            </a:r>
            <a:r>
              <a:rPr lang="as-IN" sz="2800" b="1" dirty="0">
                <a:solidFill>
                  <a:srgbClr val="333333"/>
                </a:solidFill>
                <a:latin typeface="NikoshBAN" panose="02000000000000000000" pitchFamily="2" charset="0"/>
                <a:cs typeface="NikoshBAN" panose="02000000000000000000" pitchFamily="2" charset="0"/>
              </a:rPr>
              <a:t>প্রশ্ন ১ :</a:t>
            </a:r>
            <a:r>
              <a:rPr lang="as-IN" sz="2800" dirty="0">
                <a:solidFill>
                  <a:srgbClr val="333333"/>
                </a:solidFill>
                <a:latin typeface="NikoshBAN" panose="02000000000000000000" pitchFamily="2" charset="0"/>
                <a:cs typeface="NikoshBAN" panose="02000000000000000000" pitchFamily="2" charset="0"/>
              </a:rPr>
              <a:t> আজি বাংলাদেশের হৃদয় হতে কখন আপনি তুমি এই অপরূপ রূপে বাহির হলে জননী ওগো মা, তোমায় দেখে দেখে আঁখি না ফিরে। তোমার দুয়ার আজি খুলে গেছে সোনার মন্দিরে।</a:t>
            </a:r>
          </a:p>
          <a:p>
            <a:pPr fontAlgn="base"/>
            <a:r>
              <a:rPr lang="as-IN" sz="2800" dirty="0" smtClean="0">
                <a:solidFill>
                  <a:srgbClr val="333333"/>
                </a:solidFill>
                <a:latin typeface="NikoshBAN" panose="02000000000000000000" pitchFamily="2" charset="0"/>
                <a:cs typeface="NikoshBAN" panose="02000000000000000000" pitchFamily="2" charset="0"/>
              </a:rPr>
              <a:t>ঘ</a:t>
            </a:r>
            <a:r>
              <a:rPr lang="as-IN" sz="2800" dirty="0">
                <a:solidFill>
                  <a:srgbClr val="333333"/>
                </a:solidFill>
                <a:latin typeface="NikoshBAN" panose="02000000000000000000" pitchFamily="2" charset="0"/>
                <a:cs typeface="NikoshBAN" panose="02000000000000000000" pitchFamily="2" charset="0"/>
              </a:rPr>
              <a:t>. “স্বদেশের প্রতি অকৃত্রিম অনুরাগই উদ্দীপক ও ‘জন্মভূমি’ কবিতার মূল বিষয়।”— উক্তিটি বিশ্লেষণ করো।</a:t>
            </a:r>
            <a:endParaRPr lang="as-IN" sz="2800" b="0" i="0" dirty="0">
              <a:solidFill>
                <a:srgbClr val="333333"/>
              </a:solidFill>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980905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5"/>
          <p:cNvSpPr>
            <a:spLocks noChangeArrowheads="1"/>
          </p:cNvSpPr>
          <p:nvPr/>
        </p:nvSpPr>
        <p:spPr bwMode="auto">
          <a:xfrm>
            <a:off x="449942" y="259080"/>
            <a:ext cx="12932229"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sp>
        <p:nvSpPr>
          <p:cNvPr id="11" name="Frame 3"/>
          <p:cNvSpPr>
            <a:spLocks/>
          </p:cNvSpPr>
          <p:nvPr/>
        </p:nvSpPr>
        <p:spPr bwMode="auto">
          <a:xfrm>
            <a:off x="0" y="-46778"/>
            <a:ext cx="13817600"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a:effectLst>
            <a:glow rad="228600">
              <a:schemeClr val="accent2">
                <a:satMod val="175000"/>
                <a:alpha val="40000"/>
              </a:schemeClr>
            </a:glow>
          </a:effectLst>
        </p:spPr>
        <p:txBody>
          <a:bodyPr lIns="117564" tIns="58782" rIns="117564" bIns="58782" anchor="ctr"/>
          <a:lstStyle/>
          <a:p>
            <a:endParaRPr lang="en-US"/>
          </a:p>
        </p:txBody>
      </p:sp>
      <p:pic>
        <p:nvPicPr>
          <p:cNvPr id="14" name="Picture 2" descr="F:\New  U Image\images16.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rcRect/>
          <a:stretch>
            <a:fillRect/>
          </a:stretch>
        </p:blipFill>
        <p:spPr bwMode="auto">
          <a:xfrm>
            <a:off x="569625" y="419724"/>
            <a:ext cx="12666690" cy="6940445"/>
          </a:xfrm>
          <a:prstGeom prst="rect">
            <a:avLst/>
          </a:prstGeom>
          <a:ln>
            <a:noFill/>
          </a:ln>
          <a:effectLst>
            <a:glow rad="228600">
              <a:schemeClr val="accent2">
                <a:satMod val="175000"/>
                <a:alpha val="40000"/>
              </a:schemeClr>
            </a:glow>
            <a:softEdge rad="112500"/>
          </a:effectLst>
        </p:spPr>
      </p:pic>
      <p:sp>
        <p:nvSpPr>
          <p:cNvPr id="15" name="Flowchart: Alternate Process 14"/>
          <p:cNvSpPr/>
          <p:nvPr/>
        </p:nvSpPr>
        <p:spPr>
          <a:xfrm>
            <a:off x="5410200" y="549499"/>
            <a:ext cx="2084294" cy="748553"/>
          </a:xfrm>
          <a:prstGeom prst="flowChartAlternateProcess">
            <a:avLst/>
          </a:prstGeom>
          <a:noFill/>
          <a:ln>
            <a:noFill/>
          </a:ln>
          <a:effectLst>
            <a:glow rad="139700">
              <a:schemeClr val="accent1">
                <a:satMod val="175000"/>
                <a:alpha val="40000"/>
              </a:schemeClr>
            </a:glow>
          </a:effectLst>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103733" tIns="51866" rIns="103733" bIns="51866" numCol="1" rtlCol="0" anchor="ctr">
            <a:prstTxWarp prst="textPlain">
              <a:avLst/>
            </a:prstTxWarp>
          </a:bodyPr>
          <a:lstStyle/>
          <a:p>
            <a:pPr algn="ctr"/>
            <a:r>
              <a:rPr lang="en-US" sz="5294"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পরিচিতি</a:t>
            </a:r>
            <a:endParaRPr lang="en-US" sz="5294"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p:txBody>
      </p:sp>
      <p:pic>
        <p:nvPicPr>
          <p:cNvPr id="16" name="Picture 15" descr="picture-73310-1440962543"/>
          <p:cNvPicPr>
            <a:picLocks noChangeAspect="1" noChangeArrowheads="1"/>
          </p:cNvPicPr>
          <p:nvPr/>
        </p:nvPicPr>
        <p:blipFill>
          <a:blip r:embed="rId4"/>
          <a:srcRect/>
          <a:stretch>
            <a:fillRect/>
          </a:stretch>
        </p:blipFill>
        <p:spPr bwMode="auto">
          <a:xfrm>
            <a:off x="2555446" y="1430643"/>
            <a:ext cx="1804429" cy="1680882"/>
          </a:xfrm>
          <a:prstGeom prst="rect">
            <a:avLst/>
          </a:prstGeom>
          <a:ln>
            <a:noFill/>
          </a:ln>
          <a:effectLst>
            <a:outerShdw blurRad="292100" dist="139700" dir="2700000" algn="tl" rotWithShape="0">
              <a:srgbClr val="333333">
                <a:alpha val="65000"/>
              </a:srgbClr>
            </a:outerShdw>
          </a:effectLst>
        </p:spPr>
      </p:pic>
      <p:sp>
        <p:nvSpPr>
          <p:cNvPr id="17" name="TextBox 16"/>
          <p:cNvSpPr txBox="1"/>
          <p:nvPr/>
        </p:nvSpPr>
        <p:spPr>
          <a:xfrm>
            <a:off x="1101692" y="3232879"/>
            <a:ext cx="6286500" cy="3170099"/>
          </a:xfrm>
          <a:prstGeom prst="rect">
            <a:avLst/>
          </a:prstGeom>
          <a:noFill/>
        </p:spPr>
        <p:txBody>
          <a:bodyPr wrap="square" rtlCol="0">
            <a:spAutoFit/>
          </a:bodyPr>
          <a:lstStyle/>
          <a:p>
            <a:pPr defTabSz="403409">
              <a:defRPr/>
            </a:pPr>
            <a:r>
              <a:rPr lang="en-US" sz="40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মোঃ</a:t>
            </a:r>
            <a:r>
              <a:rPr lang="en-US" sz="40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40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হারুনর</a:t>
            </a:r>
            <a:r>
              <a:rPr lang="en-US" sz="40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40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রশীদ</a:t>
            </a:r>
            <a:endParaRPr lang="bn-BD" sz="40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a:p>
            <a:pPr defTabSz="403409">
              <a:defRPr/>
            </a:pPr>
            <a:r>
              <a:rPr lang="en-US" sz="40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ট্রেড</a:t>
            </a:r>
            <a:r>
              <a:rPr lang="en-US" sz="40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40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ইন্সট্রাক্টর</a:t>
            </a:r>
            <a:r>
              <a:rPr lang="en-US" sz="40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bn-BD" sz="32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a:t>
            </a:r>
            <a:r>
              <a:rPr lang="en-US" sz="32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bn-BD" sz="32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কম্পিউটার ও তথ্য প্রযুক্তি</a:t>
            </a:r>
            <a:r>
              <a:rPr lang="en-US" sz="32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bn-BD" sz="32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a:t>
            </a:r>
          </a:p>
          <a:p>
            <a:pPr defTabSz="403409">
              <a:defRPr/>
            </a:pPr>
            <a:r>
              <a:rPr lang="en-US" sz="40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সৈয়দ</a:t>
            </a:r>
            <a:r>
              <a:rPr lang="en-US" sz="40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40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আজিজ</a:t>
            </a:r>
            <a:r>
              <a:rPr lang="en-US" sz="40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40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হাবিব</a:t>
            </a:r>
            <a:r>
              <a:rPr lang="en-US" sz="40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40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উচ্চ</a:t>
            </a:r>
            <a:r>
              <a:rPr lang="en-US" sz="40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40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বিদ্যালয়</a:t>
            </a:r>
            <a:r>
              <a:rPr lang="bn-BD" sz="40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a:t>
            </a:r>
            <a:endParaRPr lang="en-US" sz="40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a:p>
            <a:pPr defTabSz="403409">
              <a:defRPr/>
            </a:pPr>
            <a:r>
              <a:rPr lang="en-US" sz="40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বাংলাবাজার</a:t>
            </a:r>
            <a:r>
              <a:rPr lang="en-US" sz="40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 </a:t>
            </a:r>
            <a:r>
              <a:rPr lang="en-US" sz="40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নবীগঞ্জ</a:t>
            </a:r>
            <a:r>
              <a:rPr lang="en-US" sz="40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 </a:t>
            </a:r>
            <a:r>
              <a:rPr lang="en-US" sz="40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হবিগঞ্জ</a:t>
            </a:r>
            <a:r>
              <a:rPr lang="en-US" sz="40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bn-BD" sz="40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endParaRPr lang="en-US" sz="40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a:p>
            <a:pPr defTabSz="403409">
              <a:defRPr/>
            </a:pPr>
            <a:r>
              <a:rPr lang="en-US" sz="40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মোবাইলঃ</a:t>
            </a:r>
            <a:r>
              <a:rPr lang="en-US" sz="40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০১871117308</a:t>
            </a:r>
            <a:endParaRPr lang="bn-BD" sz="40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p:txBody>
      </p:sp>
      <p:sp>
        <p:nvSpPr>
          <p:cNvPr id="18" name="TextBox 17"/>
          <p:cNvSpPr txBox="1"/>
          <p:nvPr/>
        </p:nvSpPr>
        <p:spPr>
          <a:xfrm>
            <a:off x="7494494" y="3394178"/>
            <a:ext cx="5053328" cy="3182511"/>
          </a:xfrm>
          <a:prstGeom prst="rect">
            <a:avLst/>
          </a:prstGeom>
          <a:noFill/>
          <a:ln>
            <a:noFill/>
          </a:ln>
          <a:effectLst>
            <a:outerShdw blurRad="44450" dist="27940" dir="5400000" algn="ctr">
              <a:srgbClr val="000000">
                <a:alpha val="32000"/>
              </a:srgbClr>
            </a:outerShdw>
          </a:effectLst>
          <a:scene3d>
            <a:camera prst="orthographicFront"/>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lIns="103733" tIns="51866" rIns="103733" bIns="51866" rtlCol="0">
            <a:spAutoFit/>
          </a:bodyPr>
          <a:lstStyle/>
          <a:p>
            <a:r>
              <a:rPr lang="bn-BD" sz="40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বিষয়ঃবাংলা ১ম</a:t>
            </a:r>
          </a:p>
          <a:p>
            <a:r>
              <a:rPr lang="bn-BD" sz="40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শ্রেণিঃ ৬ষ্ঠ</a:t>
            </a:r>
            <a:endParaRPr lang="en-US" sz="40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a:p>
            <a:r>
              <a:rPr lang="en-US" sz="4000" dirty="0" err="1">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অধ্যায়ঃ</a:t>
            </a:r>
            <a:r>
              <a:rPr lang="en-US" sz="40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4000" dirty="0" err="1">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প্রথম</a:t>
            </a:r>
            <a:endParaRPr lang="bn-BD" sz="40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a:p>
            <a:r>
              <a:rPr lang="bn-BD" sz="40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পাঠ শিরোনামঃ </a:t>
            </a:r>
            <a:r>
              <a:rPr lang="bn-BD"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জন্মভুমি</a:t>
            </a:r>
            <a:r>
              <a:rPr lang="en-US"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bn-BD" sz="28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bn-BD" sz="28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কবিতা )</a:t>
            </a:r>
          </a:p>
          <a:p>
            <a:r>
              <a:rPr lang="bn-BD" sz="40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সময়ঃ ৫০ মিনিট </a:t>
            </a:r>
          </a:p>
        </p:txBody>
      </p:sp>
      <p:pic>
        <p:nvPicPr>
          <p:cNvPr id="19" name="Picture 2" descr="H:\class-6-all-textbooks-free-download-pdf.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73941" y="1552292"/>
            <a:ext cx="1580263" cy="1771199"/>
          </a:xfrm>
          <a:prstGeom prst="rect">
            <a:avLst/>
          </a:prstGeom>
          <a:noFill/>
          <a:ln>
            <a:noFill/>
          </a:ln>
          <a:effectLst>
            <a:glow rad="1397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458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plus(in)">
                                      <p:cBhvr>
                                        <p:cTn id="7" dur="1000"/>
                                        <p:tgtEl>
                                          <p:spTgt spid="16"/>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plus(in)">
                                      <p:cBhvr>
                                        <p:cTn id="10" dur="1000"/>
                                        <p:tgtEl>
                                          <p:spTgt spid="17"/>
                                        </p:tgtEl>
                                      </p:cBhvr>
                                    </p:animEffect>
                                  </p:childTnLst>
                                </p:cTn>
                              </p:par>
                              <p:par>
                                <p:cTn id="11" presetID="13" presetClass="entr" presetSubtype="16"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plus(in)">
                                      <p:cBhvr>
                                        <p:cTn id="13" dur="1000"/>
                                        <p:tgtEl>
                                          <p:spTgt spid="18"/>
                                        </p:tgtEl>
                                      </p:cBhvr>
                                    </p:animEffect>
                                  </p:childTnLst>
                                </p:cTn>
                              </p:par>
                              <p:par>
                                <p:cTn id="14" presetID="17" presetClass="entr" presetSubtype="1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p:cTn id="16" dur="500" fill="hold"/>
                                        <p:tgtEl>
                                          <p:spTgt spid="19"/>
                                        </p:tgtEl>
                                        <p:attrNameLst>
                                          <p:attrName>ppt_w</p:attrName>
                                        </p:attrNameLst>
                                      </p:cBhvr>
                                      <p:tavLst>
                                        <p:tav tm="0">
                                          <p:val>
                                            <p:fltVal val="0"/>
                                          </p:val>
                                        </p:tav>
                                        <p:tav tm="100000">
                                          <p:val>
                                            <p:strVal val="#ppt_w"/>
                                          </p:val>
                                        </p:tav>
                                      </p:tavLst>
                                    </p:anim>
                                    <p:anim calcmode="lin" valueType="num">
                                      <p:cBhvr>
                                        <p:cTn id="17" dur="500" fill="hold"/>
                                        <p:tgtEl>
                                          <p:spTgt spid="1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449942" y="259080"/>
            <a:ext cx="12932229"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sp>
        <p:nvSpPr>
          <p:cNvPr id="5" name="Frame 3"/>
          <p:cNvSpPr>
            <a:spLocks/>
          </p:cNvSpPr>
          <p:nvPr/>
        </p:nvSpPr>
        <p:spPr bwMode="auto">
          <a:xfrm>
            <a:off x="0" y="-46778"/>
            <a:ext cx="13817600"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a:effectLst>
            <a:glow rad="228600">
              <a:schemeClr val="accent2">
                <a:satMod val="175000"/>
                <a:alpha val="40000"/>
              </a:schemeClr>
            </a:glow>
          </a:effectLst>
        </p:spPr>
        <p:txBody>
          <a:bodyPr lIns="117564" tIns="58782" rIns="117564" bIns="58782" anchor="ctr"/>
          <a:lstStyle/>
          <a:p>
            <a:endParaRPr lang="en-US"/>
          </a:p>
        </p:txBody>
      </p:sp>
      <p:sp>
        <p:nvSpPr>
          <p:cNvPr id="6" name="Rectangle 5"/>
          <p:cNvSpPr/>
          <p:nvPr/>
        </p:nvSpPr>
        <p:spPr>
          <a:xfrm>
            <a:off x="786804" y="608818"/>
            <a:ext cx="11843657" cy="3108543"/>
          </a:xfrm>
          <a:prstGeom prst="rect">
            <a:avLst/>
          </a:prstGeom>
          <a:solidFill>
            <a:srgbClr val="FFFF00"/>
          </a:solidFill>
        </p:spPr>
        <p:txBody>
          <a:bodyPr wrap="square">
            <a:spAutoFit/>
          </a:bodyPr>
          <a:lstStyle/>
          <a:p>
            <a:r>
              <a:rPr lang="as-IN" sz="2800" dirty="0" smtClean="0">
                <a:solidFill>
                  <a:srgbClr val="2E2E2E"/>
                </a:solidFill>
                <a:latin typeface="NikoshBAN" panose="02000000000000000000" pitchFamily="2" charset="0"/>
                <a:cs typeface="NikoshBAN" panose="02000000000000000000" pitchFamily="2" charset="0"/>
              </a:rPr>
              <a:t>প্রশ্ন- </a:t>
            </a:r>
            <a:r>
              <a:rPr lang="as-IN" sz="2800" dirty="0">
                <a:solidFill>
                  <a:srgbClr val="2E2E2E"/>
                </a:solidFill>
                <a:latin typeface="NikoshBAN" panose="02000000000000000000" pitchFamily="2" charset="0"/>
                <a:cs typeface="NikoshBAN" panose="02000000000000000000" pitchFamily="2" charset="0"/>
              </a:rPr>
              <a:t>১ দেশবন্দনা ও মাতৃভূমির প্রতি ভালোবাসা </a:t>
            </a:r>
            <a:r>
              <a:rPr lang="as-IN" sz="2800" dirty="0" smtClean="0">
                <a:solidFill>
                  <a:srgbClr val="2E2E2E"/>
                </a:solidFill>
                <a:latin typeface="NikoshBAN" panose="02000000000000000000" pitchFamily="2" charset="0"/>
                <a:cs typeface="NikoshBAN" panose="02000000000000000000" pitchFamily="2" charset="0"/>
              </a:rPr>
              <a:t>ধনধান্য </a:t>
            </a:r>
            <a:r>
              <a:rPr lang="as-IN" sz="2800" dirty="0">
                <a:solidFill>
                  <a:srgbClr val="2E2E2E"/>
                </a:solidFill>
                <a:latin typeface="NikoshBAN" panose="02000000000000000000" pitchFamily="2" charset="0"/>
                <a:cs typeface="NikoshBAN" panose="02000000000000000000" pitchFamily="2" charset="0"/>
              </a:rPr>
              <a:t>পুষ্পভরা আমাদের এই বসুন্ধরা;</a:t>
            </a:r>
            <a:r>
              <a:rPr lang="as-IN" sz="2800" dirty="0">
                <a:latin typeface="NikoshBAN" panose="02000000000000000000" pitchFamily="2" charset="0"/>
                <a:cs typeface="NikoshBAN" panose="02000000000000000000" pitchFamily="2" charset="0"/>
              </a:rPr>
              <a:t/>
            </a:r>
            <a:br>
              <a:rPr lang="as-IN" sz="2800" dirty="0">
                <a:latin typeface="NikoshBAN" panose="02000000000000000000" pitchFamily="2" charset="0"/>
                <a:cs typeface="NikoshBAN" panose="02000000000000000000" pitchFamily="2" charset="0"/>
              </a:rPr>
            </a:br>
            <a:r>
              <a:rPr lang="as-IN" sz="2800" dirty="0">
                <a:solidFill>
                  <a:srgbClr val="2E2E2E"/>
                </a:solidFill>
                <a:latin typeface="NikoshBAN" panose="02000000000000000000" pitchFamily="2" charset="0"/>
                <a:cs typeface="NikoshBAN" panose="02000000000000000000" pitchFamily="2" charset="0"/>
              </a:rPr>
              <a:t>তাহার মাঝে আছে দেশ এক-সকল দেশের </a:t>
            </a:r>
            <a:r>
              <a:rPr lang="as-IN" sz="2800" dirty="0" smtClean="0">
                <a:solidFill>
                  <a:srgbClr val="2E2E2E"/>
                </a:solidFill>
                <a:latin typeface="NikoshBAN" panose="02000000000000000000" pitchFamily="2" charset="0"/>
                <a:cs typeface="NikoshBAN" panose="02000000000000000000" pitchFamily="2" charset="0"/>
              </a:rPr>
              <a:t>সেরা;</a:t>
            </a:r>
            <a:r>
              <a:rPr lang="en-US" sz="2800" dirty="0">
                <a:latin typeface="NikoshBAN" panose="02000000000000000000" pitchFamily="2" charset="0"/>
                <a:cs typeface="NikoshBAN" panose="02000000000000000000" pitchFamily="2" charset="0"/>
              </a:rPr>
              <a:t> </a:t>
            </a:r>
            <a:r>
              <a:rPr lang="as-IN" sz="2800" dirty="0" smtClean="0">
                <a:solidFill>
                  <a:srgbClr val="2E2E2E"/>
                </a:solidFill>
                <a:latin typeface="NikoshBAN" panose="02000000000000000000" pitchFamily="2" charset="0"/>
                <a:cs typeface="NikoshBAN" panose="02000000000000000000" pitchFamily="2" charset="0"/>
              </a:rPr>
              <a:t>ও </a:t>
            </a:r>
            <a:r>
              <a:rPr lang="as-IN" sz="2800" dirty="0">
                <a:solidFill>
                  <a:srgbClr val="2E2E2E"/>
                </a:solidFill>
                <a:latin typeface="NikoshBAN" panose="02000000000000000000" pitchFamily="2" charset="0"/>
                <a:cs typeface="NikoshBAN" panose="02000000000000000000" pitchFamily="2" charset="0"/>
              </a:rPr>
              <a:t>সে স্বপ্ন দিয়ে তৈরি সে দেশ স্মৃতি দিয়ে ঘেরা;</a:t>
            </a:r>
            <a:r>
              <a:rPr lang="as-IN" sz="2800" dirty="0">
                <a:latin typeface="NikoshBAN" panose="02000000000000000000" pitchFamily="2" charset="0"/>
                <a:cs typeface="NikoshBAN" panose="02000000000000000000" pitchFamily="2" charset="0"/>
              </a:rPr>
              <a:t/>
            </a:r>
            <a:br>
              <a:rPr lang="as-IN" sz="2800" dirty="0">
                <a:latin typeface="NikoshBAN" panose="02000000000000000000" pitchFamily="2" charset="0"/>
                <a:cs typeface="NikoshBAN" panose="02000000000000000000" pitchFamily="2" charset="0"/>
              </a:rPr>
            </a:br>
            <a:r>
              <a:rPr lang="as-IN" sz="2800" dirty="0">
                <a:solidFill>
                  <a:srgbClr val="2E2E2E"/>
                </a:solidFill>
                <a:latin typeface="NikoshBAN" panose="02000000000000000000" pitchFamily="2" charset="0"/>
                <a:cs typeface="NikoshBAN" panose="02000000000000000000" pitchFamily="2" charset="0"/>
              </a:rPr>
              <a:t>এমন দেশটি কোথাও খুঁজে পাবে নাকো </a:t>
            </a:r>
            <a:r>
              <a:rPr lang="as-IN" sz="2800" dirty="0" smtClean="0">
                <a:solidFill>
                  <a:srgbClr val="2E2E2E"/>
                </a:solidFill>
                <a:latin typeface="NikoshBAN" panose="02000000000000000000" pitchFamily="2" charset="0"/>
                <a:cs typeface="NikoshBAN" panose="02000000000000000000" pitchFamily="2" charset="0"/>
              </a:rPr>
              <a:t>তুমি,</a:t>
            </a:r>
            <a:r>
              <a:rPr lang="en-US" sz="2800" dirty="0">
                <a:latin typeface="NikoshBAN" panose="02000000000000000000" pitchFamily="2" charset="0"/>
                <a:cs typeface="NikoshBAN" panose="02000000000000000000" pitchFamily="2" charset="0"/>
              </a:rPr>
              <a:t> </a:t>
            </a:r>
            <a:r>
              <a:rPr lang="as-IN" sz="2800" dirty="0" smtClean="0">
                <a:solidFill>
                  <a:srgbClr val="2E2E2E"/>
                </a:solidFill>
                <a:latin typeface="NikoshBAN" panose="02000000000000000000" pitchFamily="2" charset="0"/>
                <a:cs typeface="NikoshBAN" panose="02000000000000000000" pitchFamily="2" charset="0"/>
              </a:rPr>
              <a:t>সকল </a:t>
            </a:r>
            <a:r>
              <a:rPr lang="as-IN" sz="2800" dirty="0">
                <a:solidFill>
                  <a:srgbClr val="2E2E2E"/>
                </a:solidFill>
                <a:latin typeface="NikoshBAN" panose="02000000000000000000" pitchFamily="2" charset="0"/>
                <a:cs typeface="NikoshBAN" panose="02000000000000000000" pitchFamily="2" charset="0"/>
              </a:rPr>
              <a:t>দেশের রানি সে যে-আমার জন্মভূমি।</a:t>
            </a:r>
            <a:r>
              <a:rPr lang="as-IN" sz="2800" dirty="0">
                <a:latin typeface="NikoshBAN" panose="02000000000000000000" pitchFamily="2" charset="0"/>
                <a:cs typeface="NikoshBAN" panose="02000000000000000000" pitchFamily="2" charset="0"/>
              </a:rPr>
              <a:t/>
            </a:r>
            <a:br>
              <a:rPr lang="as-IN" sz="2800" dirty="0">
                <a:latin typeface="NikoshBAN" panose="02000000000000000000" pitchFamily="2" charset="0"/>
                <a:cs typeface="NikoshBAN" panose="02000000000000000000" pitchFamily="2" charset="0"/>
              </a:rPr>
            </a:br>
            <a:r>
              <a:rPr lang="as-IN"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ক.    কবির অঙ্গ জুড়ায় কীসে?</a:t>
            </a:r>
            <a:br>
              <a:rPr lang="as-IN"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br>
            <a:r>
              <a:rPr lang="as-IN"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খ.    কবির শেষ ইচ্ছা কী? ব্যাখ্যা কর।</a:t>
            </a:r>
            <a:br>
              <a:rPr lang="as-IN"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br>
            <a:r>
              <a:rPr lang="as-IN"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গ.    উদ্দীপকে ‘জন্মভূমি’ কবিতার কোন দিকটির মিল লক্ষ করা যায়? ব্যাখ্যা কর।</a:t>
            </a:r>
            <a:br>
              <a:rPr lang="as-IN"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br>
            <a:r>
              <a:rPr lang="as-IN"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ঘ.    উদ্দীপক ও কবিতায় জন্মভূমিকে রানি সম্বোধন করার যৌক্তিকতা ব্যাখ্যা কর</a:t>
            </a:r>
            <a:r>
              <a:rPr lang="as-IN"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en-US" sz="2800" dirty="0">
              <a:latin typeface="NikoshBAN" panose="02000000000000000000" pitchFamily="2" charset="0"/>
              <a:cs typeface="NikoshBAN" panose="02000000000000000000" pitchFamily="2" charset="0"/>
            </a:endParaRPr>
          </a:p>
        </p:txBody>
      </p:sp>
      <p:sp>
        <p:nvSpPr>
          <p:cNvPr id="7" name="Rectangle 6"/>
          <p:cNvSpPr/>
          <p:nvPr/>
        </p:nvSpPr>
        <p:spPr>
          <a:xfrm>
            <a:off x="786804" y="4148248"/>
            <a:ext cx="12377058" cy="2677656"/>
          </a:xfrm>
          <a:prstGeom prst="rect">
            <a:avLst/>
          </a:prstGeom>
        </p:spPr>
        <p:txBody>
          <a:bodyPr wrap="square">
            <a:spAutoFit/>
          </a:bodyPr>
          <a:lstStyle/>
          <a:p>
            <a:r>
              <a:rPr lang="as-IN" sz="2800" dirty="0">
                <a:solidFill>
                  <a:srgbClr val="2E2E2E"/>
                </a:solidFill>
                <a:latin typeface="NikoshBAN" panose="02000000000000000000" pitchFamily="2" charset="0"/>
                <a:cs typeface="NikoshBAN" panose="02000000000000000000" pitchFamily="2" charset="0"/>
              </a:rPr>
              <a:t> </a:t>
            </a:r>
            <a:r>
              <a:rPr lang="en-US" sz="2800" dirty="0" err="1">
                <a:solidFill>
                  <a:srgbClr val="2E2E2E"/>
                </a:solidFill>
                <a:latin typeface="NikoshBAN" panose="02000000000000000000" pitchFamily="2" charset="0"/>
                <a:cs typeface="NikoshBAN" panose="02000000000000000000" pitchFamily="2" charset="0"/>
              </a:rPr>
              <a:t>উঃ</a:t>
            </a:r>
            <a:r>
              <a:rPr lang="en-US" sz="2800" dirty="0">
                <a:solidFill>
                  <a:srgbClr val="2E2E2E"/>
                </a:solidFill>
                <a:latin typeface="NikoshBAN" panose="02000000000000000000" pitchFamily="2" charset="0"/>
                <a:cs typeface="NikoshBAN" panose="02000000000000000000" pitchFamily="2" charset="0"/>
              </a:rPr>
              <a:t>  </a:t>
            </a:r>
            <a:r>
              <a:rPr lang="as-IN" sz="2800" dirty="0">
                <a:solidFill>
                  <a:srgbClr val="2E2E2E"/>
                </a:solidFill>
                <a:latin typeface="NikoshBAN" panose="02000000000000000000" pitchFamily="2" charset="0"/>
                <a:cs typeface="NikoshBAN" panose="02000000000000000000" pitchFamily="2" charset="0"/>
              </a:rPr>
              <a:t>ক</a:t>
            </a:r>
            <a:r>
              <a:rPr lang="en-US" sz="2800" dirty="0">
                <a:solidFill>
                  <a:srgbClr val="2E2E2E"/>
                </a:solidFill>
                <a:latin typeface="NikoshBAN" panose="02000000000000000000" pitchFamily="2" charset="0"/>
                <a:cs typeface="NikoshBAN" panose="02000000000000000000" pitchFamily="2" charset="0"/>
              </a:rPr>
              <a:t>.</a:t>
            </a:r>
            <a:r>
              <a:rPr lang="as-IN" sz="2800" dirty="0">
                <a:solidFill>
                  <a:srgbClr val="2E2E2E"/>
                </a:solidFill>
                <a:latin typeface="NikoshBAN" panose="02000000000000000000" pitchFamily="2" charset="0"/>
                <a:cs typeface="NikoshBAN" panose="02000000000000000000" pitchFamily="2" charset="0"/>
              </a:rPr>
              <a:t>     জন্মভূমির শীতল ছায়ায় কবির অঙ্গ জুড়ায়।</a:t>
            </a:r>
            <a:r>
              <a:rPr lang="as-IN" sz="2800" dirty="0">
                <a:latin typeface="NikoshBAN" panose="02000000000000000000" pitchFamily="2" charset="0"/>
                <a:cs typeface="NikoshBAN" panose="02000000000000000000" pitchFamily="2" charset="0"/>
              </a:rPr>
              <a:t/>
            </a:r>
            <a:br>
              <a:rPr lang="as-IN" sz="2800" dirty="0">
                <a:latin typeface="NikoshBAN" panose="02000000000000000000" pitchFamily="2" charset="0"/>
                <a:cs typeface="NikoshBAN" panose="02000000000000000000" pitchFamily="2" charset="0"/>
              </a:rPr>
            </a:br>
            <a:r>
              <a:rPr lang="as-IN" sz="2800" dirty="0">
                <a:solidFill>
                  <a:srgbClr val="2E2E2E"/>
                </a:solidFill>
                <a:latin typeface="NikoshBAN" panose="02000000000000000000" pitchFamily="2" charset="0"/>
                <a:cs typeface="NikoshBAN" panose="02000000000000000000" pitchFamily="2" charset="0"/>
              </a:rPr>
              <a:t> </a:t>
            </a:r>
            <a:r>
              <a:rPr lang="en-US" sz="2800" dirty="0" err="1">
                <a:solidFill>
                  <a:srgbClr val="2E2E2E"/>
                </a:solidFill>
                <a:latin typeface="NikoshBAN" panose="02000000000000000000" pitchFamily="2" charset="0"/>
                <a:cs typeface="NikoshBAN" panose="02000000000000000000" pitchFamily="2" charset="0"/>
              </a:rPr>
              <a:t>উঃ</a:t>
            </a:r>
            <a:r>
              <a:rPr lang="en-US" sz="2800" dirty="0">
                <a:solidFill>
                  <a:srgbClr val="2E2E2E"/>
                </a:solidFill>
                <a:latin typeface="NikoshBAN" panose="02000000000000000000" pitchFamily="2" charset="0"/>
                <a:cs typeface="NikoshBAN" panose="02000000000000000000" pitchFamily="2" charset="0"/>
              </a:rPr>
              <a:t>   </a:t>
            </a:r>
            <a:r>
              <a:rPr lang="as-IN" sz="2800" dirty="0">
                <a:solidFill>
                  <a:srgbClr val="2E2E2E"/>
                </a:solidFill>
                <a:latin typeface="NikoshBAN" panose="02000000000000000000" pitchFamily="2" charset="0"/>
                <a:cs typeface="NikoshBAN" panose="02000000000000000000" pitchFamily="2" charset="0"/>
              </a:rPr>
              <a:t>খ </a:t>
            </a:r>
            <a:r>
              <a:rPr lang="en-US" sz="2800" dirty="0">
                <a:solidFill>
                  <a:srgbClr val="2E2E2E"/>
                </a:solidFill>
                <a:latin typeface="NikoshBAN" panose="02000000000000000000" pitchFamily="2" charset="0"/>
                <a:cs typeface="NikoshBAN" panose="02000000000000000000" pitchFamily="2" charset="0"/>
              </a:rPr>
              <a:t>.</a:t>
            </a:r>
            <a:r>
              <a:rPr lang="as-IN" sz="2800" dirty="0">
                <a:solidFill>
                  <a:srgbClr val="2E2E2E"/>
                </a:solidFill>
                <a:latin typeface="NikoshBAN" panose="02000000000000000000" pitchFamily="2" charset="0"/>
                <a:cs typeface="NikoshBAN" panose="02000000000000000000" pitchFamily="2" charset="0"/>
              </a:rPr>
              <a:t>    কবির শেষ ইচ্ছা তার প্রিয় জন্মভূমিতেই মৃত্যুবরণ করা।</a:t>
            </a:r>
            <a:r>
              <a:rPr lang="as-IN" sz="2800" dirty="0">
                <a:latin typeface="NikoshBAN" panose="02000000000000000000" pitchFamily="2" charset="0"/>
                <a:cs typeface="NikoshBAN" panose="02000000000000000000" pitchFamily="2" charset="0"/>
              </a:rPr>
              <a:t/>
            </a:r>
            <a:br>
              <a:rPr lang="as-IN" sz="2800" dirty="0">
                <a:latin typeface="NikoshBAN" panose="02000000000000000000" pitchFamily="2" charset="0"/>
                <a:cs typeface="NikoshBAN" panose="02000000000000000000" pitchFamily="2" charset="0"/>
              </a:rPr>
            </a:br>
            <a:r>
              <a:rPr lang="as-IN" sz="2800" dirty="0">
                <a:solidFill>
                  <a:srgbClr val="2E2E2E"/>
                </a:solidFill>
                <a:latin typeface="NikoshBAN" panose="02000000000000000000" pitchFamily="2" charset="0"/>
                <a:cs typeface="NikoshBAN" panose="02000000000000000000" pitchFamily="2" charset="0"/>
              </a:rPr>
              <a:t>মাতৃরূপিনী জন্মভূমির অপরূপ সৌন্দর্যে কবি মুগ্ধ। এদেশে জন্মগ্রহণ করে এবং জন্মভূমিকে ভালোবাসতে পেরেই কবি তার জীবনের সার্থকতা অনুভব করেন। এদেশের মাটিতে জন্মগ্রহণ করে, এর সূর্যালোকে চোখ জুড়িয়ে এবং মাতৃভূমির স্নেহছায়ায় কবি যে সুখ ও শান্তি লাভ করেছেন তা অতুলনীয়। তাই কবির শেষ ইচ্ছা এদেশকে ভালোবেসে মৃত্যু পর্যন্ত যেন দেশের মাটিতে থেকেই শেষ নিশ্বাস ত্যাগ করতে পারেন।</a:t>
            </a:r>
            <a:endParaRPr lang="en-US" sz="2800" dirty="0"/>
          </a:p>
        </p:txBody>
      </p:sp>
    </p:spTree>
    <p:extLst>
      <p:ext uri="{BB962C8B-B14F-4D97-AF65-F5344CB8AC3E}">
        <p14:creationId xmlns:p14="http://schemas.microsoft.com/office/powerpoint/2010/main" val="1561701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449942" y="259080"/>
            <a:ext cx="12932229"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sp>
        <p:nvSpPr>
          <p:cNvPr id="5" name="Frame 3"/>
          <p:cNvSpPr>
            <a:spLocks/>
          </p:cNvSpPr>
          <p:nvPr/>
        </p:nvSpPr>
        <p:spPr bwMode="auto">
          <a:xfrm>
            <a:off x="0" y="-46778"/>
            <a:ext cx="13817600"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a:effectLst>
            <a:glow rad="228600">
              <a:schemeClr val="accent2">
                <a:satMod val="175000"/>
                <a:alpha val="40000"/>
              </a:schemeClr>
            </a:glow>
          </a:effectLst>
        </p:spPr>
        <p:txBody>
          <a:bodyPr lIns="117564" tIns="58782" rIns="117564" bIns="58782" anchor="ctr"/>
          <a:lstStyle/>
          <a:p>
            <a:endParaRPr lang="en-US"/>
          </a:p>
        </p:txBody>
      </p:sp>
      <p:sp>
        <p:nvSpPr>
          <p:cNvPr id="6" name="Rectangle 5"/>
          <p:cNvSpPr/>
          <p:nvPr/>
        </p:nvSpPr>
        <p:spPr>
          <a:xfrm>
            <a:off x="671373" y="633572"/>
            <a:ext cx="12430030" cy="2677656"/>
          </a:xfrm>
          <a:prstGeom prst="rect">
            <a:avLst/>
          </a:prstGeom>
        </p:spPr>
        <p:txBody>
          <a:bodyPr wrap="square">
            <a:spAutoFit/>
          </a:bodyPr>
          <a:lstStyle/>
          <a:p>
            <a:r>
              <a:rPr lang="as-IN" sz="2400" b="1" dirty="0">
                <a:solidFill>
                  <a:srgbClr val="2E2E2E"/>
                </a:solidFill>
                <a:latin typeface="NikoshBAN" panose="02000000000000000000" pitchFamily="2" charset="0"/>
                <a:cs typeface="NikoshBAN" panose="02000000000000000000" pitchFamily="2" charset="0"/>
              </a:rPr>
              <a:t>গ     উদ্দীপকের সঙ্গে ‘জন্মভূমি’ কবিতার স্বদেশপ্রেম ও প্রাকৃতিক সৌন্দর্যের দিকটির মিল লক্ষ করা </a:t>
            </a:r>
            <a:r>
              <a:rPr lang="as-IN" sz="2400" b="1" dirty="0" smtClean="0">
                <a:solidFill>
                  <a:srgbClr val="2E2E2E"/>
                </a:solidFill>
                <a:latin typeface="NikoshBAN" panose="02000000000000000000" pitchFamily="2" charset="0"/>
                <a:cs typeface="NikoshBAN" panose="02000000000000000000" pitchFamily="2" charset="0"/>
              </a:rPr>
              <a:t>যায়</a:t>
            </a:r>
            <a:r>
              <a:rPr lang="en-US" sz="2400" b="1" dirty="0" smtClean="0">
                <a:solidFill>
                  <a:srgbClr val="2E2E2E"/>
                </a:solidFill>
                <a:latin typeface="NikoshBAN" panose="02000000000000000000" pitchFamily="2" charset="0"/>
                <a:cs typeface="NikoshBAN" panose="02000000000000000000" pitchFamily="2" charset="0"/>
              </a:rPr>
              <a:t> </a:t>
            </a:r>
            <a:r>
              <a:rPr lang="as-IN" sz="2400" b="1" dirty="0" smtClean="0">
                <a:solidFill>
                  <a:srgbClr val="2E2E2E"/>
                </a:solidFill>
                <a:latin typeface="NikoshBAN" panose="02000000000000000000" pitchFamily="2" charset="0"/>
                <a:cs typeface="NikoshBAN" panose="02000000000000000000" pitchFamily="2" charset="0"/>
              </a:rPr>
              <a:t>।</a:t>
            </a:r>
            <a:r>
              <a:rPr lang="as-IN" sz="2400" b="1" dirty="0">
                <a:latin typeface="NikoshBAN" panose="02000000000000000000" pitchFamily="2" charset="0"/>
                <a:cs typeface="NikoshBAN" panose="02000000000000000000" pitchFamily="2" charset="0"/>
              </a:rPr>
              <a:t/>
            </a:r>
            <a:br>
              <a:rPr lang="as-IN" sz="2400" b="1" dirty="0">
                <a:latin typeface="NikoshBAN" panose="02000000000000000000" pitchFamily="2" charset="0"/>
                <a:cs typeface="NikoshBAN" panose="02000000000000000000" pitchFamily="2" charset="0"/>
              </a:rPr>
            </a:br>
            <a:r>
              <a:rPr lang="as-IN" sz="2400" b="1" dirty="0">
                <a:solidFill>
                  <a:srgbClr val="2E2E2E"/>
                </a:solidFill>
                <a:latin typeface="NikoshBAN" panose="02000000000000000000" pitchFamily="2" charset="0"/>
                <a:cs typeface="NikoshBAN" panose="02000000000000000000" pitchFamily="2" charset="0"/>
              </a:rPr>
              <a:t>‘জন্মভূমি’ কবিতায় জন্মভূমির সৌন্দর্যে মুগ্ধ কবির মাতৃভূমির প্রতি অপরিসীম ভালোবাসার প্রকাশ </a:t>
            </a:r>
            <a:r>
              <a:rPr lang="as-IN" sz="2400" b="1" dirty="0" smtClean="0">
                <a:solidFill>
                  <a:srgbClr val="2E2E2E"/>
                </a:solidFill>
                <a:latin typeface="NikoshBAN" panose="02000000000000000000" pitchFamily="2" charset="0"/>
                <a:cs typeface="NikoshBAN" panose="02000000000000000000" pitchFamily="2" charset="0"/>
              </a:rPr>
              <a:t>পেয়েছে</a:t>
            </a:r>
            <a:r>
              <a:rPr lang="en-US" sz="2400" b="1" dirty="0" smtClean="0">
                <a:solidFill>
                  <a:srgbClr val="2E2E2E"/>
                </a:solidFill>
                <a:latin typeface="NikoshBAN" panose="02000000000000000000" pitchFamily="2" charset="0"/>
                <a:cs typeface="NikoshBAN" panose="02000000000000000000" pitchFamily="2" charset="0"/>
              </a:rPr>
              <a:t> </a:t>
            </a:r>
            <a:r>
              <a:rPr lang="as-IN" sz="2400" b="1" dirty="0" smtClean="0">
                <a:solidFill>
                  <a:srgbClr val="2E2E2E"/>
                </a:solidFill>
                <a:latin typeface="NikoshBAN" panose="02000000000000000000" pitchFamily="2" charset="0"/>
                <a:cs typeface="NikoshBAN" panose="02000000000000000000" pitchFamily="2" charset="0"/>
              </a:rPr>
              <a:t>। </a:t>
            </a:r>
            <a:r>
              <a:rPr lang="as-IN" sz="2400" b="1" dirty="0">
                <a:solidFill>
                  <a:srgbClr val="2E2E2E"/>
                </a:solidFill>
                <a:latin typeface="NikoshBAN" panose="02000000000000000000" pitchFamily="2" charset="0"/>
                <a:cs typeface="NikoshBAN" panose="02000000000000000000" pitchFamily="2" charset="0"/>
              </a:rPr>
              <a:t>এদেশের ফুল, ফল, মাঠ, নদী প্রভৃতি কবির হৃদয়কে আকৃষ্ট করেছে। কবি এদেশে জন্মগ্রহণ করে তাই নিজেকে ধন্য মনে </a:t>
            </a:r>
            <a:r>
              <a:rPr lang="as-IN" sz="2400" b="1" dirty="0" smtClean="0">
                <a:solidFill>
                  <a:srgbClr val="2E2E2E"/>
                </a:solidFill>
                <a:latin typeface="NikoshBAN" panose="02000000000000000000" pitchFamily="2" charset="0"/>
                <a:cs typeface="NikoshBAN" panose="02000000000000000000" pitchFamily="2" charset="0"/>
              </a:rPr>
              <a:t>করেন</a:t>
            </a:r>
            <a:r>
              <a:rPr lang="en-US" sz="2400" b="1" dirty="0" smtClean="0">
                <a:solidFill>
                  <a:srgbClr val="2E2E2E"/>
                </a:solidFill>
                <a:latin typeface="NikoshBAN" panose="02000000000000000000" pitchFamily="2" charset="0"/>
                <a:cs typeface="NikoshBAN" panose="02000000000000000000" pitchFamily="2" charset="0"/>
              </a:rPr>
              <a:t> </a:t>
            </a:r>
            <a:r>
              <a:rPr lang="as-IN" sz="2400" b="1" dirty="0" smtClean="0">
                <a:solidFill>
                  <a:srgbClr val="2E2E2E"/>
                </a:solidFill>
                <a:latin typeface="NikoshBAN" panose="02000000000000000000" pitchFamily="2" charset="0"/>
                <a:cs typeface="NikoshBAN" panose="02000000000000000000" pitchFamily="2" charset="0"/>
              </a:rPr>
              <a:t>।</a:t>
            </a:r>
            <a:r>
              <a:rPr lang="as-IN" sz="2400" b="1" dirty="0">
                <a:latin typeface="NikoshBAN" panose="02000000000000000000" pitchFamily="2" charset="0"/>
                <a:cs typeface="NikoshBAN" panose="02000000000000000000" pitchFamily="2" charset="0"/>
              </a:rPr>
              <a:t/>
            </a:r>
            <a:br>
              <a:rPr lang="as-IN" sz="2400" b="1" dirty="0">
                <a:latin typeface="NikoshBAN" panose="02000000000000000000" pitchFamily="2" charset="0"/>
                <a:cs typeface="NikoshBAN" panose="02000000000000000000" pitchFamily="2" charset="0"/>
              </a:rPr>
            </a:br>
            <a:r>
              <a:rPr lang="as-IN" sz="2400" b="1" dirty="0">
                <a:solidFill>
                  <a:srgbClr val="2E2E2E"/>
                </a:solidFill>
                <a:latin typeface="NikoshBAN" panose="02000000000000000000" pitchFamily="2" charset="0"/>
                <a:cs typeface="NikoshBAN" panose="02000000000000000000" pitchFamily="2" charset="0"/>
              </a:rPr>
              <a:t>উদ্দীপকে জন্মভূমির রূপ সৌন্দর্যের বিবরণ আছে যা ‘জন্মভূমি’ কবিতার সাথে সাদৃশ্যপূর্ণ। ধন সম্পদে আর ফুল-ফসলে পরিপূর্ণ আমাদের এই পৃথিবী। এ সুন্দর পৃথিবীতে অনেক দেশ রয়েছে। কিন্তু সব দেশ থেকে আমাদের এই দেশটি সেরা। এদেশের স্বপ্ন ও স্মৃতিমুগ্ধ কবি এদেশটিকে সকল দেশের রানি বলেছেন। তাই বলা যায় উদ্দীপকের কবি এবং ‘জন্মভূমি’ কবিতার কবি উভয়েই জন্মভূমির অপরূপ সৌন্দর্যে </a:t>
            </a:r>
            <a:r>
              <a:rPr lang="as-IN" sz="2400" b="1" dirty="0" smtClean="0">
                <a:solidFill>
                  <a:srgbClr val="2E2E2E"/>
                </a:solidFill>
                <a:latin typeface="NikoshBAN" panose="02000000000000000000" pitchFamily="2" charset="0"/>
                <a:cs typeface="NikoshBAN" panose="02000000000000000000" pitchFamily="2" charset="0"/>
              </a:rPr>
              <a:t>মুগ্ধ</a:t>
            </a:r>
            <a:r>
              <a:rPr lang="en-US" sz="2400" b="1" dirty="0" smtClean="0">
                <a:solidFill>
                  <a:srgbClr val="2E2E2E"/>
                </a:solidFill>
                <a:latin typeface="NikoshBAN" panose="02000000000000000000" pitchFamily="2" charset="0"/>
                <a:cs typeface="NikoshBAN" panose="02000000000000000000" pitchFamily="2" charset="0"/>
              </a:rPr>
              <a:t> </a:t>
            </a:r>
            <a:r>
              <a:rPr lang="as-IN" sz="2400" b="1" dirty="0" smtClean="0">
                <a:solidFill>
                  <a:srgbClr val="2E2E2E"/>
                </a:solidFill>
                <a:latin typeface="NikoshBAN" panose="02000000000000000000" pitchFamily="2" charset="0"/>
                <a:cs typeface="NikoshBAN" panose="02000000000000000000" pitchFamily="2" charset="0"/>
              </a:rPr>
              <a:t>।</a:t>
            </a:r>
            <a:endParaRPr lang="en-US" sz="2400" b="1" dirty="0">
              <a:latin typeface="NikoshBAN" panose="02000000000000000000" pitchFamily="2" charset="0"/>
              <a:cs typeface="NikoshBAN" panose="02000000000000000000" pitchFamily="2" charset="0"/>
            </a:endParaRPr>
          </a:p>
        </p:txBody>
      </p:sp>
      <p:sp>
        <p:nvSpPr>
          <p:cNvPr id="7" name="Rectangle 6"/>
          <p:cNvSpPr/>
          <p:nvPr/>
        </p:nvSpPr>
        <p:spPr>
          <a:xfrm>
            <a:off x="762086" y="3200253"/>
            <a:ext cx="12168681" cy="4154984"/>
          </a:xfrm>
          <a:prstGeom prst="rect">
            <a:avLst/>
          </a:prstGeom>
        </p:spPr>
        <p:txBody>
          <a:bodyPr wrap="square">
            <a:spAutoFit/>
          </a:bodyPr>
          <a:lstStyle/>
          <a:p>
            <a:r>
              <a:rPr lang="as-IN" sz="2400" b="1" dirty="0">
                <a:solidFill>
                  <a:srgbClr val="2E2E2E"/>
                </a:solidFill>
                <a:latin typeface="NikoshBAN" panose="02000000000000000000" pitchFamily="2" charset="0"/>
                <a:cs typeface="NikoshBAN" panose="02000000000000000000" pitchFamily="2" charset="0"/>
              </a:rPr>
              <a:t>ঘ     উদ্দীপক ও ‘জন্মভূমি’ কবিতায় প্রিয় জন্মভূমিকে রানি সম্বোধন করা হয়েছে জন্মভূমির অপরূপ রূপের কারণে এবং জন্মভূমিকে </a:t>
            </a:r>
            <a:endParaRPr lang="en-US" sz="2400" b="1" dirty="0" smtClean="0">
              <a:solidFill>
                <a:srgbClr val="2E2E2E"/>
              </a:solidFill>
              <a:latin typeface="NikoshBAN" panose="02000000000000000000" pitchFamily="2" charset="0"/>
              <a:cs typeface="NikoshBAN" panose="02000000000000000000" pitchFamily="2" charset="0"/>
            </a:endParaRPr>
          </a:p>
          <a:p>
            <a:r>
              <a:rPr lang="as-IN" sz="2400" b="1" dirty="0" smtClean="0">
                <a:solidFill>
                  <a:srgbClr val="2E2E2E"/>
                </a:solidFill>
                <a:latin typeface="NikoshBAN" panose="02000000000000000000" pitchFamily="2" charset="0"/>
                <a:cs typeface="NikoshBAN" panose="02000000000000000000" pitchFamily="2" charset="0"/>
              </a:rPr>
              <a:t>শ্রেষ্ঠ ভেবে</a:t>
            </a:r>
            <a:r>
              <a:rPr lang="en-US" sz="2400" b="1" dirty="0" smtClean="0">
                <a:solidFill>
                  <a:srgbClr val="2E2E2E"/>
                </a:solidFill>
                <a:latin typeface="NikoshBAN" panose="02000000000000000000" pitchFamily="2" charset="0"/>
                <a:cs typeface="NikoshBAN" panose="02000000000000000000" pitchFamily="2" charset="0"/>
              </a:rPr>
              <a:t> </a:t>
            </a:r>
            <a:r>
              <a:rPr lang="as-IN" sz="2400" b="1" dirty="0" smtClean="0">
                <a:solidFill>
                  <a:srgbClr val="2E2E2E"/>
                </a:solidFill>
                <a:latin typeface="NikoshBAN" panose="02000000000000000000" pitchFamily="2" charset="0"/>
                <a:cs typeface="NikoshBAN" panose="02000000000000000000" pitchFamily="2" charset="0"/>
              </a:rPr>
              <a:t>।</a:t>
            </a:r>
            <a:r>
              <a:rPr lang="as-IN" sz="2400" b="1" dirty="0">
                <a:latin typeface="NikoshBAN" panose="02000000000000000000" pitchFamily="2" charset="0"/>
                <a:cs typeface="NikoshBAN" panose="02000000000000000000" pitchFamily="2" charset="0"/>
              </a:rPr>
              <a:t/>
            </a:r>
            <a:br>
              <a:rPr lang="as-IN" sz="2400" b="1" dirty="0">
                <a:latin typeface="NikoshBAN" panose="02000000000000000000" pitchFamily="2" charset="0"/>
                <a:cs typeface="NikoshBAN" panose="02000000000000000000" pitchFamily="2" charset="0"/>
              </a:rPr>
            </a:br>
            <a:r>
              <a:rPr lang="as-IN" sz="2400" b="1" dirty="0">
                <a:solidFill>
                  <a:srgbClr val="2E2E2E"/>
                </a:solidFill>
                <a:latin typeface="NikoshBAN" panose="02000000000000000000" pitchFamily="2" charset="0"/>
                <a:cs typeface="NikoshBAN" panose="02000000000000000000" pitchFamily="2" charset="0"/>
              </a:rPr>
              <a:t>‘জন্মভূমি’ কবিতায় বলা হয়েছে সবুজ শ্যামলে সজ্জিত এ বাংলাদেশের যেদিকেই তাকানো যায় সেদিকেই প্রকৃতির ঐশ্বর্যের খেলা দেখা যায়। এই দেশের মতো এত মমতাময়ী দেশ কবি আর কোথাও খুঁজে পাননি। কবি তার প্রিয় স্বদেশের বুকে ধনরত</a:t>
            </a:r>
            <a:r>
              <a:rPr lang="en-US" sz="2400" b="1" dirty="0">
                <a:solidFill>
                  <a:srgbClr val="2E2E2E"/>
                </a:solidFill>
                <a:latin typeface="NikoshBAN" panose="02000000000000000000" pitchFamily="2" charset="0"/>
                <a:cs typeface="NikoshBAN" panose="02000000000000000000" pitchFamily="2" charset="0"/>
              </a:rPr>
              <a:t>œ </a:t>
            </a:r>
            <a:r>
              <a:rPr lang="as-IN" sz="2400" b="1" dirty="0">
                <a:solidFill>
                  <a:srgbClr val="2E2E2E"/>
                </a:solidFill>
                <a:latin typeface="NikoshBAN" panose="02000000000000000000" pitchFamily="2" charset="0"/>
                <a:cs typeface="NikoshBAN" panose="02000000000000000000" pitchFamily="2" charset="0"/>
              </a:rPr>
              <a:t>খোঁজেননি। রানির মতো সম্পদের আধিক্য না থাকলেও তিনি তার মাতৃভূমিকে রানির আসনে বসিয়েছেন।</a:t>
            </a:r>
            <a:r>
              <a:rPr lang="as-IN" sz="2400" b="1" dirty="0">
                <a:latin typeface="NikoshBAN" panose="02000000000000000000" pitchFamily="2" charset="0"/>
                <a:cs typeface="NikoshBAN" panose="02000000000000000000" pitchFamily="2" charset="0"/>
              </a:rPr>
              <a:t/>
            </a:r>
            <a:br>
              <a:rPr lang="as-IN" sz="2400" b="1" dirty="0">
                <a:latin typeface="NikoshBAN" panose="02000000000000000000" pitchFamily="2" charset="0"/>
                <a:cs typeface="NikoshBAN" panose="02000000000000000000" pitchFamily="2" charset="0"/>
              </a:rPr>
            </a:br>
            <a:r>
              <a:rPr lang="as-IN" sz="2400" b="1" dirty="0">
                <a:solidFill>
                  <a:srgbClr val="2E2E2E"/>
                </a:solidFill>
                <a:latin typeface="NikoshBAN" panose="02000000000000000000" pitchFamily="2" charset="0"/>
                <a:cs typeface="NikoshBAN" panose="02000000000000000000" pitchFamily="2" charset="0"/>
              </a:rPr>
              <a:t>উদ্দীপকেও ধনধান্য পুষ্পেভরা প্রিয় জন্মভূমির কথা কবি বলেছেন। কবি তার মাতৃভূমিকে সব দেশের চেয়ে শ্রেষ্ঠ মনে করেছেন। কেননা এদেশটি তার কাছে স্বপ্নের বুনন দিয়ে তৈরি ও স্মৃতি দিয়ে ঘেরা। এ দেশের প্রকৃতি কবির কাছে অপ্রতিরোধ্য আকর্ষণের বস্তু। যার সৌন্দর্যে কবি মোহিত। এমন স্বপ্নের দেশ পৃথিবীর আর কোথাও খুঁজে পাওয়া যাবে না। সৌন্দর্য গুণেও এদেশ রানির আসনে অধিষ্ঠিত। মূলত এ দেশটি রূপে গুণে সেরা হওয়ায় উদ্দীপকে ও ‘জন্মভূমি’ কবিতায় এদেশকে রানি বলা হয়েছে। তাই এ সম্বোধনটি অত্যন্ত যৌক্তিক।</a:t>
            </a:r>
            <a:r>
              <a:rPr lang="as-IN" sz="2400" b="1" dirty="0">
                <a:latin typeface="NikoshBAN" panose="02000000000000000000" pitchFamily="2" charset="0"/>
                <a:cs typeface="NikoshBAN" panose="02000000000000000000" pitchFamily="2" charset="0"/>
              </a:rPr>
              <a:t/>
            </a:r>
            <a:br>
              <a:rPr lang="as-IN" sz="2400" b="1" dirty="0">
                <a:latin typeface="NikoshBAN" panose="02000000000000000000" pitchFamily="2" charset="0"/>
                <a:cs typeface="NikoshBAN" panose="02000000000000000000" pitchFamily="2" charset="0"/>
              </a:rPr>
            </a:br>
            <a:endParaRPr lang="en-US" sz="24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48425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ChangeArrowheads="1"/>
          </p:cNvSpPr>
          <p:nvPr/>
        </p:nvSpPr>
        <p:spPr bwMode="auto">
          <a:xfrm>
            <a:off x="449942" y="259080"/>
            <a:ext cx="12932229"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sp>
        <p:nvSpPr>
          <p:cNvPr id="8" name="Frame 3"/>
          <p:cNvSpPr>
            <a:spLocks/>
          </p:cNvSpPr>
          <p:nvPr/>
        </p:nvSpPr>
        <p:spPr bwMode="auto">
          <a:xfrm>
            <a:off x="0" y="-46778"/>
            <a:ext cx="13817600"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a:effectLst>
            <a:glow rad="228600">
              <a:schemeClr val="accent2">
                <a:satMod val="175000"/>
                <a:alpha val="40000"/>
              </a:schemeClr>
            </a:glow>
          </a:effectLst>
        </p:spPr>
        <p:txBody>
          <a:bodyPr lIns="117564" tIns="58782" rIns="117564" bIns="58782" anchor="ctr"/>
          <a:lstStyle/>
          <a:p>
            <a:endParaRPr lang="en-US"/>
          </a:p>
        </p:txBody>
      </p:sp>
      <p:sp>
        <p:nvSpPr>
          <p:cNvPr id="9" name="TextBox 1" descr="Water droplets"/>
          <p:cNvSpPr>
            <a:spLocks noChangeArrowheads="1"/>
          </p:cNvSpPr>
          <p:nvPr/>
        </p:nvSpPr>
        <p:spPr bwMode="auto">
          <a:xfrm>
            <a:off x="5599470" y="354232"/>
            <a:ext cx="2958353" cy="854705"/>
          </a:xfrm>
          <a:prstGeom prst="roundRect">
            <a:avLst>
              <a:gd name="adj" fmla="val 16667"/>
            </a:avLst>
          </a:prstGeom>
          <a:noFill/>
          <a:ln w="38100" algn="ctr">
            <a:noFill/>
            <a:round/>
            <a:headEnd/>
            <a:tailEnd/>
          </a:ln>
          <a:effectLst>
            <a:glow rad="228600">
              <a:schemeClr val="accent2">
                <a:satMod val="175000"/>
                <a:alpha val="40000"/>
              </a:schemeClr>
            </a:glow>
            <a:outerShdw dist="20000" dir="5400000" rotWithShape="0">
              <a:srgbClr val="000000">
                <a:alpha val="37999"/>
              </a:srgbClr>
            </a:outerShdw>
          </a:effectLst>
          <a:scene3d>
            <a:camera prst="perspectiveRelaxedModerately"/>
            <a:lightRig rig="threePt" dir="t"/>
          </a:scene3d>
        </p:spPr>
        <p:txBody>
          <a:bodyPr lIns="102904" tIns="51452" rIns="102904" bIns="51452" numCol="1">
            <a:prstTxWarp prst="textPlain">
              <a:avLst/>
            </a:prstTxWarp>
            <a:spAutoFit/>
          </a:bodyPr>
          <a:lstStyle/>
          <a:p>
            <a:pPr algn="ctr">
              <a:defRPr/>
            </a:pPr>
            <a:r>
              <a:rPr lang="bn-BD" sz="4412" dirty="0">
                <a:ln w="0"/>
                <a:effectLst>
                  <a:outerShdw blurRad="38100" dist="19050" dir="2700000" algn="tl" rotWithShape="0">
                    <a:schemeClr val="dk1">
                      <a:alpha val="40000"/>
                    </a:schemeClr>
                  </a:outerShdw>
                </a:effectLst>
                <a:latin typeface="NikoshBAN" pitchFamily="2" charset="0"/>
                <a:cs typeface="NikoshBAN" pitchFamily="2" charset="0"/>
              </a:rPr>
              <a:t>দলীয় কাজ</a:t>
            </a:r>
            <a:endParaRPr lang="en-US" sz="4412" dirty="0">
              <a:ln w="0"/>
              <a:effectLst>
                <a:outerShdw blurRad="38100" dist="19050" dir="2700000" algn="tl" rotWithShape="0">
                  <a:schemeClr val="dk1">
                    <a:alpha val="40000"/>
                  </a:schemeClr>
                </a:outerShdw>
              </a:effectLst>
              <a:latin typeface="NikoshBAN" pitchFamily="2" charset="0"/>
              <a:cs typeface="NikoshBAN" pitchFamily="2" charset="0"/>
            </a:endParaRPr>
          </a:p>
        </p:txBody>
      </p:sp>
      <p:pic>
        <p:nvPicPr>
          <p:cNvPr id="10" name="Picture 9"/>
          <p:cNvPicPr>
            <a:picLocks noChangeAspect="1"/>
          </p:cNvPicPr>
          <p:nvPr/>
        </p:nvPicPr>
        <p:blipFill>
          <a:blip r:embed="rId2">
            <a:extLst>
              <a:ext uri="{BEBA8EAE-BF5A-486C-A8C5-ECC9F3942E4B}">
                <a14:imgProps xmlns:a14="http://schemas.microsoft.com/office/drawing/2010/main">
                  <a14:imgLayer>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5454377" y="1437995"/>
            <a:ext cx="3728682" cy="2871209"/>
          </a:xfrm>
          <a:prstGeom prst="ellipse">
            <a:avLst/>
          </a:prstGeom>
          <a:ln w="63500" cap="rnd">
            <a:solidFill>
              <a:srgbClr val="333333"/>
            </a:solidFill>
          </a:ln>
          <a:effectLst>
            <a:glow rad="228600">
              <a:schemeClr val="accent2">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1" name="Rectangle 10"/>
          <p:cNvSpPr/>
          <p:nvPr/>
        </p:nvSpPr>
        <p:spPr>
          <a:xfrm>
            <a:off x="744404" y="911590"/>
            <a:ext cx="7988713" cy="6501780"/>
          </a:xfrm>
          <a:prstGeom prst="rect">
            <a:avLst/>
          </a:prstGeom>
        </p:spPr>
        <p:txBody>
          <a:bodyPr wrap="square">
            <a:spAutoFit/>
          </a:bodyPr>
          <a:lstStyle/>
          <a:p>
            <a:pPr>
              <a:lnSpc>
                <a:spcPct val="150000"/>
              </a:lnSpc>
            </a:pPr>
            <a:r>
              <a:rPr lang="as-IN" sz="2800" dirty="0">
                <a:solidFill>
                  <a:srgbClr val="3D3D3D"/>
                </a:solidFill>
                <a:latin typeface="NikoshBAN" panose="02000000000000000000" pitchFamily="2" charset="0"/>
                <a:cs typeface="NikoshBAN" panose="02000000000000000000" pitchFamily="2" charset="0"/>
              </a:rPr>
              <a:t>১। কোনটি কবিকে আকুল </a:t>
            </a:r>
            <a:r>
              <a:rPr lang="as-IN" sz="2800" dirty="0" smtClean="0">
                <a:solidFill>
                  <a:srgbClr val="3D3D3D"/>
                </a:solidFill>
                <a:latin typeface="NikoshBAN" panose="02000000000000000000" pitchFamily="2" charset="0"/>
                <a:cs typeface="NikoshBAN" panose="02000000000000000000" pitchFamily="2" charset="0"/>
              </a:rPr>
              <a:t>করে</a:t>
            </a:r>
            <a:r>
              <a:rPr lang="en-US" sz="2800" dirty="0" smtClean="0">
                <a:solidFill>
                  <a:srgbClr val="3D3D3D"/>
                </a:solidFill>
                <a:latin typeface="NikoshBAN" panose="02000000000000000000" pitchFamily="2" charset="0"/>
                <a:cs typeface="NikoshBAN" panose="02000000000000000000" pitchFamily="2" charset="0"/>
              </a:rPr>
              <a:t> </a:t>
            </a:r>
            <a:r>
              <a:rPr lang="as-IN" sz="2800" dirty="0" smtClean="0">
                <a:solidFill>
                  <a:srgbClr val="3D3D3D"/>
                </a:solidFill>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
            </a:r>
            <a:br>
              <a:rPr lang="as-IN" sz="2800" dirty="0">
                <a:latin typeface="NikoshBAN" panose="02000000000000000000" pitchFamily="2" charset="0"/>
                <a:cs typeface="NikoshBAN" panose="02000000000000000000" pitchFamily="2" charset="0"/>
              </a:rPr>
            </a:br>
            <a:r>
              <a:rPr lang="as-IN" sz="2800" dirty="0">
                <a:solidFill>
                  <a:srgbClr val="3D3D3D"/>
                </a:solidFill>
                <a:latin typeface="NikoshBAN" panose="02000000000000000000" pitchFamily="2" charset="0"/>
                <a:cs typeface="NikoshBAN" panose="02000000000000000000" pitchFamily="2" charset="0"/>
              </a:rPr>
              <a:t>২। কবির কাছে মাতৃভূমি কীসের </a:t>
            </a:r>
            <a:r>
              <a:rPr lang="as-IN" sz="2800" dirty="0" smtClean="0">
                <a:solidFill>
                  <a:srgbClr val="3D3D3D"/>
                </a:solidFill>
                <a:latin typeface="NikoshBAN" panose="02000000000000000000" pitchFamily="2" charset="0"/>
                <a:cs typeface="NikoshBAN" panose="02000000000000000000" pitchFamily="2" charset="0"/>
              </a:rPr>
              <a:t>মতো</a:t>
            </a:r>
            <a:r>
              <a:rPr lang="en-US" sz="2800" dirty="0" smtClean="0">
                <a:solidFill>
                  <a:srgbClr val="3D3D3D"/>
                </a:solidFill>
                <a:latin typeface="NikoshBAN" panose="02000000000000000000" pitchFamily="2" charset="0"/>
                <a:cs typeface="NikoshBAN" panose="02000000000000000000" pitchFamily="2" charset="0"/>
              </a:rPr>
              <a:t> </a:t>
            </a:r>
            <a:r>
              <a:rPr lang="as-IN" sz="2800" dirty="0" smtClean="0">
                <a:solidFill>
                  <a:srgbClr val="3D3D3D"/>
                </a:solidFill>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
            </a:r>
            <a:br>
              <a:rPr lang="as-IN" sz="2800" dirty="0">
                <a:latin typeface="NikoshBAN" panose="02000000000000000000" pitchFamily="2" charset="0"/>
                <a:cs typeface="NikoshBAN" panose="02000000000000000000" pitchFamily="2" charset="0"/>
              </a:rPr>
            </a:br>
            <a:r>
              <a:rPr lang="as-IN" sz="2800" dirty="0">
                <a:solidFill>
                  <a:srgbClr val="3D3D3D"/>
                </a:solidFill>
                <a:latin typeface="NikoshBAN" panose="02000000000000000000" pitchFamily="2" charset="0"/>
                <a:cs typeface="NikoshBAN" panose="02000000000000000000" pitchFamily="2" charset="0"/>
              </a:rPr>
              <a:t>৩। কার জনম </a:t>
            </a:r>
            <a:r>
              <a:rPr lang="as-IN" sz="2800" dirty="0" smtClean="0">
                <a:solidFill>
                  <a:srgbClr val="3D3D3D"/>
                </a:solidFill>
                <a:latin typeface="NikoshBAN" panose="02000000000000000000" pitchFamily="2" charset="0"/>
                <a:cs typeface="NikoshBAN" panose="02000000000000000000" pitchFamily="2" charset="0"/>
              </a:rPr>
              <a:t>সার্থক</a:t>
            </a:r>
            <a:r>
              <a:rPr lang="en-US" sz="2800" dirty="0" smtClean="0">
                <a:solidFill>
                  <a:srgbClr val="3D3D3D"/>
                </a:solidFill>
                <a:latin typeface="NikoshBAN" panose="02000000000000000000" pitchFamily="2" charset="0"/>
                <a:cs typeface="NikoshBAN" panose="02000000000000000000" pitchFamily="2" charset="0"/>
              </a:rPr>
              <a:t> </a:t>
            </a:r>
            <a:r>
              <a:rPr lang="as-IN" sz="2800" dirty="0" smtClean="0">
                <a:solidFill>
                  <a:srgbClr val="3D3D3D"/>
                </a:solidFill>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
            </a:r>
            <a:br>
              <a:rPr lang="as-IN" sz="2800" dirty="0">
                <a:latin typeface="NikoshBAN" panose="02000000000000000000" pitchFamily="2" charset="0"/>
                <a:cs typeface="NikoshBAN" panose="02000000000000000000" pitchFamily="2" charset="0"/>
              </a:rPr>
            </a:br>
            <a:r>
              <a:rPr lang="as-IN" sz="2800" dirty="0">
                <a:solidFill>
                  <a:srgbClr val="3D3D3D"/>
                </a:solidFill>
                <a:latin typeface="NikoshBAN" panose="02000000000000000000" pitchFamily="2" charset="0"/>
                <a:cs typeface="NikoshBAN" panose="02000000000000000000" pitchFamily="2" charset="0"/>
              </a:rPr>
              <a:t>৪। কবি দেশকে কী বলে সম্বোধন </a:t>
            </a:r>
            <a:r>
              <a:rPr lang="as-IN" sz="2800" dirty="0" smtClean="0">
                <a:solidFill>
                  <a:srgbClr val="3D3D3D"/>
                </a:solidFill>
                <a:latin typeface="NikoshBAN" panose="02000000000000000000" pitchFamily="2" charset="0"/>
                <a:cs typeface="NikoshBAN" panose="02000000000000000000" pitchFamily="2" charset="0"/>
              </a:rPr>
              <a:t>করেছেন</a:t>
            </a:r>
            <a:r>
              <a:rPr lang="en-US" sz="2800" dirty="0" smtClean="0">
                <a:solidFill>
                  <a:srgbClr val="3D3D3D"/>
                </a:solidFill>
                <a:latin typeface="NikoshBAN" panose="02000000000000000000" pitchFamily="2" charset="0"/>
                <a:cs typeface="NikoshBAN" panose="02000000000000000000" pitchFamily="2" charset="0"/>
              </a:rPr>
              <a:t> </a:t>
            </a:r>
            <a:r>
              <a:rPr lang="as-IN" sz="2800" dirty="0" smtClean="0">
                <a:solidFill>
                  <a:srgbClr val="3D3D3D"/>
                </a:solidFill>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
            </a:r>
            <a:br>
              <a:rPr lang="as-IN" sz="2800" dirty="0">
                <a:latin typeface="NikoshBAN" panose="02000000000000000000" pitchFamily="2" charset="0"/>
                <a:cs typeface="NikoshBAN" panose="02000000000000000000" pitchFamily="2" charset="0"/>
              </a:rPr>
            </a:br>
            <a:r>
              <a:rPr lang="as-IN" sz="2800" dirty="0">
                <a:solidFill>
                  <a:srgbClr val="3D3D3D"/>
                </a:solidFill>
                <a:latin typeface="NikoshBAN" panose="02000000000000000000" pitchFamily="2" charset="0"/>
                <a:cs typeface="NikoshBAN" panose="02000000000000000000" pitchFamily="2" charset="0"/>
              </a:rPr>
              <a:t>৫। দেশের ছায়ায় কার অঙ্গ </a:t>
            </a:r>
            <a:r>
              <a:rPr lang="as-IN" sz="2800" dirty="0" smtClean="0">
                <a:solidFill>
                  <a:srgbClr val="3D3D3D"/>
                </a:solidFill>
                <a:latin typeface="NikoshBAN" panose="02000000000000000000" pitchFamily="2" charset="0"/>
                <a:cs typeface="NikoshBAN" panose="02000000000000000000" pitchFamily="2" charset="0"/>
              </a:rPr>
              <a:t>জুড়ায়</a:t>
            </a:r>
            <a:r>
              <a:rPr lang="en-US" sz="2800" dirty="0" smtClean="0">
                <a:solidFill>
                  <a:srgbClr val="3D3D3D"/>
                </a:solidFill>
                <a:latin typeface="NikoshBAN" panose="02000000000000000000" pitchFamily="2" charset="0"/>
                <a:cs typeface="NikoshBAN" panose="02000000000000000000" pitchFamily="2" charset="0"/>
              </a:rPr>
              <a:t> </a:t>
            </a:r>
            <a:r>
              <a:rPr lang="as-IN" sz="2800" dirty="0" smtClean="0">
                <a:solidFill>
                  <a:srgbClr val="3D3D3D"/>
                </a:solidFill>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
            </a:r>
            <a:br>
              <a:rPr lang="as-IN" sz="2800" dirty="0">
                <a:latin typeface="NikoshBAN" panose="02000000000000000000" pitchFamily="2" charset="0"/>
                <a:cs typeface="NikoshBAN" panose="02000000000000000000" pitchFamily="2" charset="0"/>
              </a:rPr>
            </a:br>
            <a:r>
              <a:rPr lang="as-IN" sz="2800" dirty="0">
                <a:solidFill>
                  <a:srgbClr val="3D3D3D"/>
                </a:solidFill>
                <a:latin typeface="NikoshBAN" panose="02000000000000000000" pitchFamily="2" charset="0"/>
                <a:cs typeface="NikoshBAN" panose="02000000000000000000" pitchFamily="2" charset="0"/>
              </a:rPr>
              <a:t>৬। বনের ফুলের ঘ্রাণ কী </a:t>
            </a:r>
            <a:r>
              <a:rPr lang="as-IN" sz="2800" dirty="0" smtClean="0">
                <a:solidFill>
                  <a:srgbClr val="3D3D3D"/>
                </a:solidFill>
                <a:latin typeface="NikoshBAN" panose="02000000000000000000" pitchFamily="2" charset="0"/>
                <a:cs typeface="NikoshBAN" panose="02000000000000000000" pitchFamily="2" charset="0"/>
              </a:rPr>
              <a:t>রকমের</a:t>
            </a:r>
            <a:r>
              <a:rPr lang="en-US" sz="2800" dirty="0" smtClean="0">
                <a:solidFill>
                  <a:srgbClr val="3D3D3D"/>
                </a:solidFill>
                <a:latin typeface="NikoshBAN" panose="02000000000000000000" pitchFamily="2" charset="0"/>
                <a:cs typeface="NikoshBAN" panose="02000000000000000000" pitchFamily="2" charset="0"/>
              </a:rPr>
              <a:t> </a:t>
            </a:r>
            <a:r>
              <a:rPr lang="as-IN" sz="2800" dirty="0" smtClean="0">
                <a:solidFill>
                  <a:srgbClr val="3D3D3D"/>
                </a:solidFill>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
            </a:r>
            <a:br>
              <a:rPr lang="as-IN" sz="2800" dirty="0">
                <a:latin typeface="NikoshBAN" panose="02000000000000000000" pitchFamily="2" charset="0"/>
                <a:cs typeface="NikoshBAN" panose="02000000000000000000" pitchFamily="2" charset="0"/>
              </a:rPr>
            </a:br>
            <a:r>
              <a:rPr lang="as-IN" sz="2800" dirty="0">
                <a:solidFill>
                  <a:srgbClr val="3D3D3D"/>
                </a:solidFill>
                <a:latin typeface="NikoshBAN" panose="02000000000000000000" pitchFamily="2" charset="0"/>
                <a:cs typeface="NikoshBAN" panose="02000000000000000000" pitchFamily="2" charset="0"/>
              </a:rPr>
              <a:t>৭। চাঁদ কোথায় </a:t>
            </a:r>
            <a:r>
              <a:rPr lang="as-IN" sz="2800" dirty="0" smtClean="0">
                <a:solidFill>
                  <a:srgbClr val="3D3D3D"/>
                </a:solidFill>
                <a:latin typeface="NikoshBAN" panose="02000000000000000000" pitchFamily="2" charset="0"/>
                <a:cs typeface="NikoshBAN" panose="02000000000000000000" pitchFamily="2" charset="0"/>
              </a:rPr>
              <a:t>ওঠে</a:t>
            </a:r>
            <a:r>
              <a:rPr lang="en-US" sz="2800" dirty="0" smtClean="0">
                <a:solidFill>
                  <a:srgbClr val="3D3D3D"/>
                </a:solidFill>
                <a:latin typeface="NikoshBAN" panose="02000000000000000000" pitchFamily="2" charset="0"/>
                <a:cs typeface="NikoshBAN" panose="02000000000000000000" pitchFamily="2" charset="0"/>
              </a:rPr>
              <a:t> </a:t>
            </a:r>
            <a:r>
              <a:rPr lang="as-IN" sz="2800" dirty="0" smtClean="0">
                <a:solidFill>
                  <a:srgbClr val="3D3D3D"/>
                </a:solidFill>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
            </a:r>
            <a:br>
              <a:rPr lang="as-IN" sz="2800" dirty="0">
                <a:latin typeface="NikoshBAN" panose="02000000000000000000" pitchFamily="2" charset="0"/>
                <a:cs typeface="NikoshBAN" panose="02000000000000000000" pitchFamily="2" charset="0"/>
              </a:rPr>
            </a:br>
            <a:r>
              <a:rPr lang="as-IN" sz="2800" dirty="0">
                <a:solidFill>
                  <a:srgbClr val="3D3D3D"/>
                </a:solidFill>
                <a:latin typeface="NikoshBAN" panose="02000000000000000000" pitchFamily="2" charset="0"/>
                <a:cs typeface="NikoshBAN" panose="02000000000000000000" pitchFamily="2" charset="0"/>
              </a:rPr>
              <a:t>৮। আঁখি মেলে কবি প্রথম কী </a:t>
            </a:r>
            <a:r>
              <a:rPr lang="as-IN" sz="2800" dirty="0" smtClean="0">
                <a:solidFill>
                  <a:srgbClr val="3D3D3D"/>
                </a:solidFill>
                <a:latin typeface="NikoshBAN" panose="02000000000000000000" pitchFamily="2" charset="0"/>
                <a:cs typeface="NikoshBAN" panose="02000000000000000000" pitchFamily="2" charset="0"/>
              </a:rPr>
              <a:t>দেখেছেন</a:t>
            </a:r>
            <a:r>
              <a:rPr lang="en-US" sz="2800" dirty="0" smtClean="0">
                <a:solidFill>
                  <a:srgbClr val="3D3D3D"/>
                </a:solidFill>
                <a:latin typeface="NikoshBAN" panose="02000000000000000000" pitchFamily="2" charset="0"/>
                <a:cs typeface="NikoshBAN" panose="02000000000000000000" pitchFamily="2" charset="0"/>
              </a:rPr>
              <a:t> </a:t>
            </a:r>
            <a:r>
              <a:rPr lang="as-IN" sz="2800" dirty="0" smtClean="0">
                <a:solidFill>
                  <a:srgbClr val="3D3D3D"/>
                </a:solidFill>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
            </a:r>
            <a:br>
              <a:rPr lang="as-IN" sz="2800" dirty="0">
                <a:latin typeface="NikoshBAN" panose="02000000000000000000" pitchFamily="2" charset="0"/>
                <a:cs typeface="NikoshBAN" panose="02000000000000000000" pitchFamily="2" charset="0"/>
              </a:rPr>
            </a:br>
            <a:r>
              <a:rPr lang="as-IN" sz="2800" dirty="0">
                <a:solidFill>
                  <a:srgbClr val="3D3D3D"/>
                </a:solidFill>
                <a:latin typeface="NikoshBAN" panose="02000000000000000000" pitchFamily="2" charset="0"/>
                <a:cs typeface="NikoshBAN" panose="02000000000000000000" pitchFamily="2" charset="0"/>
              </a:rPr>
              <a:t>৯। কবির চোখ কী দেখে </a:t>
            </a:r>
            <a:r>
              <a:rPr lang="as-IN" sz="2800" dirty="0" smtClean="0">
                <a:solidFill>
                  <a:srgbClr val="3D3D3D"/>
                </a:solidFill>
                <a:latin typeface="NikoshBAN" panose="02000000000000000000" pitchFamily="2" charset="0"/>
                <a:cs typeface="NikoshBAN" panose="02000000000000000000" pitchFamily="2" charset="0"/>
              </a:rPr>
              <a:t>জুড়াল</a:t>
            </a:r>
            <a:r>
              <a:rPr lang="en-US" sz="2800" dirty="0" smtClean="0">
                <a:solidFill>
                  <a:srgbClr val="3D3D3D"/>
                </a:solidFill>
                <a:latin typeface="NikoshBAN" panose="02000000000000000000" pitchFamily="2" charset="0"/>
                <a:cs typeface="NikoshBAN" panose="02000000000000000000" pitchFamily="2" charset="0"/>
              </a:rPr>
              <a:t> </a:t>
            </a:r>
            <a:r>
              <a:rPr lang="as-IN" sz="2800" dirty="0" smtClean="0">
                <a:solidFill>
                  <a:srgbClr val="3D3D3D"/>
                </a:solidFill>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
            </a:r>
            <a:br>
              <a:rPr lang="as-IN" sz="2800" dirty="0">
                <a:latin typeface="NikoshBAN" panose="02000000000000000000" pitchFamily="2" charset="0"/>
                <a:cs typeface="NikoshBAN" panose="02000000000000000000" pitchFamily="2" charset="0"/>
              </a:rPr>
            </a:br>
            <a:r>
              <a:rPr lang="as-IN" sz="2800" dirty="0">
                <a:solidFill>
                  <a:srgbClr val="3D3D3D"/>
                </a:solidFill>
                <a:latin typeface="NikoshBAN" panose="02000000000000000000" pitchFamily="2" charset="0"/>
                <a:cs typeface="NikoshBAN" panose="02000000000000000000" pitchFamily="2" charset="0"/>
              </a:rPr>
              <a:t>১০। ‘জন্মভূমি’ কবিতা কোন দেশকে উদ্দেশ্য করে </a:t>
            </a:r>
            <a:r>
              <a:rPr lang="as-IN" sz="2800" dirty="0" smtClean="0">
                <a:solidFill>
                  <a:srgbClr val="3D3D3D"/>
                </a:solidFill>
                <a:latin typeface="NikoshBAN" panose="02000000000000000000" pitchFamily="2" charset="0"/>
                <a:cs typeface="NikoshBAN" panose="02000000000000000000" pitchFamily="2" charset="0"/>
              </a:rPr>
              <a:t>লেখা</a:t>
            </a:r>
            <a:r>
              <a:rPr lang="en-US" sz="2800" dirty="0" smtClean="0">
                <a:solidFill>
                  <a:srgbClr val="3D3D3D"/>
                </a:solidFill>
                <a:latin typeface="NikoshBAN" panose="02000000000000000000" pitchFamily="2" charset="0"/>
                <a:cs typeface="NikoshBAN" panose="02000000000000000000" pitchFamily="2" charset="0"/>
              </a:rPr>
              <a:t> </a:t>
            </a:r>
            <a:r>
              <a:rPr lang="as-IN" sz="2800" dirty="0" smtClean="0">
                <a:solidFill>
                  <a:srgbClr val="3D3D3D"/>
                </a:solidFill>
                <a:latin typeface="NikoshBAN" panose="02000000000000000000" pitchFamily="2" charset="0"/>
                <a:cs typeface="NikoshBAN" panose="02000000000000000000" pitchFamily="2" charset="0"/>
              </a:rPr>
              <a:t>?</a:t>
            </a:r>
            <a:endParaRPr lang="en-US" sz="2800" dirty="0">
              <a:latin typeface="NikoshBAN" panose="02000000000000000000" pitchFamily="2" charset="0"/>
              <a:cs typeface="NikoshBAN" panose="02000000000000000000" pitchFamily="2" charset="0"/>
            </a:endParaRPr>
          </a:p>
        </p:txBody>
      </p:sp>
      <p:sp>
        <p:nvSpPr>
          <p:cNvPr id="2" name="Rectangle 1"/>
          <p:cNvSpPr/>
          <p:nvPr/>
        </p:nvSpPr>
        <p:spPr>
          <a:xfrm>
            <a:off x="9664020" y="777686"/>
            <a:ext cx="3307316" cy="6555641"/>
          </a:xfrm>
          <a:prstGeom prst="rect">
            <a:avLst/>
          </a:prstGeom>
        </p:spPr>
        <p:txBody>
          <a:bodyPr wrap="none">
            <a:spAutoFit/>
          </a:bodyPr>
          <a:lstStyle/>
          <a:p>
            <a:pPr marL="514350" indent="-514350">
              <a:lnSpc>
                <a:spcPct val="150000"/>
              </a:lnSpc>
              <a:buAutoNum type="arabicPeriod"/>
            </a:pPr>
            <a:r>
              <a:rPr lang="en-US" sz="2800" dirty="0" err="1" smtClean="0">
                <a:solidFill>
                  <a:srgbClr val="202124"/>
                </a:solidFill>
                <a:latin typeface="NikoshBAN" panose="02000000000000000000" pitchFamily="2" charset="0"/>
                <a:cs typeface="NikoshBAN" panose="02000000000000000000" pitchFamily="2" charset="0"/>
              </a:rPr>
              <a:t>উঃ</a:t>
            </a:r>
            <a:r>
              <a:rPr lang="en-US" sz="2800" dirty="0" smtClean="0">
                <a:solidFill>
                  <a:srgbClr val="202124"/>
                </a:solidFill>
                <a:latin typeface="NikoshBAN" panose="02000000000000000000" pitchFamily="2" charset="0"/>
                <a:cs typeface="NikoshBAN" panose="02000000000000000000" pitchFamily="2" charset="0"/>
              </a:rPr>
              <a:t> </a:t>
            </a:r>
            <a:r>
              <a:rPr lang="as-IN" sz="2800" dirty="0" smtClean="0">
                <a:solidFill>
                  <a:srgbClr val="202124"/>
                </a:solidFill>
                <a:latin typeface="NikoshBAN" panose="02000000000000000000" pitchFamily="2" charset="0"/>
                <a:cs typeface="NikoshBAN" panose="02000000000000000000" pitchFamily="2" charset="0"/>
              </a:rPr>
              <a:t>– ফুলেরগন্ধ</a:t>
            </a:r>
            <a:r>
              <a:rPr lang="en-US" sz="2800" dirty="0" smtClean="0">
                <a:solidFill>
                  <a:srgbClr val="202124"/>
                </a:solidFill>
                <a:latin typeface="NikoshBAN" panose="02000000000000000000" pitchFamily="2" charset="0"/>
                <a:cs typeface="NikoshBAN" panose="02000000000000000000" pitchFamily="2" charset="0"/>
              </a:rPr>
              <a:t> </a:t>
            </a:r>
            <a:r>
              <a:rPr lang="as-IN" sz="2800" dirty="0" smtClean="0">
                <a:solidFill>
                  <a:srgbClr val="202124"/>
                </a:solidFill>
                <a:latin typeface="NikoshBAN" panose="02000000000000000000" pitchFamily="2" charset="0"/>
                <a:cs typeface="NikoshBAN" panose="02000000000000000000" pitchFamily="2" charset="0"/>
              </a:rPr>
              <a:t>।</a:t>
            </a:r>
            <a:endParaRPr lang="en-US" sz="2800" dirty="0" smtClean="0">
              <a:solidFill>
                <a:srgbClr val="202124"/>
              </a:solidFill>
              <a:latin typeface="NikoshBAN" panose="02000000000000000000" pitchFamily="2" charset="0"/>
              <a:cs typeface="NikoshBAN" panose="02000000000000000000" pitchFamily="2" charset="0"/>
            </a:endParaRPr>
          </a:p>
          <a:p>
            <a:pPr marL="514350" indent="-514350">
              <a:lnSpc>
                <a:spcPct val="150000"/>
              </a:lnSpc>
              <a:buAutoNum type="arabicPeriod"/>
            </a:pPr>
            <a:r>
              <a:rPr lang="en-US" sz="2800" dirty="0" err="1">
                <a:solidFill>
                  <a:srgbClr val="202124"/>
                </a:solidFill>
                <a:latin typeface="NikoshBAN" panose="02000000000000000000" pitchFamily="2" charset="0"/>
                <a:cs typeface="NikoshBAN" panose="02000000000000000000" pitchFamily="2" charset="0"/>
              </a:rPr>
              <a:t>উঃ</a:t>
            </a:r>
            <a:r>
              <a:rPr lang="en-US" sz="2800" dirty="0">
                <a:solidFill>
                  <a:srgbClr val="202124"/>
                </a:solidFill>
                <a:latin typeface="NikoshBAN" panose="02000000000000000000" pitchFamily="2" charset="0"/>
                <a:cs typeface="NikoshBAN" panose="02000000000000000000" pitchFamily="2" charset="0"/>
              </a:rPr>
              <a:t> </a:t>
            </a:r>
            <a:r>
              <a:rPr lang="as-IN" sz="2800" dirty="0" smtClean="0">
                <a:latin typeface="NikoshBAN" panose="02000000000000000000" pitchFamily="2" charset="0"/>
                <a:cs typeface="NikoshBAN" panose="02000000000000000000" pitchFamily="2" charset="0"/>
              </a:rPr>
              <a:t>মায়ের</a:t>
            </a:r>
            <a:r>
              <a:rPr lang="as-IN" sz="2800" dirty="0">
                <a:latin typeface="NikoshBAN" panose="02000000000000000000" pitchFamily="2" charset="0"/>
                <a:cs typeface="NikoshBAN" panose="02000000000000000000" pitchFamily="2" charset="0"/>
              </a:rPr>
              <a:t> </a:t>
            </a:r>
            <a:r>
              <a:rPr lang="as-IN" sz="2800" b="1" dirty="0" smtClean="0">
                <a:latin typeface="NikoshBAN" panose="02000000000000000000" pitchFamily="2" charset="0"/>
                <a:cs typeface="NikoshBAN" panose="02000000000000000000" pitchFamily="2" charset="0"/>
              </a:rPr>
              <a:t>মতো</a:t>
            </a:r>
            <a:r>
              <a:rPr lang="en-US" sz="2800" b="1" dirty="0" smtClean="0">
                <a:latin typeface="NikoshBAN" panose="02000000000000000000" pitchFamily="2" charset="0"/>
                <a:cs typeface="NikoshBAN" panose="02000000000000000000" pitchFamily="2" charset="0"/>
              </a:rPr>
              <a:t> </a:t>
            </a:r>
            <a:r>
              <a:rPr lang="as-IN" sz="2800" dirty="0" smtClean="0">
                <a:latin typeface="NikoshBAN" panose="02000000000000000000" pitchFamily="2" charset="0"/>
                <a:cs typeface="NikoshBAN" panose="02000000000000000000" pitchFamily="2" charset="0"/>
              </a:rPr>
              <a:t>।</a:t>
            </a:r>
            <a:endParaRPr lang="en-US" sz="2800" dirty="0" smtClean="0">
              <a:latin typeface="NikoshBAN" panose="02000000000000000000" pitchFamily="2" charset="0"/>
              <a:cs typeface="NikoshBAN" panose="02000000000000000000" pitchFamily="2" charset="0"/>
            </a:endParaRPr>
          </a:p>
          <a:p>
            <a:pPr marL="514350" indent="-514350">
              <a:lnSpc>
                <a:spcPct val="150000"/>
              </a:lnSpc>
              <a:buAutoNum type="arabicPeriod"/>
            </a:pPr>
            <a:r>
              <a:rPr lang="en-US" sz="2800" dirty="0" err="1" smtClean="0">
                <a:solidFill>
                  <a:srgbClr val="202124"/>
                </a:solidFill>
                <a:latin typeface="NikoshBAN" panose="02000000000000000000" pitchFamily="2" charset="0"/>
                <a:cs typeface="NikoshBAN" panose="02000000000000000000" pitchFamily="2" charset="0"/>
              </a:rPr>
              <a:t>উঃ</a:t>
            </a:r>
            <a:r>
              <a:rPr lang="en-US" sz="2800" dirty="0" smtClean="0">
                <a:solidFill>
                  <a:srgbClr val="202124"/>
                </a:solidFill>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কবির জনম</a:t>
            </a:r>
            <a:endParaRPr lang="en-US" sz="2800" dirty="0" smtClean="0">
              <a:solidFill>
                <a:srgbClr val="202124"/>
              </a:solidFill>
              <a:latin typeface="NikoshBAN" panose="02000000000000000000" pitchFamily="2" charset="0"/>
              <a:cs typeface="NikoshBAN" panose="02000000000000000000" pitchFamily="2" charset="0"/>
            </a:endParaRPr>
          </a:p>
          <a:p>
            <a:pPr marL="514350" indent="-514350">
              <a:lnSpc>
                <a:spcPct val="150000"/>
              </a:lnSpc>
              <a:buAutoNum type="arabicPeriod"/>
            </a:pPr>
            <a:r>
              <a:rPr lang="en-US" sz="2800" dirty="0" err="1" smtClean="0">
                <a:solidFill>
                  <a:srgbClr val="202124"/>
                </a:solidFill>
                <a:latin typeface="NikoshBAN" panose="02000000000000000000" pitchFamily="2" charset="0"/>
                <a:cs typeface="NikoshBAN" panose="02000000000000000000" pitchFamily="2" charset="0"/>
              </a:rPr>
              <a:t>উঃ</a:t>
            </a:r>
            <a:r>
              <a:rPr lang="en-US" sz="2800" dirty="0" smtClean="0">
                <a:solidFill>
                  <a:srgbClr val="202124"/>
                </a:solidFill>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 মা</a:t>
            </a:r>
            <a:endParaRPr lang="en-US" sz="2800" dirty="0" smtClean="0">
              <a:solidFill>
                <a:srgbClr val="202124"/>
              </a:solidFill>
              <a:latin typeface="NikoshBAN" panose="02000000000000000000" pitchFamily="2" charset="0"/>
              <a:cs typeface="NikoshBAN" panose="02000000000000000000" pitchFamily="2" charset="0"/>
            </a:endParaRPr>
          </a:p>
          <a:p>
            <a:pPr marL="514350" indent="-514350">
              <a:lnSpc>
                <a:spcPct val="150000"/>
              </a:lnSpc>
              <a:buAutoNum type="arabicPeriod"/>
            </a:pPr>
            <a:r>
              <a:rPr lang="en-US" sz="2800" dirty="0" err="1" smtClean="0">
                <a:solidFill>
                  <a:srgbClr val="202124"/>
                </a:solidFill>
                <a:latin typeface="NikoshBAN" panose="02000000000000000000" pitchFamily="2" charset="0"/>
                <a:cs typeface="NikoshBAN" panose="02000000000000000000" pitchFamily="2" charset="0"/>
              </a:rPr>
              <a:t>উঃ</a:t>
            </a:r>
            <a:r>
              <a:rPr lang="en-US" sz="2800" dirty="0" smtClean="0">
                <a:solidFill>
                  <a:srgbClr val="202124"/>
                </a:solidFill>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কবির</a:t>
            </a:r>
            <a:endParaRPr lang="en-US" sz="2800" dirty="0" smtClean="0">
              <a:solidFill>
                <a:srgbClr val="202124"/>
              </a:solidFill>
              <a:latin typeface="NikoshBAN" panose="02000000000000000000" pitchFamily="2" charset="0"/>
              <a:cs typeface="NikoshBAN" panose="02000000000000000000" pitchFamily="2" charset="0"/>
            </a:endParaRPr>
          </a:p>
          <a:p>
            <a:pPr marL="514350" indent="-514350">
              <a:lnSpc>
                <a:spcPct val="150000"/>
              </a:lnSpc>
              <a:buAutoNum type="arabicPeriod"/>
            </a:pPr>
            <a:r>
              <a:rPr lang="en-US" sz="2800" dirty="0" err="1" smtClean="0">
                <a:solidFill>
                  <a:srgbClr val="202124"/>
                </a:solidFill>
                <a:latin typeface="NikoshBAN" panose="02000000000000000000" pitchFamily="2" charset="0"/>
                <a:cs typeface="NikoshBAN" panose="02000000000000000000" pitchFamily="2" charset="0"/>
              </a:rPr>
              <a:t>উঃ</a:t>
            </a:r>
            <a:r>
              <a:rPr lang="as-IN" sz="2800" dirty="0">
                <a:latin typeface="NikoshBAN" panose="02000000000000000000" pitchFamily="2" charset="0"/>
                <a:cs typeface="NikoshBAN" panose="02000000000000000000" pitchFamily="2" charset="0"/>
              </a:rPr>
              <a:t>  আকুল করা।</a:t>
            </a:r>
            <a:endParaRPr lang="en-US" sz="2800" dirty="0" smtClean="0">
              <a:solidFill>
                <a:srgbClr val="202124"/>
              </a:solidFill>
              <a:latin typeface="NikoshBAN" panose="02000000000000000000" pitchFamily="2" charset="0"/>
              <a:cs typeface="NikoshBAN" panose="02000000000000000000" pitchFamily="2" charset="0"/>
            </a:endParaRPr>
          </a:p>
          <a:p>
            <a:pPr marL="514350" indent="-514350">
              <a:lnSpc>
                <a:spcPct val="150000"/>
              </a:lnSpc>
              <a:buAutoNum type="arabicPeriod"/>
            </a:pPr>
            <a:r>
              <a:rPr lang="en-US" sz="2800" dirty="0" err="1" smtClean="0">
                <a:solidFill>
                  <a:srgbClr val="202124"/>
                </a:solidFill>
                <a:latin typeface="NikoshBAN" panose="02000000000000000000" pitchFamily="2" charset="0"/>
                <a:cs typeface="NikoshBAN" panose="02000000000000000000" pitchFamily="2" charset="0"/>
              </a:rPr>
              <a:t>উঃ</a:t>
            </a:r>
            <a:r>
              <a:rPr lang="en-US" sz="2800" dirty="0" smtClean="0">
                <a:solidFill>
                  <a:srgbClr val="202124"/>
                </a:solidFill>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চাঁদ </a:t>
            </a:r>
            <a:r>
              <a:rPr lang="as-IN" sz="2800" dirty="0" smtClean="0">
                <a:latin typeface="NikoshBAN" panose="02000000000000000000" pitchFamily="2" charset="0"/>
                <a:cs typeface="NikoshBAN" panose="02000000000000000000" pitchFamily="2" charset="0"/>
              </a:rPr>
              <a:t>গগনে </a:t>
            </a:r>
            <a:r>
              <a:rPr lang="as-IN" sz="2800" dirty="0">
                <a:latin typeface="NikoshBAN" panose="02000000000000000000" pitchFamily="2" charset="0"/>
                <a:cs typeface="NikoshBAN" panose="02000000000000000000" pitchFamily="2" charset="0"/>
              </a:rPr>
              <a:t>ওঠে</a:t>
            </a:r>
            <a:endParaRPr lang="en-US" sz="2800" dirty="0" smtClean="0">
              <a:solidFill>
                <a:srgbClr val="202124"/>
              </a:solidFill>
              <a:latin typeface="NikoshBAN" panose="02000000000000000000" pitchFamily="2" charset="0"/>
              <a:cs typeface="NikoshBAN" panose="02000000000000000000" pitchFamily="2" charset="0"/>
            </a:endParaRPr>
          </a:p>
          <a:p>
            <a:pPr marL="514350" indent="-514350">
              <a:lnSpc>
                <a:spcPct val="150000"/>
              </a:lnSpc>
              <a:buAutoNum type="arabicPeriod"/>
            </a:pPr>
            <a:r>
              <a:rPr lang="en-US" sz="2800" dirty="0" err="1" smtClean="0">
                <a:solidFill>
                  <a:srgbClr val="202124"/>
                </a:solidFill>
                <a:latin typeface="NikoshBAN" panose="02000000000000000000" pitchFamily="2" charset="0"/>
                <a:cs typeface="NikoshBAN" panose="02000000000000000000" pitchFamily="2" charset="0"/>
              </a:rPr>
              <a:t>উঃ</a:t>
            </a:r>
            <a:r>
              <a:rPr lang="en-US" sz="2800" dirty="0" smtClean="0">
                <a:solidFill>
                  <a:srgbClr val="202124"/>
                </a:solidFill>
                <a:latin typeface="NikoshBAN" panose="02000000000000000000" pitchFamily="2" charset="0"/>
                <a:cs typeface="NikoshBAN" panose="02000000000000000000" pitchFamily="2" charset="0"/>
              </a:rPr>
              <a:t> </a:t>
            </a:r>
            <a:r>
              <a:rPr lang="as-IN" sz="2800" dirty="0" smtClean="0">
                <a:latin typeface="NikoshBAN" panose="02000000000000000000" pitchFamily="2" charset="0"/>
                <a:cs typeface="NikoshBAN" panose="02000000000000000000" pitchFamily="2" charset="0"/>
              </a:rPr>
              <a:t>দেশের আলো </a:t>
            </a:r>
            <a:endParaRPr lang="en-US" sz="2800" dirty="0" smtClean="0">
              <a:solidFill>
                <a:srgbClr val="202124"/>
              </a:solidFill>
              <a:latin typeface="NikoshBAN" panose="02000000000000000000" pitchFamily="2" charset="0"/>
              <a:cs typeface="NikoshBAN" panose="02000000000000000000" pitchFamily="2" charset="0"/>
            </a:endParaRPr>
          </a:p>
          <a:p>
            <a:pPr marL="514350" indent="-514350">
              <a:lnSpc>
                <a:spcPct val="150000"/>
              </a:lnSpc>
              <a:buAutoNum type="arabicPeriod"/>
            </a:pPr>
            <a:r>
              <a:rPr lang="en-US" sz="2800" dirty="0" err="1" smtClean="0">
                <a:solidFill>
                  <a:srgbClr val="202124"/>
                </a:solidFill>
                <a:latin typeface="NikoshBAN" panose="02000000000000000000" pitchFamily="2" charset="0"/>
                <a:cs typeface="NikoshBAN" panose="02000000000000000000" pitchFamily="2" charset="0"/>
              </a:rPr>
              <a:t>উঃ</a:t>
            </a:r>
            <a:r>
              <a:rPr lang="en-US" sz="2800" dirty="0" smtClean="0">
                <a:solidFill>
                  <a:srgbClr val="202124"/>
                </a:solidFill>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দেশের আলো </a:t>
            </a:r>
            <a:r>
              <a:rPr lang="as-IN" sz="2800" b="1" dirty="0">
                <a:latin typeface="NikoshBAN" panose="02000000000000000000" pitchFamily="2" charset="0"/>
                <a:cs typeface="NikoshBAN" panose="02000000000000000000" pitchFamily="2" charset="0"/>
              </a:rPr>
              <a:t>দেখে</a:t>
            </a:r>
            <a:r>
              <a:rPr lang="as-IN" sz="2800" dirty="0">
                <a:latin typeface="NikoshBAN" panose="02000000000000000000" pitchFamily="2" charset="0"/>
                <a:cs typeface="NikoshBAN" panose="02000000000000000000" pitchFamily="2" charset="0"/>
              </a:rPr>
              <a:t>।</a:t>
            </a:r>
            <a:endParaRPr lang="en-US" sz="2800" dirty="0" smtClean="0">
              <a:solidFill>
                <a:srgbClr val="202124"/>
              </a:solidFill>
              <a:latin typeface="NikoshBAN" panose="02000000000000000000" pitchFamily="2" charset="0"/>
              <a:cs typeface="NikoshBAN" panose="02000000000000000000" pitchFamily="2" charset="0"/>
            </a:endParaRPr>
          </a:p>
          <a:p>
            <a:pPr marL="514350" indent="-514350">
              <a:lnSpc>
                <a:spcPct val="150000"/>
              </a:lnSpc>
              <a:buAutoNum type="arabicPeriod"/>
            </a:pPr>
            <a:r>
              <a:rPr lang="en-US" sz="2800" dirty="0" err="1" smtClean="0">
                <a:solidFill>
                  <a:srgbClr val="202124"/>
                </a:solidFill>
                <a:latin typeface="NikoshBAN" panose="02000000000000000000" pitchFamily="2" charset="0"/>
                <a:cs typeface="NikoshBAN" panose="02000000000000000000" pitchFamily="2" charset="0"/>
              </a:rPr>
              <a:t>উঃ</a:t>
            </a:r>
            <a:r>
              <a:rPr lang="en-US" sz="2800" dirty="0" smtClean="0">
                <a:solidFill>
                  <a:srgbClr val="202124"/>
                </a:solidFill>
                <a:latin typeface="NikoshBAN" panose="02000000000000000000" pitchFamily="2" charset="0"/>
                <a:cs typeface="NikoshBAN" panose="02000000000000000000" pitchFamily="2" charset="0"/>
              </a:rPr>
              <a:t> </a:t>
            </a:r>
            <a:r>
              <a:rPr lang="en-US" sz="2800" dirty="0" err="1" smtClean="0">
                <a:solidFill>
                  <a:srgbClr val="202124"/>
                </a:solidFill>
                <a:latin typeface="NikoshBAN" panose="02000000000000000000" pitchFamily="2" charset="0"/>
                <a:cs typeface="NikoshBAN" panose="02000000000000000000" pitchFamily="2" charset="0"/>
              </a:rPr>
              <a:t>বাংলাদেশকে</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55229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down)">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ChangeArrowheads="1"/>
          </p:cNvSpPr>
          <p:nvPr/>
        </p:nvSpPr>
        <p:spPr bwMode="auto">
          <a:xfrm>
            <a:off x="449942" y="259080"/>
            <a:ext cx="12932229"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sp>
        <p:nvSpPr>
          <p:cNvPr id="8" name="Frame 3"/>
          <p:cNvSpPr>
            <a:spLocks/>
          </p:cNvSpPr>
          <p:nvPr/>
        </p:nvSpPr>
        <p:spPr bwMode="auto">
          <a:xfrm>
            <a:off x="0" y="-46778"/>
            <a:ext cx="13817600"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a:effectLst>
            <a:glow rad="228600">
              <a:schemeClr val="accent2">
                <a:satMod val="175000"/>
                <a:alpha val="40000"/>
              </a:schemeClr>
            </a:glow>
          </a:effectLst>
        </p:spPr>
        <p:txBody>
          <a:bodyPr lIns="117564" tIns="58782" rIns="117564" bIns="58782" anchor="ctr"/>
          <a:lstStyle/>
          <a:p>
            <a:endParaRPr lang="en-US"/>
          </a:p>
        </p:txBody>
      </p:sp>
      <p:sp>
        <p:nvSpPr>
          <p:cNvPr id="9" name="TextBox 1" descr="Purple mesh"/>
          <p:cNvSpPr>
            <a:spLocks noChangeArrowheads="1"/>
          </p:cNvSpPr>
          <p:nvPr/>
        </p:nvSpPr>
        <p:spPr bwMode="auto">
          <a:xfrm>
            <a:off x="4864379" y="464695"/>
            <a:ext cx="2585731" cy="747393"/>
          </a:xfrm>
          <a:prstGeom prst="roundRect">
            <a:avLst>
              <a:gd name="adj" fmla="val 16667"/>
            </a:avLst>
          </a:prstGeom>
          <a:noFill/>
          <a:ln w="57150" algn="ctr">
            <a:noFill/>
            <a:round/>
            <a:headEnd/>
            <a:tailEnd/>
          </a:ln>
          <a:effectLst>
            <a:glow rad="228600">
              <a:schemeClr val="accent2">
                <a:satMod val="175000"/>
                <a:alpha val="40000"/>
              </a:schemeClr>
            </a:glow>
          </a:effectLst>
        </p:spPr>
        <p:txBody>
          <a:bodyPr lIns="103733" tIns="51866" rIns="103733" bIns="51866" numCol="1">
            <a:prstTxWarp prst="textPlain">
              <a:avLst/>
            </a:prstTxWarp>
            <a:spAutoFit/>
          </a:bodyPr>
          <a:lstStyle/>
          <a:p>
            <a:pPr algn="ctr">
              <a:defRPr/>
            </a:pPr>
            <a:r>
              <a:rPr lang="bn-BD" sz="4059" dirty="0">
                <a:ln w="0"/>
                <a:effectLst>
                  <a:outerShdw blurRad="38100" dist="19050" dir="2700000" algn="tl" rotWithShape="0">
                    <a:schemeClr val="dk1">
                      <a:alpha val="40000"/>
                    </a:schemeClr>
                  </a:outerShdw>
                </a:effectLst>
                <a:latin typeface="NikoshBAN" pitchFamily="2" charset="0"/>
                <a:cs typeface="NikoshBAN" pitchFamily="2" charset="0"/>
              </a:rPr>
              <a:t>মুল্যায়ন</a:t>
            </a:r>
            <a:endParaRPr lang="en-US" sz="4059" dirty="0">
              <a:ln w="0"/>
              <a:effectLst>
                <a:outerShdw blurRad="38100" dist="19050" dir="2700000" algn="tl" rotWithShape="0">
                  <a:schemeClr val="dk1">
                    <a:alpha val="40000"/>
                  </a:schemeClr>
                </a:outerShdw>
              </a:effectLst>
              <a:latin typeface="NikoshBAN" pitchFamily="2" charset="0"/>
              <a:cs typeface="NikoshBAN" pitchFamily="2" charset="0"/>
            </a:endParaRPr>
          </a:p>
        </p:txBody>
      </p:sp>
      <p:pic>
        <p:nvPicPr>
          <p:cNvPr id="10" name="Picture 9"/>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l="30666"/>
          <a:stretch/>
        </p:blipFill>
        <p:spPr>
          <a:xfrm>
            <a:off x="8546645" y="772884"/>
            <a:ext cx="4355966" cy="3529293"/>
          </a:xfrm>
          <a:prstGeom prst="ellipse">
            <a:avLst/>
          </a:prstGeom>
          <a:ln w="63500" cap="rnd">
            <a:solidFill>
              <a:srgbClr val="333333"/>
            </a:solidFill>
          </a:ln>
          <a:effectLst>
            <a:glow rad="228600">
              <a:schemeClr val="accent2">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1" name="Rectangle 10"/>
          <p:cNvSpPr/>
          <p:nvPr/>
        </p:nvSpPr>
        <p:spPr>
          <a:xfrm>
            <a:off x="935696" y="1212088"/>
            <a:ext cx="8733079" cy="6124754"/>
          </a:xfrm>
          <a:prstGeom prst="rect">
            <a:avLst/>
          </a:prstGeom>
        </p:spPr>
        <p:txBody>
          <a:bodyPr wrap="square">
            <a:spAutoFit/>
          </a:bodyPr>
          <a:lstStyle/>
          <a:p>
            <a:pPr marL="514350" indent="-514350">
              <a:buFont typeface="+mj-lt"/>
              <a:buAutoNum type="arabicPeriod"/>
            </a:pPr>
            <a:r>
              <a:rPr lang="as-IN"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প্রশ্ন : কবির চোখ কী দেখে </a:t>
            </a:r>
            <a:r>
              <a:rPr lang="as-IN"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জুড়াল</a:t>
            </a:r>
            <a:r>
              <a:rPr lang="en-US"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as-IN"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r>
              <a:rPr lang="as-IN"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উত্তর : কবির চোখ দেশের আলো দেখে </a:t>
            </a:r>
            <a:r>
              <a:rPr lang="as-IN"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জুড়াল</a:t>
            </a:r>
            <a:r>
              <a:rPr lang="en-US"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as-IN"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r>
              <a:rPr lang="en-US"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২.  </a:t>
            </a:r>
            <a:r>
              <a:rPr lang="as-IN"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প্রশ্ন</a:t>
            </a:r>
            <a:r>
              <a:rPr lang="as-IN"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 ‘জন্মভূমি’ কবিতা কোন দেশকে উদ্দেশ্য করে </a:t>
            </a:r>
            <a:r>
              <a:rPr lang="as-IN"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লেখা</a:t>
            </a:r>
            <a:r>
              <a:rPr lang="en-US"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as-IN"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r>
              <a:rPr lang="as-IN"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উত্তর : ‘জন্মভূমি’ কবিতা বাংলাদেশকে উদ্দেশ্য করে </a:t>
            </a:r>
            <a:r>
              <a:rPr lang="as-IN"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লেখা</a:t>
            </a:r>
            <a:r>
              <a:rPr lang="en-US"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as-IN"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r>
              <a:rPr lang="en-US"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৩. </a:t>
            </a:r>
            <a:r>
              <a:rPr lang="as-IN"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প্রশ্ন</a:t>
            </a:r>
            <a:r>
              <a:rPr lang="as-IN"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 দেশের আলোতে নয়ন রেখে কবি কী </a:t>
            </a:r>
            <a:r>
              <a:rPr lang="as-IN"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করবেন</a:t>
            </a:r>
            <a:r>
              <a:rPr lang="en-US"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as-IN"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r>
              <a:rPr lang="as-IN"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উত্তর : দেশের আলোতে নয়ন রেখে কবি নয়ন </a:t>
            </a:r>
            <a:r>
              <a:rPr lang="as-IN"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মুদবেন</a:t>
            </a:r>
            <a:r>
              <a:rPr lang="en-US"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as-IN"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r>
              <a:rPr lang="en-US"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৪.  </a:t>
            </a:r>
            <a:r>
              <a:rPr lang="as-IN"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প্রশ্ন</a:t>
            </a:r>
            <a:r>
              <a:rPr lang="as-IN"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 ‘মুদব নয়ন’ দ্বারা কবি কী ইঙ্গিত </a:t>
            </a:r>
            <a:r>
              <a:rPr lang="as-IN"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করেছেন</a:t>
            </a:r>
            <a:r>
              <a:rPr lang="en-US"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as-IN"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r>
              <a:rPr lang="as-IN"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উত্তর : ‘মুদব নয়ন’ দ্বারা কবি মৃত্যুকে ইঙ্গিত </a:t>
            </a:r>
            <a:r>
              <a:rPr lang="as-IN"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করেছেন</a:t>
            </a:r>
            <a:r>
              <a:rPr lang="en-US"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as-IN"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r>
              <a:rPr lang="en-US"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৫.  </a:t>
            </a:r>
            <a:r>
              <a:rPr lang="as-IN"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প্রশ্ন</a:t>
            </a:r>
            <a:r>
              <a:rPr lang="as-IN"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 রবীন্দ্রনাথ ঠাকুর কত খ্রিষ্টাব্দে নোবেল পুরস্কার লাভ </a:t>
            </a:r>
            <a:r>
              <a:rPr lang="as-IN"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করেন</a:t>
            </a:r>
            <a:r>
              <a:rPr lang="en-US"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as-IN"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r>
              <a:rPr lang="as-IN"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উত্তর : রবীন্দ্রনাথ ঠাকুর ১৯১৩ খ্রিষ্টাব্দে নোবেল পুরস্কার লাভ </a:t>
            </a:r>
            <a:r>
              <a:rPr lang="as-IN"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করেন</a:t>
            </a:r>
            <a:r>
              <a:rPr lang="en-US"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en-US"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r>
              <a:rPr lang="as-IN" sz="2800" dirty="0" smtClean="0">
                <a:latin typeface="NikoshBAN" panose="02000000000000000000" pitchFamily="2" charset="0"/>
                <a:cs typeface="NikoshBAN" panose="02000000000000000000" pitchFamily="2" charset="0"/>
              </a:rPr>
              <a:t> </a:t>
            </a:r>
            <a:r>
              <a:rPr lang="en-US" sz="2800" dirty="0" smtClean="0">
                <a:latin typeface="NikoshBAN" panose="02000000000000000000" pitchFamily="2" charset="0"/>
                <a:cs typeface="NikoshBAN" panose="02000000000000000000" pitchFamily="2" charset="0"/>
              </a:rPr>
              <a:t>৬.  </a:t>
            </a:r>
            <a:r>
              <a:rPr lang="as-IN" sz="2800" dirty="0" smtClean="0">
                <a:latin typeface="NikoshBAN" panose="02000000000000000000" pitchFamily="2" charset="0"/>
                <a:cs typeface="NikoshBAN" panose="02000000000000000000" pitchFamily="2" charset="0"/>
              </a:rPr>
              <a:t>আঁখি </a:t>
            </a:r>
            <a:r>
              <a:rPr lang="as-IN" sz="2800" dirty="0">
                <a:latin typeface="NikoshBAN" panose="02000000000000000000" pitchFamily="2" charset="0"/>
                <a:cs typeface="NikoshBAN" panose="02000000000000000000" pitchFamily="2" charset="0"/>
              </a:rPr>
              <a:t>মেলে কবি প্রথম কী </a:t>
            </a:r>
            <a:r>
              <a:rPr lang="as-IN" sz="2800" dirty="0" smtClean="0">
                <a:latin typeface="NikoshBAN" panose="02000000000000000000" pitchFamily="2" charset="0"/>
                <a:cs typeface="NikoshBAN" panose="02000000000000000000" pitchFamily="2" charset="0"/>
              </a:rPr>
              <a:t>দেখেছেন</a:t>
            </a:r>
            <a:r>
              <a:rPr lang="en-US" sz="2800" dirty="0" smtClean="0">
                <a:latin typeface="NikoshBAN" panose="02000000000000000000" pitchFamily="2" charset="0"/>
                <a:cs typeface="NikoshBAN" panose="02000000000000000000" pitchFamily="2" charset="0"/>
              </a:rPr>
              <a:t> </a:t>
            </a:r>
            <a:r>
              <a:rPr lang="as-IN" sz="2800" dirty="0" smtClean="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
            </a:r>
            <a:br>
              <a:rPr lang="as-IN" sz="2800" dirty="0">
                <a:latin typeface="NikoshBAN" panose="02000000000000000000" pitchFamily="2" charset="0"/>
                <a:cs typeface="NikoshBAN" panose="02000000000000000000" pitchFamily="2" charset="0"/>
              </a:rPr>
            </a:br>
            <a:r>
              <a:rPr lang="as-IN" sz="2800" b="1" dirty="0">
                <a:latin typeface="NikoshBAN" panose="02000000000000000000" pitchFamily="2" charset="0"/>
                <a:cs typeface="NikoshBAN" panose="02000000000000000000" pitchFamily="2" charset="0"/>
              </a:rPr>
              <a:t>উত্তরঃ</a:t>
            </a:r>
            <a:r>
              <a:rPr lang="as-IN" sz="2800" dirty="0">
                <a:latin typeface="NikoshBAN" panose="02000000000000000000" pitchFamily="2" charset="0"/>
                <a:cs typeface="NikoshBAN" panose="02000000000000000000" pitchFamily="2" charset="0"/>
              </a:rPr>
              <a:t> আঁখি মেলে কবি প্রথম দেশের আলো </a:t>
            </a:r>
            <a:r>
              <a:rPr lang="as-IN" sz="2800" dirty="0" smtClean="0">
                <a:latin typeface="NikoshBAN" panose="02000000000000000000" pitchFamily="2" charset="0"/>
                <a:cs typeface="NikoshBAN" panose="02000000000000000000" pitchFamily="2" charset="0"/>
              </a:rPr>
              <a:t>দেখেছেন</a:t>
            </a:r>
            <a:r>
              <a:rPr lang="en-US" sz="2800" dirty="0" smtClean="0">
                <a:latin typeface="NikoshBAN" panose="02000000000000000000" pitchFamily="2" charset="0"/>
                <a:cs typeface="NikoshBAN" panose="02000000000000000000" pitchFamily="2" charset="0"/>
              </a:rPr>
              <a:t> </a:t>
            </a:r>
            <a:r>
              <a:rPr lang="as-IN" sz="2800" dirty="0" smtClean="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
            </a:r>
            <a:br>
              <a:rPr lang="as-IN" sz="2800" dirty="0">
                <a:latin typeface="NikoshBAN" panose="02000000000000000000" pitchFamily="2" charset="0"/>
                <a:cs typeface="NikoshBAN" panose="02000000000000000000" pitchFamily="2" charset="0"/>
              </a:rPr>
            </a:br>
            <a:r>
              <a:rPr lang="as-IN" sz="2800" dirty="0" smtClean="0">
                <a:latin typeface="NikoshBAN" panose="02000000000000000000" pitchFamily="2" charset="0"/>
                <a:cs typeface="NikoshBAN" panose="02000000000000000000" pitchFamily="2" charset="0"/>
              </a:rPr>
              <a:t> </a:t>
            </a:r>
            <a:r>
              <a:rPr lang="en-US" sz="2800" dirty="0" smtClean="0">
                <a:latin typeface="NikoshBAN" panose="02000000000000000000" pitchFamily="2" charset="0"/>
                <a:cs typeface="NikoshBAN" panose="02000000000000000000" pitchFamily="2" charset="0"/>
              </a:rPr>
              <a:t>৭.  </a:t>
            </a:r>
            <a:r>
              <a:rPr lang="as-IN" sz="2800" dirty="0" smtClean="0">
                <a:latin typeface="NikoshBAN" panose="02000000000000000000" pitchFamily="2" charset="0"/>
                <a:cs typeface="NikoshBAN" panose="02000000000000000000" pitchFamily="2" charset="0"/>
              </a:rPr>
              <a:t>কীসের </a:t>
            </a:r>
            <a:r>
              <a:rPr lang="as-IN" sz="2800" dirty="0">
                <a:latin typeface="NikoshBAN" panose="02000000000000000000" pitchFamily="2" charset="0"/>
                <a:cs typeface="NikoshBAN" panose="02000000000000000000" pitchFamily="2" charset="0"/>
              </a:rPr>
              <a:t>গন্ধ কবিকে আকুল </a:t>
            </a:r>
            <a:r>
              <a:rPr lang="as-IN" sz="2800" dirty="0" smtClean="0">
                <a:latin typeface="NikoshBAN" panose="02000000000000000000" pitchFamily="2" charset="0"/>
                <a:cs typeface="NikoshBAN" panose="02000000000000000000" pitchFamily="2" charset="0"/>
              </a:rPr>
              <a:t>করে</a:t>
            </a:r>
            <a:r>
              <a:rPr lang="en-US" sz="2800" dirty="0" smtClean="0">
                <a:latin typeface="NikoshBAN" panose="02000000000000000000" pitchFamily="2" charset="0"/>
                <a:cs typeface="NikoshBAN" panose="02000000000000000000" pitchFamily="2" charset="0"/>
              </a:rPr>
              <a:t> </a:t>
            </a:r>
            <a:r>
              <a:rPr lang="as-IN" sz="2800" dirty="0" smtClean="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
            </a:r>
            <a:br>
              <a:rPr lang="as-IN" sz="2800" dirty="0">
                <a:latin typeface="NikoshBAN" panose="02000000000000000000" pitchFamily="2" charset="0"/>
                <a:cs typeface="NikoshBAN" panose="02000000000000000000" pitchFamily="2" charset="0"/>
              </a:rPr>
            </a:br>
            <a:r>
              <a:rPr lang="as-IN" sz="2800" b="1" dirty="0">
                <a:latin typeface="NikoshBAN" panose="02000000000000000000" pitchFamily="2" charset="0"/>
                <a:cs typeface="NikoshBAN" panose="02000000000000000000" pitchFamily="2" charset="0"/>
              </a:rPr>
              <a:t>উত্তরঃ</a:t>
            </a:r>
            <a:r>
              <a:rPr lang="as-IN" sz="2800" dirty="0">
                <a:latin typeface="NikoshBAN" panose="02000000000000000000" pitchFamily="2" charset="0"/>
                <a:cs typeface="NikoshBAN" panose="02000000000000000000" pitchFamily="2" charset="0"/>
              </a:rPr>
              <a:t> বনের ফুলের </a:t>
            </a:r>
            <a:r>
              <a:rPr lang="as-IN" sz="2800" dirty="0" smtClean="0">
                <a:latin typeface="NikoshBAN" panose="02000000000000000000" pitchFamily="2" charset="0"/>
                <a:cs typeface="NikoshBAN" panose="02000000000000000000" pitchFamily="2" charset="0"/>
              </a:rPr>
              <a:t>গন্ধ</a:t>
            </a:r>
            <a:r>
              <a:rPr lang="en-US" sz="2800" dirty="0" smtClean="0">
                <a:latin typeface="NikoshBAN" panose="02000000000000000000" pitchFamily="2" charset="0"/>
                <a:cs typeface="NikoshBAN" panose="02000000000000000000" pitchFamily="2" charset="0"/>
              </a:rPr>
              <a:t> </a:t>
            </a:r>
            <a:r>
              <a:rPr lang="as-IN" sz="2800" dirty="0" smtClean="0">
                <a:latin typeface="NikoshBAN" panose="02000000000000000000" pitchFamily="2" charset="0"/>
                <a:cs typeface="NikoshBAN" panose="02000000000000000000" pitchFamily="2" charset="0"/>
              </a:rPr>
              <a:t>।</a:t>
            </a:r>
            <a:endParaRPr lang="as-IN" sz="2800" i="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576898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a:spLocks noChangeArrowheads="1"/>
          </p:cNvSpPr>
          <p:nvPr/>
        </p:nvSpPr>
        <p:spPr bwMode="auto">
          <a:xfrm>
            <a:off x="4630523" y="368950"/>
            <a:ext cx="3506139" cy="548094"/>
          </a:xfrm>
          <a:prstGeom prst="roundRect">
            <a:avLst>
              <a:gd name="adj" fmla="val 16667"/>
            </a:avLst>
          </a:prstGeom>
          <a:noFill/>
          <a:ln w="57150" algn="ctr">
            <a:noFill/>
            <a:round/>
            <a:headEnd/>
            <a:tailEnd/>
          </a:ln>
          <a:effectLst>
            <a:glow rad="228600">
              <a:schemeClr val="accent4">
                <a:satMod val="175000"/>
                <a:alpha val="40000"/>
              </a:schemeClr>
            </a:glow>
          </a:effectLst>
        </p:spPr>
        <p:txBody>
          <a:bodyPr lIns="103733" tIns="51866" rIns="103733" bIns="51866" numCol="1">
            <a:prstTxWarp prst="textPlain">
              <a:avLst/>
            </a:prstTxWarp>
            <a:spAutoFit/>
          </a:bodyPr>
          <a:lstStyle/>
          <a:p>
            <a:pPr algn="ctr" fontAlgn="auto">
              <a:spcBef>
                <a:spcPts val="0"/>
              </a:spcBef>
              <a:spcAft>
                <a:spcPts val="0"/>
              </a:spcAft>
              <a:defRPr/>
            </a:pPr>
            <a:r>
              <a:rPr lang="bn-BD" sz="4500" dirty="0">
                <a:ln w="0"/>
                <a:effectLst>
                  <a:outerShdw blurRad="38100" dist="19050" dir="2700000" algn="tl" rotWithShape="0">
                    <a:schemeClr val="dk1">
                      <a:alpha val="40000"/>
                    </a:schemeClr>
                  </a:outerShdw>
                </a:effectLst>
                <a:latin typeface="NikoshBAN" pitchFamily="2" charset="0"/>
                <a:cs typeface="NikoshBAN" pitchFamily="2" charset="0"/>
              </a:rPr>
              <a:t>বাড়ির কাজ </a:t>
            </a:r>
            <a:endParaRPr lang="en-US" sz="4500" dirty="0">
              <a:ln w="0"/>
              <a:effectLst>
                <a:outerShdw blurRad="38100" dist="19050" dir="2700000" algn="tl" rotWithShape="0">
                  <a:schemeClr val="dk1">
                    <a:alpha val="40000"/>
                  </a:schemeClr>
                </a:outerShdw>
              </a:effectLst>
              <a:latin typeface="NikoshBAN" pitchFamily="2" charset="0"/>
              <a:cs typeface="NikoshBAN" pitchFamily="2" charset="0"/>
            </a:endParaRPr>
          </a:p>
        </p:txBody>
      </p:sp>
      <p:pic>
        <p:nvPicPr>
          <p:cNvPr id="6" name="Picture 2" descr="E:\New Accounting -9\indexBari11.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Lst>
          </a:blip>
          <a:srcRect/>
          <a:stretch>
            <a:fillRect/>
          </a:stretch>
        </p:blipFill>
        <p:spPr bwMode="auto">
          <a:xfrm>
            <a:off x="4630523" y="1068593"/>
            <a:ext cx="3776238" cy="2794218"/>
          </a:xfrm>
          <a:prstGeom prst="ellipse">
            <a:avLst/>
          </a:prstGeom>
          <a:ln w="63500" cap="rnd">
            <a:solidFill>
              <a:srgbClr val="333333"/>
            </a:solidFill>
          </a:ln>
          <a:effectLst>
            <a:glow rad="228600">
              <a:schemeClr val="accent2">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Rectangle 5"/>
          <p:cNvSpPr>
            <a:spLocks noChangeArrowheads="1"/>
          </p:cNvSpPr>
          <p:nvPr/>
        </p:nvSpPr>
        <p:spPr bwMode="auto">
          <a:xfrm>
            <a:off x="449942" y="259080"/>
            <a:ext cx="12932229"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sp>
        <p:nvSpPr>
          <p:cNvPr id="9" name="Frame 3"/>
          <p:cNvSpPr>
            <a:spLocks/>
          </p:cNvSpPr>
          <p:nvPr/>
        </p:nvSpPr>
        <p:spPr bwMode="auto">
          <a:xfrm>
            <a:off x="0" y="-46778"/>
            <a:ext cx="13817600"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a:effectLst>
            <a:glow rad="228600">
              <a:schemeClr val="accent2">
                <a:satMod val="175000"/>
                <a:alpha val="40000"/>
              </a:schemeClr>
            </a:glow>
          </a:effectLst>
        </p:spPr>
        <p:txBody>
          <a:bodyPr lIns="117564" tIns="58782" rIns="117564" bIns="58782" anchor="ctr"/>
          <a:lstStyle/>
          <a:p>
            <a:endParaRPr lang="en-US"/>
          </a:p>
        </p:txBody>
      </p:sp>
      <p:sp>
        <p:nvSpPr>
          <p:cNvPr id="10" name="Rectangle 9"/>
          <p:cNvSpPr/>
          <p:nvPr/>
        </p:nvSpPr>
        <p:spPr>
          <a:xfrm>
            <a:off x="851667" y="3859967"/>
            <a:ext cx="12128778" cy="3416320"/>
          </a:xfrm>
          <a:prstGeom prst="rect">
            <a:avLst/>
          </a:prstGeom>
        </p:spPr>
        <p:txBody>
          <a:bodyPr wrap="square">
            <a:spAutoFit/>
          </a:bodyPr>
          <a:lstStyle/>
          <a:p>
            <a:pPr marL="457200" indent="-457200">
              <a:buFont typeface="+mj-lt"/>
              <a:buAutoNum type="arabicPeriod"/>
            </a:pPr>
            <a:r>
              <a:rPr lang="as-IN" sz="2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প্রশ্ন : ‘সার্থক জনম আমার জন্মেছি এই দেশে’ পঙ্ক্তিটি বুঝিয়ে দাও</a:t>
            </a:r>
            <a:r>
              <a:rPr lang="en-US" sz="2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2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p>
          <a:p>
            <a:r>
              <a:rPr lang="as-IN" sz="2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উত্তর : ‘সার্থক জনম আমার জন্মেছি এই দেশে’ পঙ্ক্তিটি দ্বারা কবি নিজের জন্মকে সার্থক হিসেবে ঘোষণা দিয়েছেন।</a:t>
            </a:r>
            <a:r>
              <a:rPr lang="en-US" sz="2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2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কবি তার জন্মভূমিকে অনেক বেশি ভালোবাসেন। হৃদয়ের মাঝে তিনি জন্মভূমির প্রতি গভীর টান অনুভব করেন। এজন্যই জন্মভূমিতে কবি পেয়েছেন জীবনের স্বাদ। এজন্যই কবি নিজের জন্মকে সার্থক হিসেবে ঘোষণা দিয়েছেন</a:t>
            </a:r>
            <a:r>
              <a:rPr lang="en-US" sz="2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2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p>
          <a:p>
            <a:r>
              <a:rPr lang="en-US" sz="2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২.  </a:t>
            </a:r>
            <a:r>
              <a:rPr lang="as-IN" sz="2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প্রশ্ন</a:t>
            </a:r>
            <a:r>
              <a:rPr lang="as-IN" sz="2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 </a:t>
            </a:r>
            <a:r>
              <a:rPr lang="as-IN" sz="2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as-IN" sz="2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কোন গগনে ওঠে রে চাঁদ এমন হাসি হেসে’ পঙক্তিটি দ্বারা কবি কী বুঝাতে চেয়েছেন?</a:t>
            </a:r>
            <a:br>
              <a:rPr lang="as-IN" sz="2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br>
            <a:r>
              <a:rPr lang="as-IN" sz="2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উত্তর : ‘কোন গগনে ওঠে রে চাঁদ এমন হাসি হেসে’ এ পঙক্তিটিতে কবি জন্মভূমির প্রতি সৌন্দর্যের অভিভূত হয়ে একথা ব্যক্ত করেছেন। এভাবে আর কোথাও উদয় হয় না।</a:t>
            </a:r>
            <a:br>
              <a:rPr lang="as-IN" sz="2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br>
            <a:r>
              <a:rPr lang="as-IN" sz="2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দেশের প্রতি কবির মনে অনেক বেশি আবেগ, ভালোবাসা আর শ্রদ্ধা রয়েছে। যার কারণে দেশের প্রকৃতির প্রতিটি বস্তুই কবিকে বিমোহিত করে। কবি দেশের আকাশে চাঁদ দেখে ভেবেছেন, এত সুন্দরভাবে চাঁদ পৃথিবীর আর কোনো দেশেই উদয় হয় না।</a:t>
            </a:r>
            <a:endParaRPr lang="en-US" sz="2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8012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1000"/>
                                        <p:tgtEl>
                                          <p:spTgt spid="5"/>
                                        </p:tgtEl>
                                      </p:cBhvr>
                                    </p:animEffect>
                                  </p:childTnLst>
                                </p:cTn>
                              </p:par>
                              <p:par>
                                <p:cTn id="8" presetID="4"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ox(in)">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50" presetClass="entr" presetSubtype="0" decel="10000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strVal val="#ppt_w+.3"/>
                                          </p:val>
                                        </p:tav>
                                        <p:tav tm="100000">
                                          <p:val>
                                            <p:strVal val="#ppt_w"/>
                                          </p:val>
                                        </p:tav>
                                      </p:tavLst>
                                    </p:anim>
                                    <p:anim calcmode="lin" valueType="num">
                                      <p:cBhvr>
                                        <p:cTn id="16" dur="1000" fill="hold"/>
                                        <p:tgtEl>
                                          <p:spTgt spid="10"/>
                                        </p:tgtEl>
                                        <p:attrNameLst>
                                          <p:attrName>ppt_h</p:attrName>
                                        </p:attrNameLst>
                                      </p:cBhvr>
                                      <p:tavLst>
                                        <p:tav tm="0">
                                          <p:val>
                                            <p:strVal val="#ppt_h"/>
                                          </p:val>
                                        </p:tav>
                                        <p:tav tm="100000">
                                          <p:val>
                                            <p:strVal val="#ppt_h"/>
                                          </p:val>
                                        </p:tav>
                                      </p:tavLst>
                                    </p:anim>
                                    <p:animEffect transition="in" filter="fade">
                                      <p:cBhvr>
                                        <p:cTn id="1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449942" y="259080"/>
            <a:ext cx="12932229"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sp>
        <p:nvSpPr>
          <p:cNvPr id="5" name="Frame 3"/>
          <p:cNvSpPr>
            <a:spLocks/>
          </p:cNvSpPr>
          <p:nvPr/>
        </p:nvSpPr>
        <p:spPr bwMode="auto">
          <a:xfrm>
            <a:off x="0" y="-46778"/>
            <a:ext cx="13817600"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a:effectLst>
            <a:glow rad="228600">
              <a:schemeClr val="accent2">
                <a:satMod val="175000"/>
                <a:alpha val="40000"/>
              </a:schemeClr>
            </a:glow>
          </a:effectLst>
        </p:spPr>
        <p:txBody>
          <a:bodyPr lIns="117564" tIns="58782" rIns="117564" bIns="58782" anchor="ctr"/>
          <a:lstStyle/>
          <a:p>
            <a:endParaRPr lang="en-US"/>
          </a:p>
        </p:txBody>
      </p:sp>
      <p:sp>
        <p:nvSpPr>
          <p:cNvPr id="6" name="Flowchart: Process 5"/>
          <p:cNvSpPr/>
          <p:nvPr/>
        </p:nvSpPr>
        <p:spPr>
          <a:xfrm>
            <a:off x="1117871" y="1195636"/>
            <a:ext cx="6553200" cy="1914090"/>
          </a:xfrm>
          <a:prstGeom prst="flowChartProcess">
            <a:avLst/>
          </a:prstGeom>
          <a:noFill/>
          <a:ln>
            <a:noFill/>
          </a:ln>
        </p:spPr>
        <p:style>
          <a:lnRef idx="1">
            <a:schemeClr val="accent5"/>
          </a:lnRef>
          <a:fillRef idx="2">
            <a:schemeClr val="accent5"/>
          </a:fillRef>
          <a:effectRef idx="1">
            <a:schemeClr val="accent5"/>
          </a:effectRef>
          <a:fontRef idx="minor">
            <a:schemeClr val="dk1"/>
          </a:fontRef>
        </p:style>
        <p:txBody>
          <a:bodyPr rtlCol="0" anchor="ctr">
            <a:prstTxWarp prst="textPlain">
              <a:avLst/>
            </a:prstTxWarp>
          </a:bodyPr>
          <a:lstStyle/>
          <a:p>
            <a:pPr algn="ctr"/>
            <a:r>
              <a:rPr lang="en-US" sz="3200" dirty="0" err="1"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ধনধান্য</a:t>
            </a:r>
            <a:r>
              <a:rPr lang="en-US" sz="32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পুস্পে</a:t>
            </a:r>
            <a:r>
              <a:rPr lang="en-US" sz="32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ভরা</a:t>
            </a:r>
            <a:r>
              <a:rPr lang="en-US" sz="32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আমাদের</a:t>
            </a:r>
            <a:r>
              <a:rPr lang="en-US" sz="32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এই</a:t>
            </a:r>
            <a:r>
              <a:rPr lang="en-US" sz="32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বসুন্ধরা</a:t>
            </a:r>
            <a:endParaRPr lang="en-US" sz="32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a:p>
            <a:pPr algn="ctr"/>
            <a:r>
              <a:rPr lang="en-US" sz="3200" dirty="0" err="1"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তাহার</a:t>
            </a:r>
            <a:r>
              <a:rPr lang="en-US" sz="32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মাঝে</a:t>
            </a:r>
            <a:r>
              <a:rPr lang="en-US" sz="32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আছে</a:t>
            </a:r>
            <a:r>
              <a:rPr lang="en-US" sz="32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এক</a:t>
            </a:r>
            <a:r>
              <a:rPr lang="en-US" sz="32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দেশ</a:t>
            </a:r>
            <a:r>
              <a:rPr lang="en-US" sz="32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 </a:t>
            </a:r>
            <a:r>
              <a:rPr lang="en-US" sz="3200" dirty="0" err="1"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সকল</a:t>
            </a:r>
            <a:r>
              <a:rPr lang="en-US" sz="32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দেশের</a:t>
            </a:r>
            <a:r>
              <a:rPr lang="en-US" sz="32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সেরা</a:t>
            </a:r>
            <a:r>
              <a:rPr lang="en-US" sz="32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p>
          <a:p>
            <a:pPr algn="ctr"/>
            <a:r>
              <a:rPr lang="en-US" sz="32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ও </a:t>
            </a:r>
            <a:r>
              <a:rPr lang="en-US" sz="3200" dirty="0" err="1"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সে</a:t>
            </a:r>
            <a:r>
              <a:rPr lang="en-US" sz="32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স্বপ্ন</a:t>
            </a:r>
            <a:r>
              <a:rPr lang="en-US" sz="32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দিয়ে</a:t>
            </a:r>
            <a:r>
              <a:rPr lang="en-US" sz="32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তৈরী</a:t>
            </a:r>
            <a:r>
              <a:rPr lang="en-US" sz="32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সে</a:t>
            </a:r>
            <a:r>
              <a:rPr lang="en-US" sz="32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দেশ</a:t>
            </a:r>
            <a:r>
              <a:rPr lang="en-US" sz="32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স্মৃতি</a:t>
            </a:r>
            <a:r>
              <a:rPr lang="en-US" sz="32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দিয়ে</a:t>
            </a:r>
            <a:r>
              <a:rPr lang="en-US" sz="32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ঘেরা</a:t>
            </a:r>
            <a:r>
              <a:rPr lang="en-US" sz="32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p>
          <a:p>
            <a:pPr algn="ctr"/>
            <a:r>
              <a:rPr lang="en-US" sz="3200" dirty="0" err="1"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এমন</a:t>
            </a:r>
            <a:r>
              <a:rPr lang="en-US" sz="32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দেশটি</a:t>
            </a:r>
            <a:r>
              <a:rPr lang="en-US" sz="32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কোথাও</a:t>
            </a:r>
            <a:r>
              <a:rPr lang="en-US" sz="32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খুজে</a:t>
            </a:r>
            <a:r>
              <a:rPr lang="en-US" sz="32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পাবে</a:t>
            </a:r>
            <a:r>
              <a:rPr lang="en-US" sz="32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নাকো</a:t>
            </a:r>
            <a:r>
              <a:rPr lang="en-US" sz="32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তুমি</a:t>
            </a:r>
            <a:r>
              <a:rPr lang="en-US" sz="32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a:t>
            </a:r>
          </a:p>
          <a:p>
            <a:pPr algn="ctr"/>
            <a:r>
              <a:rPr lang="en-US" sz="3200" dirty="0" err="1"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সকল</a:t>
            </a:r>
            <a:r>
              <a:rPr lang="en-US" sz="32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দেশের</a:t>
            </a:r>
            <a:r>
              <a:rPr lang="en-US" sz="32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রানি</a:t>
            </a:r>
            <a:r>
              <a:rPr lang="en-US" sz="32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সে</a:t>
            </a:r>
            <a:r>
              <a:rPr lang="en-US" sz="32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যে</a:t>
            </a:r>
            <a:r>
              <a:rPr lang="en-US" sz="32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 </a:t>
            </a:r>
            <a:r>
              <a:rPr lang="en-US" sz="3200" dirty="0" err="1"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আমার</a:t>
            </a:r>
            <a:r>
              <a:rPr lang="en-US" sz="32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জন্মভুমি</a:t>
            </a:r>
            <a:r>
              <a:rPr lang="en-US" sz="32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a:t>
            </a:r>
          </a:p>
        </p:txBody>
      </p:sp>
      <p:sp>
        <p:nvSpPr>
          <p:cNvPr id="7" name="Rectangle 6"/>
          <p:cNvSpPr/>
          <p:nvPr/>
        </p:nvSpPr>
        <p:spPr>
          <a:xfrm>
            <a:off x="821961" y="574273"/>
            <a:ext cx="6992620" cy="299404"/>
          </a:xfrm>
          <a:prstGeom prst="rect">
            <a:avLst/>
          </a:prstGeom>
        </p:spPr>
        <p:txBody>
          <a:bodyPr wrap="none">
            <a:prstTxWarp prst="textPlain">
              <a:avLst/>
            </a:prstTxWarp>
            <a:spAutoFit/>
          </a:bodyPr>
          <a:lstStyle/>
          <a:p>
            <a:pPr>
              <a:buFont typeface="Wingdings" pitchFamily="2" charset="2"/>
              <a:buChar char="Ø"/>
            </a:pPr>
            <a:r>
              <a:rPr lang="en-US" sz="40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4000" dirty="0" err="1" smtClean="0">
                <a:ln w="0"/>
                <a:effectLst>
                  <a:outerShdw blurRad="38100" dist="19050" dir="2700000" algn="tl" rotWithShape="0">
                    <a:schemeClr val="dk1">
                      <a:alpha val="40000"/>
                    </a:schemeClr>
                  </a:outerShdw>
                </a:effectLst>
                <a:latin typeface="NikoshBAN" pitchFamily="2" charset="0"/>
                <a:cs typeface="NikoshBAN" pitchFamily="2" charset="0"/>
              </a:rPr>
              <a:t>অনুচ্ছেদটি</a:t>
            </a:r>
            <a:r>
              <a:rPr lang="en-US" sz="40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4000" dirty="0" err="1" smtClean="0">
                <a:ln w="0"/>
                <a:effectLst>
                  <a:outerShdw blurRad="38100" dist="19050" dir="2700000" algn="tl" rotWithShape="0">
                    <a:schemeClr val="dk1">
                      <a:alpha val="40000"/>
                    </a:schemeClr>
                  </a:outerShdw>
                </a:effectLst>
                <a:latin typeface="NikoshBAN" pitchFamily="2" charset="0"/>
                <a:cs typeface="NikoshBAN" pitchFamily="2" charset="0"/>
              </a:rPr>
              <a:t>পড়ে</a:t>
            </a:r>
            <a:r>
              <a:rPr lang="en-US" sz="40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4000" dirty="0" err="1" smtClean="0">
                <a:ln w="0"/>
                <a:effectLst>
                  <a:outerShdw blurRad="38100" dist="19050" dir="2700000" algn="tl" rotWithShape="0">
                    <a:schemeClr val="dk1">
                      <a:alpha val="40000"/>
                    </a:schemeClr>
                  </a:outerShdw>
                </a:effectLst>
                <a:latin typeface="NikoshBAN" pitchFamily="2" charset="0"/>
                <a:cs typeface="NikoshBAN" pitchFamily="2" charset="0"/>
              </a:rPr>
              <a:t>নিচের</a:t>
            </a:r>
            <a:r>
              <a:rPr lang="en-US" sz="40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4000" dirty="0" err="1" smtClean="0">
                <a:ln w="0"/>
                <a:effectLst>
                  <a:outerShdw blurRad="38100" dist="19050" dir="2700000" algn="tl" rotWithShape="0">
                    <a:schemeClr val="dk1">
                      <a:alpha val="40000"/>
                    </a:schemeClr>
                  </a:outerShdw>
                </a:effectLst>
                <a:latin typeface="NikoshBAN" pitchFamily="2" charset="0"/>
                <a:cs typeface="NikoshBAN" pitchFamily="2" charset="0"/>
              </a:rPr>
              <a:t>প্রশ্নগুলোর</a:t>
            </a:r>
            <a:r>
              <a:rPr lang="en-US" sz="40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4000" dirty="0" err="1" smtClean="0">
                <a:ln w="0"/>
                <a:effectLst>
                  <a:outerShdw blurRad="38100" dist="19050" dir="2700000" algn="tl" rotWithShape="0">
                    <a:schemeClr val="dk1">
                      <a:alpha val="40000"/>
                    </a:schemeClr>
                  </a:outerShdw>
                </a:effectLst>
                <a:latin typeface="NikoshBAN" pitchFamily="2" charset="0"/>
                <a:cs typeface="NikoshBAN" pitchFamily="2" charset="0"/>
              </a:rPr>
              <a:t>উত্তর</a:t>
            </a:r>
            <a:r>
              <a:rPr lang="en-US" sz="40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4000" dirty="0" err="1" smtClean="0">
                <a:ln w="0"/>
                <a:effectLst>
                  <a:outerShdw blurRad="38100" dist="19050" dir="2700000" algn="tl" rotWithShape="0">
                    <a:schemeClr val="dk1">
                      <a:alpha val="40000"/>
                    </a:schemeClr>
                  </a:outerShdw>
                </a:effectLst>
                <a:latin typeface="NikoshBAN" pitchFamily="2" charset="0"/>
                <a:cs typeface="NikoshBAN" pitchFamily="2" charset="0"/>
              </a:rPr>
              <a:t>দাও</a:t>
            </a:r>
            <a:r>
              <a:rPr lang="bn-IN" sz="4000" dirty="0" smtClean="0">
                <a:ln w="0"/>
                <a:effectLst>
                  <a:outerShdw blurRad="38100" dist="19050" dir="2700000" algn="tl" rotWithShape="0">
                    <a:schemeClr val="dk1">
                      <a:alpha val="40000"/>
                    </a:schemeClr>
                  </a:outerShdw>
                </a:effectLst>
                <a:latin typeface="NikoshBAN" pitchFamily="2" charset="0"/>
                <a:cs typeface="NikoshBAN" pitchFamily="2" charset="0"/>
              </a:rPr>
              <a:t> </a:t>
            </a:r>
            <a:endParaRPr lang="en-US" sz="4000" dirty="0">
              <a:ln w="0"/>
              <a:effectLst>
                <a:outerShdw blurRad="38100" dist="19050" dir="2700000" algn="tl" rotWithShape="0">
                  <a:schemeClr val="dk1">
                    <a:alpha val="40000"/>
                  </a:schemeClr>
                </a:outerShdw>
              </a:effectLst>
            </a:endParaRPr>
          </a:p>
        </p:txBody>
      </p:sp>
      <p:sp>
        <p:nvSpPr>
          <p:cNvPr id="8" name="Rectangle 7"/>
          <p:cNvSpPr/>
          <p:nvPr/>
        </p:nvSpPr>
        <p:spPr>
          <a:xfrm>
            <a:off x="1117871" y="3301595"/>
            <a:ext cx="4724400" cy="523220"/>
          </a:xfrm>
          <a:prstGeom prst="rect">
            <a:avLst/>
          </a:prstGeom>
        </p:spPr>
        <p:txBody>
          <a:bodyPr wrap="square">
            <a:spAutoFit/>
          </a:bodyPr>
          <a:lstStyle/>
          <a:p>
            <a:r>
              <a:rPr lang="en-US" sz="2800" dirty="0" smtClean="0">
                <a:ln w="0"/>
                <a:effectLst>
                  <a:outerShdw blurRad="38100" dist="19050" dir="2700000" algn="tl" rotWithShape="0">
                    <a:schemeClr val="dk1">
                      <a:alpha val="40000"/>
                    </a:schemeClr>
                  </a:outerShdw>
                </a:effectLst>
                <a:latin typeface="NikoshBAN" pitchFamily="2" charset="0"/>
                <a:cs typeface="NikoshBAN" pitchFamily="2" charset="0"/>
              </a:rPr>
              <a:t>ক. </a:t>
            </a:r>
            <a:r>
              <a:rPr lang="en-US" sz="2800" dirty="0" err="1" smtClean="0">
                <a:ln w="0"/>
                <a:effectLst>
                  <a:outerShdw blurRad="38100" dist="19050" dir="2700000" algn="tl" rotWithShape="0">
                    <a:schemeClr val="dk1">
                      <a:alpha val="40000"/>
                    </a:schemeClr>
                  </a:outerShdw>
                </a:effectLst>
                <a:latin typeface="NikoshBAN" pitchFamily="2" charset="0"/>
                <a:cs typeface="NikoshBAN" pitchFamily="2" charset="0"/>
              </a:rPr>
              <a:t>কবির</a:t>
            </a:r>
            <a:r>
              <a:rPr lang="en-US" sz="28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2800" dirty="0" err="1" smtClean="0">
                <a:ln w="0"/>
                <a:effectLst>
                  <a:outerShdw blurRad="38100" dist="19050" dir="2700000" algn="tl" rotWithShape="0">
                    <a:schemeClr val="dk1">
                      <a:alpha val="40000"/>
                    </a:schemeClr>
                  </a:outerShdw>
                </a:effectLst>
                <a:latin typeface="NikoshBAN" pitchFamily="2" charset="0"/>
                <a:cs typeface="NikoshBAN" pitchFamily="2" charset="0"/>
              </a:rPr>
              <a:t>অঙ্গ</a:t>
            </a:r>
            <a:r>
              <a:rPr lang="en-US" sz="28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2800" dirty="0" err="1" smtClean="0">
                <a:ln w="0"/>
                <a:effectLst>
                  <a:outerShdw blurRad="38100" dist="19050" dir="2700000" algn="tl" rotWithShape="0">
                    <a:schemeClr val="dk1">
                      <a:alpha val="40000"/>
                    </a:schemeClr>
                  </a:outerShdw>
                </a:effectLst>
                <a:latin typeface="NikoshBAN" pitchFamily="2" charset="0"/>
                <a:cs typeface="NikoshBAN" pitchFamily="2" charset="0"/>
              </a:rPr>
              <a:t>জুড়ায়</a:t>
            </a:r>
            <a:r>
              <a:rPr lang="en-US" sz="28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2800" dirty="0" err="1" smtClean="0">
                <a:ln w="0"/>
                <a:effectLst>
                  <a:outerShdw blurRad="38100" dist="19050" dir="2700000" algn="tl" rotWithShape="0">
                    <a:schemeClr val="dk1">
                      <a:alpha val="40000"/>
                    </a:schemeClr>
                  </a:outerShdw>
                </a:effectLst>
                <a:latin typeface="NikoshBAN" pitchFamily="2" charset="0"/>
                <a:cs typeface="NikoshBAN" pitchFamily="2" charset="0"/>
              </a:rPr>
              <a:t>কীসে</a:t>
            </a:r>
            <a:r>
              <a:rPr lang="en-US" sz="2800" dirty="0" smtClean="0">
                <a:ln w="0"/>
                <a:effectLst>
                  <a:outerShdw blurRad="38100" dist="19050" dir="2700000" algn="tl" rotWithShape="0">
                    <a:schemeClr val="dk1">
                      <a:alpha val="40000"/>
                    </a:schemeClr>
                  </a:outerShdw>
                </a:effectLst>
                <a:latin typeface="NikoshBAN" pitchFamily="2" charset="0"/>
                <a:cs typeface="NikoshBAN" pitchFamily="2" charset="0"/>
              </a:rPr>
              <a:t> ?</a:t>
            </a:r>
            <a:endParaRPr lang="bn-IN" sz="2800" dirty="0" smtClean="0">
              <a:ln w="0"/>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9" name="Rectangle 8"/>
          <p:cNvSpPr/>
          <p:nvPr/>
        </p:nvSpPr>
        <p:spPr>
          <a:xfrm>
            <a:off x="1117871" y="3807507"/>
            <a:ext cx="6248400" cy="523220"/>
          </a:xfrm>
          <a:prstGeom prst="rect">
            <a:avLst/>
          </a:prstGeom>
        </p:spPr>
        <p:txBody>
          <a:bodyPr wrap="square">
            <a:spAutoFit/>
          </a:bodyPr>
          <a:lstStyle/>
          <a:p>
            <a:r>
              <a:rPr lang="en-US" sz="2800" dirty="0" smtClean="0">
                <a:ln w="0"/>
                <a:effectLst>
                  <a:outerShdw blurRad="38100" dist="19050" dir="2700000" algn="tl" rotWithShape="0">
                    <a:schemeClr val="dk1">
                      <a:alpha val="40000"/>
                    </a:schemeClr>
                  </a:outerShdw>
                </a:effectLst>
                <a:latin typeface="NikoshBAN" pitchFamily="2" charset="0"/>
                <a:cs typeface="NikoshBAN" pitchFamily="2" charset="0"/>
              </a:rPr>
              <a:t>খ. </a:t>
            </a:r>
            <a:r>
              <a:rPr lang="en-US" sz="2800" dirty="0" err="1" smtClean="0">
                <a:ln w="0"/>
                <a:effectLst>
                  <a:outerShdw blurRad="38100" dist="19050" dir="2700000" algn="tl" rotWithShape="0">
                    <a:schemeClr val="dk1">
                      <a:alpha val="40000"/>
                    </a:schemeClr>
                  </a:outerShdw>
                </a:effectLst>
                <a:latin typeface="NikoshBAN" pitchFamily="2" charset="0"/>
                <a:cs typeface="NikoshBAN" pitchFamily="2" charset="0"/>
              </a:rPr>
              <a:t>কবির</a:t>
            </a:r>
            <a:r>
              <a:rPr lang="en-US" sz="28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2800" dirty="0" err="1" smtClean="0">
                <a:ln w="0"/>
                <a:effectLst>
                  <a:outerShdw blurRad="38100" dist="19050" dir="2700000" algn="tl" rotWithShape="0">
                    <a:schemeClr val="dk1">
                      <a:alpha val="40000"/>
                    </a:schemeClr>
                  </a:outerShdw>
                </a:effectLst>
                <a:latin typeface="NikoshBAN" pitchFamily="2" charset="0"/>
                <a:cs typeface="NikoshBAN" pitchFamily="2" charset="0"/>
              </a:rPr>
              <a:t>শেষ</a:t>
            </a:r>
            <a:r>
              <a:rPr lang="en-US" sz="28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2800" dirty="0" err="1" smtClean="0">
                <a:ln w="0"/>
                <a:effectLst>
                  <a:outerShdw blurRad="38100" dist="19050" dir="2700000" algn="tl" rotWithShape="0">
                    <a:schemeClr val="dk1">
                      <a:alpha val="40000"/>
                    </a:schemeClr>
                  </a:outerShdw>
                </a:effectLst>
                <a:latin typeface="NikoshBAN" pitchFamily="2" charset="0"/>
                <a:cs typeface="NikoshBAN" pitchFamily="2" charset="0"/>
              </a:rPr>
              <a:t>ইচ্ছা</a:t>
            </a:r>
            <a:r>
              <a:rPr lang="en-US" sz="28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2800" dirty="0" err="1" smtClean="0">
                <a:ln w="0"/>
                <a:effectLst>
                  <a:outerShdw blurRad="38100" dist="19050" dir="2700000" algn="tl" rotWithShape="0">
                    <a:schemeClr val="dk1">
                      <a:alpha val="40000"/>
                    </a:schemeClr>
                  </a:outerShdw>
                </a:effectLst>
                <a:latin typeface="NikoshBAN" pitchFamily="2" charset="0"/>
                <a:cs typeface="NikoshBAN" pitchFamily="2" charset="0"/>
              </a:rPr>
              <a:t>কী</a:t>
            </a:r>
            <a:r>
              <a:rPr lang="en-US" sz="2800" dirty="0" smtClean="0">
                <a:ln w="0"/>
                <a:effectLst>
                  <a:outerShdw blurRad="38100" dist="19050" dir="2700000" algn="tl" rotWithShape="0">
                    <a:schemeClr val="dk1">
                      <a:alpha val="40000"/>
                    </a:schemeClr>
                  </a:outerShdw>
                </a:effectLst>
                <a:latin typeface="NikoshBAN" pitchFamily="2" charset="0"/>
                <a:cs typeface="NikoshBAN" pitchFamily="2" charset="0"/>
              </a:rPr>
              <a:t> ? </a:t>
            </a:r>
            <a:r>
              <a:rPr lang="en-US" sz="2800" dirty="0" err="1" smtClean="0">
                <a:ln w="0"/>
                <a:effectLst>
                  <a:outerShdw blurRad="38100" dist="19050" dir="2700000" algn="tl" rotWithShape="0">
                    <a:schemeClr val="dk1">
                      <a:alpha val="40000"/>
                    </a:schemeClr>
                  </a:outerShdw>
                </a:effectLst>
                <a:latin typeface="NikoshBAN" pitchFamily="2" charset="0"/>
                <a:cs typeface="NikoshBAN" pitchFamily="2" charset="0"/>
              </a:rPr>
              <a:t>ব্যাখ্যা</a:t>
            </a:r>
            <a:r>
              <a:rPr lang="en-US" sz="28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2800" dirty="0" err="1" smtClean="0">
                <a:ln w="0"/>
                <a:effectLst>
                  <a:outerShdw blurRad="38100" dist="19050" dir="2700000" algn="tl" rotWithShape="0">
                    <a:schemeClr val="dk1">
                      <a:alpha val="40000"/>
                    </a:schemeClr>
                  </a:outerShdw>
                </a:effectLst>
                <a:latin typeface="NikoshBAN" pitchFamily="2" charset="0"/>
                <a:cs typeface="NikoshBAN" pitchFamily="2" charset="0"/>
              </a:rPr>
              <a:t>কর</a:t>
            </a:r>
            <a:r>
              <a:rPr lang="en-US" sz="2800" dirty="0" smtClean="0">
                <a:ln w="0"/>
                <a:effectLst>
                  <a:outerShdw blurRad="38100" dist="19050" dir="2700000" algn="tl" rotWithShape="0">
                    <a:schemeClr val="dk1">
                      <a:alpha val="40000"/>
                    </a:schemeClr>
                  </a:outerShdw>
                </a:effectLst>
                <a:latin typeface="NikoshBAN" pitchFamily="2" charset="0"/>
                <a:cs typeface="NikoshBAN" pitchFamily="2" charset="0"/>
              </a:rPr>
              <a:t> ।</a:t>
            </a:r>
            <a:endParaRPr lang="bn-IN" sz="2800" dirty="0" smtClean="0">
              <a:ln w="0"/>
              <a:effectLst>
                <a:outerShdw blurRad="38100" dist="19050" dir="2700000" algn="tl" rotWithShape="0">
                  <a:schemeClr val="dk1">
                    <a:alpha val="40000"/>
                  </a:schemeClr>
                </a:outerShdw>
              </a:effectLst>
              <a:latin typeface="NikoshBAN" pitchFamily="2" charset="0"/>
              <a:cs typeface="NikoshBAN" pitchFamily="2" charset="0"/>
            </a:endParaRPr>
          </a:p>
        </p:txBody>
      </p:sp>
      <p:pic>
        <p:nvPicPr>
          <p:cNvPr id="11" name="Picture 8" descr="images4"/>
          <p:cNvPicPr>
            <a:picLocks noChangeAspect="1" noChangeArrowheads="1"/>
          </p:cNvPicPr>
          <p:nvPr/>
        </p:nvPicPr>
        <p:blipFill>
          <a:blip r:embed="rId2"/>
          <a:srcRect/>
          <a:stretch>
            <a:fillRect/>
          </a:stretch>
        </p:blipFill>
        <p:spPr bwMode="auto">
          <a:xfrm>
            <a:off x="8752781" y="2734953"/>
            <a:ext cx="3521689" cy="2145108"/>
          </a:xfrm>
          <a:prstGeom prst="rect">
            <a:avLst/>
          </a:prstGeom>
          <a:ln>
            <a:noFill/>
          </a:ln>
          <a:effectLst>
            <a:softEdge rad="112500"/>
          </a:effectLst>
        </p:spPr>
      </p:pic>
      <p:pic>
        <p:nvPicPr>
          <p:cNvPr id="12" name="Picture 9" descr="images5"/>
          <p:cNvPicPr>
            <a:picLocks noChangeAspect="1" noChangeArrowheads="1"/>
          </p:cNvPicPr>
          <p:nvPr/>
        </p:nvPicPr>
        <p:blipFill>
          <a:blip r:embed="rId3"/>
          <a:srcRect/>
          <a:stretch>
            <a:fillRect/>
          </a:stretch>
        </p:blipFill>
        <p:spPr bwMode="auto">
          <a:xfrm>
            <a:off x="8752781" y="376399"/>
            <a:ext cx="3521689" cy="2241484"/>
          </a:xfrm>
          <a:prstGeom prst="rect">
            <a:avLst/>
          </a:prstGeom>
          <a:ln>
            <a:noFill/>
          </a:ln>
          <a:effectLst>
            <a:softEdge rad="112500"/>
          </a:effectLst>
        </p:spPr>
      </p:pic>
      <p:sp>
        <p:nvSpPr>
          <p:cNvPr id="13" name="Rectangle 12"/>
          <p:cNvSpPr/>
          <p:nvPr/>
        </p:nvSpPr>
        <p:spPr>
          <a:xfrm>
            <a:off x="940070" y="4581249"/>
            <a:ext cx="10992099" cy="2554545"/>
          </a:xfrm>
          <a:prstGeom prst="rect">
            <a:avLst/>
          </a:prstGeom>
        </p:spPr>
        <p:txBody>
          <a:bodyPr wrap="square">
            <a:spAutoFit/>
          </a:bodyPr>
          <a:lstStyle/>
          <a:p>
            <a:r>
              <a:rPr lang="en-US" sz="3200" b="1" dirty="0" err="1" smtClean="0">
                <a:solidFill>
                  <a:srgbClr val="202124"/>
                </a:solidFill>
                <a:latin typeface="NikoshBAN" panose="02000000000000000000" pitchFamily="2" charset="0"/>
                <a:cs typeface="NikoshBAN" panose="02000000000000000000" pitchFamily="2" charset="0"/>
              </a:rPr>
              <a:t>উঃ</a:t>
            </a:r>
            <a:r>
              <a:rPr lang="en-US" sz="3200" b="1" dirty="0" smtClean="0">
                <a:solidFill>
                  <a:srgbClr val="202124"/>
                </a:solidFill>
                <a:latin typeface="NikoshBAN" panose="02000000000000000000" pitchFamily="2" charset="0"/>
                <a:cs typeface="NikoshBAN" panose="02000000000000000000" pitchFamily="2" charset="0"/>
              </a:rPr>
              <a:t> </a:t>
            </a:r>
            <a:r>
              <a:rPr lang="as-IN" sz="3200" b="1" dirty="0" smtClean="0">
                <a:solidFill>
                  <a:srgbClr val="202124"/>
                </a:solidFill>
                <a:latin typeface="NikoshBAN" panose="02000000000000000000" pitchFamily="2" charset="0"/>
                <a:cs typeface="NikoshBAN" panose="02000000000000000000" pitchFamily="2" charset="0"/>
              </a:rPr>
              <a:t>ক</a:t>
            </a:r>
            <a:r>
              <a:rPr lang="en-US" sz="3200" b="1" dirty="0" smtClean="0">
                <a:solidFill>
                  <a:srgbClr val="202124"/>
                </a:solidFill>
                <a:latin typeface="NikoshBAN" panose="02000000000000000000" pitchFamily="2" charset="0"/>
                <a:cs typeface="NikoshBAN" panose="02000000000000000000" pitchFamily="2" charset="0"/>
              </a:rPr>
              <a:t>.  </a:t>
            </a:r>
            <a:r>
              <a:rPr lang="as-IN" sz="3200" b="1" dirty="0" smtClean="0">
                <a:solidFill>
                  <a:srgbClr val="202124"/>
                </a:solidFill>
                <a:latin typeface="NikoshBAN" panose="02000000000000000000" pitchFamily="2" charset="0"/>
                <a:cs typeface="NikoshBAN" panose="02000000000000000000" pitchFamily="2" charset="0"/>
              </a:rPr>
              <a:t> </a:t>
            </a:r>
            <a:r>
              <a:rPr lang="as-IN" sz="3200" b="1" dirty="0">
                <a:solidFill>
                  <a:srgbClr val="202124"/>
                </a:solidFill>
                <a:latin typeface="NikoshBAN" panose="02000000000000000000" pitchFamily="2" charset="0"/>
                <a:cs typeface="NikoshBAN" panose="02000000000000000000" pitchFamily="2" charset="0"/>
              </a:rPr>
              <a:t>জন্মভূমির শীতল </a:t>
            </a:r>
            <a:r>
              <a:rPr lang="as-IN" sz="3200" b="1" dirty="0" smtClean="0">
                <a:solidFill>
                  <a:srgbClr val="202124"/>
                </a:solidFill>
                <a:latin typeface="NikoshBAN" panose="02000000000000000000" pitchFamily="2" charset="0"/>
                <a:cs typeface="NikoshBAN" panose="02000000000000000000" pitchFamily="2" charset="0"/>
              </a:rPr>
              <a:t>ছা</a:t>
            </a:r>
            <a:r>
              <a:rPr lang="en-US" sz="3200" b="1" dirty="0" err="1" smtClean="0">
                <a:solidFill>
                  <a:srgbClr val="202124"/>
                </a:solidFill>
                <a:latin typeface="NikoshBAN" panose="02000000000000000000" pitchFamily="2" charset="0"/>
                <a:cs typeface="NikoshBAN" panose="02000000000000000000" pitchFamily="2" charset="0"/>
              </a:rPr>
              <a:t>য়ায়</a:t>
            </a:r>
            <a:r>
              <a:rPr lang="as-IN" sz="3200" b="1" dirty="0">
                <a:solidFill>
                  <a:srgbClr val="202124"/>
                </a:solidFill>
                <a:latin typeface="NikoshBAN" panose="02000000000000000000" pitchFamily="2" charset="0"/>
                <a:cs typeface="NikoshBAN" panose="02000000000000000000" pitchFamily="2" charset="0"/>
              </a:rPr>
              <a:t> কবির অঙ্গ </a:t>
            </a:r>
            <a:r>
              <a:rPr lang="as-IN" sz="3200" b="1" dirty="0" smtClean="0">
                <a:solidFill>
                  <a:srgbClr val="202124"/>
                </a:solidFill>
                <a:latin typeface="NikoshBAN" panose="02000000000000000000" pitchFamily="2" charset="0"/>
                <a:cs typeface="NikoshBAN" panose="02000000000000000000" pitchFamily="2" charset="0"/>
              </a:rPr>
              <a:t>জু</a:t>
            </a:r>
            <a:r>
              <a:rPr lang="en-US" sz="3200" b="1" dirty="0" err="1" smtClean="0">
                <a:solidFill>
                  <a:srgbClr val="202124"/>
                </a:solidFill>
                <a:latin typeface="NikoshBAN" panose="02000000000000000000" pitchFamily="2" charset="0"/>
                <a:cs typeface="NikoshBAN" panose="02000000000000000000" pitchFamily="2" charset="0"/>
              </a:rPr>
              <a:t>ড়ায়</a:t>
            </a:r>
            <a:r>
              <a:rPr lang="en-US" sz="3200" b="1" dirty="0" smtClean="0">
                <a:solidFill>
                  <a:srgbClr val="202124"/>
                </a:solidFill>
                <a:latin typeface="NikoshBAN" panose="02000000000000000000" pitchFamily="2" charset="0"/>
                <a:cs typeface="NikoshBAN" panose="02000000000000000000" pitchFamily="2" charset="0"/>
              </a:rPr>
              <a:t>  </a:t>
            </a:r>
            <a:r>
              <a:rPr lang="as-IN" sz="3200" b="1" dirty="0" smtClean="0">
                <a:solidFill>
                  <a:srgbClr val="202124"/>
                </a:solidFill>
                <a:latin typeface="NikoshBAN" panose="02000000000000000000" pitchFamily="2" charset="0"/>
                <a:cs typeface="NikoshBAN" panose="02000000000000000000" pitchFamily="2" charset="0"/>
              </a:rPr>
              <a:t>। </a:t>
            </a:r>
            <a:endParaRPr lang="en-US" sz="3200" b="1" dirty="0" smtClean="0">
              <a:solidFill>
                <a:srgbClr val="202124"/>
              </a:solidFill>
              <a:latin typeface="NikoshBAN" panose="02000000000000000000" pitchFamily="2" charset="0"/>
              <a:cs typeface="NikoshBAN" panose="02000000000000000000" pitchFamily="2" charset="0"/>
            </a:endParaRPr>
          </a:p>
          <a:p>
            <a:endParaRPr lang="en-US" sz="3200" b="1" dirty="0">
              <a:solidFill>
                <a:srgbClr val="202124"/>
              </a:solidFill>
              <a:latin typeface="NikoshBAN" panose="02000000000000000000" pitchFamily="2" charset="0"/>
              <a:cs typeface="NikoshBAN" panose="02000000000000000000" pitchFamily="2" charset="0"/>
            </a:endParaRPr>
          </a:p>
          <a:p>
            <a:r>
              <a:rPr lang="en-US" sz="3200" b="1" dirty="0" err="1">
                <a:solidFill>
                  <a:srgbClr val="202124"/>
                </a:solidFill>
                <a:latin typeface="NikoshBAN" panose="02000000000000000000" pitchFamily="2" charset="0"/>
                <a:cs typeface="NikoshBAN" panose="02000000000000000000" pitchFamily="2" charset="0"/>
              </a:rPr>
              <a:t>উঃ</a:t>
            </a:r>
            <a:r>
              <a:rPr lang="en-US" sz="3200" b="1" dirty="0">
                <a:solidFill>
                  <a:srgbClr val="202124"/>
                </a:solidFill>
                <a:latin typeface="NikoshBAN" panose="02000000000000000000" pitchFamily="2" charset="0"/>
                <a:cs typeface="NikoshBAN" panose="02000000000000000000" pitchFamily="2" charset="0"/>
              </a:rPr>
              <a:t> </a:t>
            </a:r>
            <a:r>
              <a:rPr lang="as-IN" sz="3200" b="1" dirty="0" smtClean="0">
                <a:solidFill>
                  <a:srgbClr val="202124"/>
                </a:solidFill>
                <a:latin typeface="NikoshBAN" panose="02000000000000000000" pitchFamily="2" charset="0"/>
                <a:cs typeface="NikoshBAN" panose="02000000000000000000" pitchFamily="2" charset="0"/>
              </a:rPr>
              <a:t>খ</a:t>
            </a:r>
            <a:r>
              <a:rPr lang="en-US" sz="3200" b="1" dirty="0" smtClean="0">
                <a:solidFill>
                  <a:srgbClr val="202124"/>
                </a:solidFill>
                <a:latin typeface="NikoshBAN" panose="02000000000000000000" pitchFamily="2" charset="0"/>
                <a:cs typeface="NikoshBAN" panose="02000000000000000000" pitchFamily="2" charset="0"/>
              </a:rPr>
              <a:t>. </a:t>
            </a:r>
            <a:r>
              <a:rPr lang="as-IN" sz="3200" b="1" dirty="0">
                <a:solidFill>
                  <a:srgbClr val="202124"/>
                </a:solidFill>
                <a:latin typeface="NikoshBAN" panose="02000000000000000000" pitchFamily="2" charset="0"/>
                <a:cs typeface="NikoshBAN" panose="02000000000000000000" pitchFamily="2" charset="0"/>
              </a:rPr>
              <a:t> কবির শেষ ইচ্ছা তার </a:t>
            </a:r>
            <a:r>
              <a:rPr lang="as-IN" sz="3200" b="1" dirty="0" smtClean="0">
                <a:solidFill>
                  <a:srgbClr val="202124"/>
                </a:solidFill>
                <a:latin typeface="NikoshBAN" panose="02000000000000000000" pitchFamily="2" charset="0"/>
                <a:cs typeface="NikoshBAN" panose="02000000000000000000" pitchFamily="2" charset="0"/>
              </a:rPr>
              <a:t>প্রি</a:t>
            </a:r>
            <a:r>
              <a:rPr lang="en-US" sz="3200" b="1" dirty="0" smtClean="0">
                <a:solidFill>
                  <a:srgbClr val="202124"/>
                </a:solidFill>
                <a:latin typeface="NikoshBAN" panose="02000000000000000000" pitchFamily="2" charset="0"/>
                <a:cs typeface="NikoshBAN" panose="02000000000000000000" pitchFamily="2" charset="0"/>
              </a:rPr>
              <a:t>য়</a:t>
            </a:r>
            <a:r>
              <a:rPr lang="as-IN" sz="3200" b="1" dirty="0" smtClean="0">
                <a:solidFill>
                  <a:srgbClr val="202124"/>
                </a:solidFill>
                <a:latin typeface="NikoshBAN" panose="02000000000000000000" pitchFamily="2" charset="0"/>
                <a:cs typeface="NikoshBAN" panose="02000000000000000000" pitchFamily="2" charset="0"/>
              </a:rPr>
              <a:t> </a:t>
            </a:r>
            <a:r>
              <a:rPr lang="as-IN" sz="3200" b="1" dirty="0">
                <a:solidFill>
                  <a:srgbClr val="202124"/>
                </a:solidFill>
                <a:latin typeface="NikoshBAN" panose="02000000000000000000" pitchFamily="2" charset="0"/>
                <a:cs typeface="NikoshBAN" panose="02000000000000000000" pitchFamily="2" charset="0"/>
              </a:rPr>
              <a:t>জন্মভূমিতেই মৃত্যুবরণ </a:t>
            </a:r>
            <a:r>
              <a:rPr lang="as-IN" sz="3200" b="1" dirty="0" smtClean="0">
                <a:solidFill>
                  <a:srgbClr val="202124"/>
                </a:solidFill>
                <a:latin typeface="NikoshBAN" panose="02000000000000000000" pitchFamily="2" charset="0"/>
                <a:cs typeface="NikoshBAN" panose="02000000000000000000" pitchFamily="2" charset="0"/>
              </a:rPr>
              <a:t>করা</a:t>
            </a:r>
            <a:r>
              <a:rPr lang="en-US" sz="3200" b="1" dirty="0" smtClean="0">
                <a:solidFill>
                  <a:srgbClr val="202124"/>
                </a:solidFill>
                <a:latin typeface="NikoshBAN" panose="02000000000000000000" pitchFamily="2" charset="0"/>
                <a:cs typeface="NikoshBAN" panose="02000000000000000000" pitchFamily="2" charset="0"/>
              </a:rPr>
              <a:t> </a:t>
            </a:r>
            <a:r>
              <a:rPr lang="as-IN" sz="3200" b="1" dirty="0" smtClean="0">
                <a:solidFill>
                  <a:srgbClr val="202124"/>
                </a:solidFill>
                <a:latin typeface="NikoshBAN" panose="02000000000000000000" pitchFamily="2" charset="0"/>
                <a:cs typeface="NikoshBAN" panose="02000000000000000000" pitchFamily="2" charset="0"/>
              </a:rPr>
              <a:t>। </a:t>
            </a:r>
            <a:r>
              <a:rPr lang="as-IN" sz="3200" b="1" dirty="0">
                <a:solidFill>
                  <a:srgbClr val="202124"/>
                </a:solidFill>
                <a:latin typeface="NikoshBAN" panose="02000000000000000000" pitchFamily="2" charset="0"/>
                <a:cs typeface="NikoshBAN" panose="02000000000000000000" pitchFamily="2" charset="0"/>
              </a:rPr>
              <a:t>মাতৃরূপিনী জন্মভূমির অপরূপ সৌন্দর্যে কবি </a:t>
            </a:r>
            <a:r>
              <a:rPr lang="as-IN" sz="3200" b="1" dirty="0" smtClean="0">
                <a:solidFill>
                  <a:srgbClr val="202124"/>
                </a:solidFill>
                <a:latin typeface="NikoshBAN" panose="02000000000000000000" pitchFamily="2" charset="0"/>
                <a:cs typeface="NikoshBAN" panose="02000000000000000000" pitchFamily="2" charset="0"/>
              </a:rPr>
              <a:t>মুগ্ধ</a:t>
            </a:r>
            <a:r>
              <a:rPr lang="en-US" sz="3200" b="1" dirty="0" smtClean="0">
                <a:solidFill>
                  <a:srgbClr val="202124"/>
                </a:solidFill>
                <a:latin typeface="NikoshBAN" panose="02000000000000000000" pitchFamily="2" charset="0"/>
                <a:cs typeface="NikoshBAN" panose="02000000000000000000" pitchFamily="2" charset="0"/>
              </a:rPr>
              <a:t> </a:t>
            </a:r>
            <a:r>
              <a:rPr lang="as-IN" sz="3200" b="1" dirty="0" smtClean="0">
                <a:solidFill>
                  <a:srgbClr val="202124"/>
                </a:solidFill>
                <a:latin typeface="NikoshBAN" panose="02000000000000000000" pitchFamily="2" charset="0"/>
                <a:cs typeface="NikoshBAN" panose="02000000000000000000" pitchFamily="2" charset="0"/>
              </a:rPr>
              <a:t>। </a:t>
            </a:r>
            <a:r>
              <a:rPr lang="as-IN" sz="3200" b="1" dirty="0">
                <a:solidFill>
                  <a:srgbClr val="202124"/>
                </a:solidFill>
                <a:latin typeface="NikoshBAN" panose="02000000000000000000" pitchFamily="2" charset="0"/>
                <a:cs typeface="NikoshBAN" panose="02000000000000000000" pitchFamily="2" charset="0"/>
              </a:rPr>
              <a:t>এদেশে জন্মগ্রহণ করে এবং জন্মভূমিকে ভালোবাসতে পেরেই </a:t>
            </a:r>
            <a:endParaRPr lang="en-US" sz="3200" b="1" dirty="0" smtClean="0">
              <a:solidFill>
                <a:srgbClr val="202124"/>
              </a:solidFill>
              <a:latin typeface="NikoshBAN" panose="02000000000000000000" pitchFamily="2" charset="0"/>
              <a:cs typeface="NikoshBAN" panose="02000000000000000000" pitchFamily="2" charset="0"/>
            </a:endParaRPr>
          </a:p>
          <a:p>
            <a:r>
              <a:rPr lang="as-IN" sz="3200" b="1" dirty="0" smtClean="0">
                <a:solidFill>
                  <a:srgbClr val="202124"/>
                </a:solidFill>
                <a:latin typeface="NikoshBAN" panose="02000000000000000000" pitchFamily="2" charset="0"/>
                <a:cs typeface="NikoshBAN" panose="02000000000000000000" pitchFamily="2" charset="0"/>
              </a:rPr>
              <a:t>কবি</a:t>
            </a:r>
            <a:r>
              <a:rPr lang="as-IN" sz="3200" b="1" dirty="0">
                <a:solidFill>
                  <a:srgbClr val="202124"/>
                </a:solidFill>
                <a:latin typeface="NikoshBAN" panose="02000000000000000000" pitchFamily="2" charset="0"/>
                <a:cs typeface="NikoshBAN" panose="02000000000000000000" pitchFamily="2" charset="0"/>
              </a:rPr>
              <a:t> তার জীবনের সার্থকতা অনুভব </a:t>
            </a:r>
            <a:r>
              <a:rPr lang="as-IN" sz="3200" b="1" dirty="0" smtClean="0">
                <a:solidFill>
                  <a:srgbClr val="202124"/>
                </a:solidFill>
                <a:latin typeface="NikoshBAN" panose="02000000000000000000" pitchFamily="2" charset="0"/>
                <a:cs typeface="NikoshBAN" panose="02000000000000000000" pitchFamily="2" charset="0"/>
              </a:rPr>
              <a:t>করেন</a:t>
            </a:r>
            <a:r>
              <a:rPr lang="en-US" sz="3200" b="1" dirty="0" smtClean="0">
                <a:solidFill>
                  <a:srgbClr val="202124"/>
                </a:solidFill>
                <a:latin typeface="NikoshBAN" panose="02000000000000000000" pitchFamily="2" charset="0"/>
                <a:cs typeface="NikoshBAN" panose="02000000000000000000" pitchFamily="2" charset="0"/>
              </a:rPr>
              <a:t>  </a:t>
            </a:r>
            <a:r>
              <a:rPr lang="as-IN" sz="3200" b="1" dirty="0" smtClean="0">
                <a:solidFill>
                  <a:srgbClr val="202124"/>
                </a:solidFill>
                <a:latin typeface="NikoshBAN" panose="02000000000000000000" pitchFamily="2" charset="0"/>
                <a:cs typeface="NikoshBAN" panose="02000000000000000000" pitchFamily="2" charset="0"/>
              </a:rPr>
              <a:t>।</a:t>
            </a:r>
            <a:endParaRPr lang="en-US" sz="32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53456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449942" y="259080"/>
            <a:ext cx="12932229"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sp>
        <p:nvSpPr>
          <p:cNvPr id="7" name="Frame 3"/>
          <p:cNvSpPr>
            <a:spLocks/>
          </p:cNvSpPr>
          <p:nvPr/>
        </p:nvSpPr>
        <p:spPr bwMode="auto">
          <a:xfrm>
            <a:off x="0" y="-46778"/>
            <a:ext cx="13817600"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a:effectLst>
            <a:glow rad="228600">
              <a:schemeClr val="accent2">
                <a:satMod val="175000"/>
                <a:alpha val="40000"/>
              </a:schemeClr>
            </a:glow>
          </a:effectLst>
        </p:spPr>
        <p:txBody>
          <a:bodyPr lIns="117564" tIns="58782" rIns="117564" bIns="58782" anchor="ctr"/>
          <a:lstStyle/>
          <a:p>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87" y="345728"/>
            <a:ext cx="12902084" cy="7056557"/>
          </a:xfrm>
          <a:prstGeom prst="rect">
            <a:avLst/>
          </a:prstGeom>
          <a:ln>
            <a:noFill/>
          </a:ln>
          <a:effectLst>
            <a:softEdge rad="112500"/>
          </a:effectLst>
        </p:spPr>
      </p:pic>
      <p:sp>
        <p:nvSpPr>
          <p:cNvPr id="9" name="Round Single Corner Rectangle 4"/>
          <p:cNvSpPr/>
          <p:nvPr/>
        </p:nvSpPr>
        <p:spPr>
          <a:xfrm>
            <a:off x="1952559" y="5937774"/>
            <a:ext cx="9912482" cy="877477"/>
          </a:xfrm>
          <a:prstGeom prst="flowChartAlternateProcess">
            <a:avLst/>
          </a:prstGeom>
          <a:noFill/>
          <a:ln w="38100">
            <a:noFill/>
          </a:ln>
          <a:effectLst>
            <a:glow rad="1397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lIns="117564" tIns="58782" rIns="117564" bIns="58782" anchor="ctr">
            <a:prstTxWarp prst="textPlain">
              <a:avLst/>
            </a:prstTxWarp>
          </a:bodyPr>
          <a:lstStyle/>
          <a:p>
            <a:pPr algn="ctr">
              <a:defRPr/>
            </a:pPr>
            <a:r>
              <a:rPr lang="en-US" sz="4000" b="1" spc="50" dirty="0" err="1" smtClean="0">
                <a:ln w="9525" cmpd="sng">
                  <a:solidFill>
                    <a:srgbClr val="FFFF00"/>
                  </a:solidFill>
                  <a:prstDash val="solid"/>
                </a:ln>
                <a:solidFill>
                  <a:srgbClr val="FFFF00"/>
                </a:solidFill>
                <a:effectLst>
                  <a:glow rad="228600">
                    <a:schemeClr val="accent2">
                      <a:satMod val="175000"/>
                      <a:alpha val="40000"/>
                    </a:schemeClr>
                  </a:glow>
                </a:effectLst>
                <a:latin typeface="NikoshBAN" pitchFamily="2" charset="0"/>
                <a:cs typeface="NikoshBAN" pitchFamily="2" charset="0"/>
              </a:rPr>
              <a:t>ক্লাসের</a:t>
            </a:r>
            <a:r>
              <a:rPr lang="en-US" sz="4000" b="1" spc="50" dirty="0" smtClean="0">
                <a:ln w="9525" cmpd="sng">
                  <a:solidFill>
                    <a:srgbClr val="FFFF00"/>
                  </a:solidFill>
                  <a:prstDash val="solid"/>
                </a:ln>
                <a:solidFill>
                  <a:srgbClr val="FFFF00"/>
                </a:solidFill>
                <a:effectLst>
                  <a:glow rad="228600">
                    <a:schemeClr val="accent2">
                      <a:satMod val="175000"/>
                      <a:alpha val="40000"/>
                    </a:schemeClr>
                  </a:glow>
                </a:effectLst>
                <a:latin typeface="NikoshBAN" pitchFamily="2" charset="0"/>
                <a:cs typeface="NikoshBAN" pitchFamily="2" charset="0"/>
              </a:rPr>
              <a:t> </a:t>
            </a:r>
            <a:r>
              <a:rPr lang="en-US" sz="4000" b="1" spc="50" dirty="0" err="1" smtClean="0">
                <a:ln w="9525" cmpd="sng">
                  <a:solidFill>
                    <a:srgbClr val="FFFF00"/>
                  </a:solidFill>
                  <a:prstDash val="solid"/>
                </a:ln>
                <a:solidFill>
                  <a:srgbClr val="FFFF00"/>
                </a:solidFill>
                <a:effectLst>
                  <a:glow rad="228600">
                    <a:schemeClr val="accent2">
                      <a:satMod val="175000"/>
                      <a:alpha val="40000"/>
                    </a:schemeClr>
                  </a:glow>
                </a:effectLst>
                <a:latin typeface="NikoshBAN" pitchFamily="2" charset="0"/>
                <a:cs typeface="NikoshBAN" pitchFamily="2" charset="0"/>
              </a:rPr>
              <a:t>সবাইকে</a:t>
            </a:r>
            <a:r>
              <a:rPr lang="en-US" sz="4000" b="1" spc="50" dirty="0" smtClean="0">
                <a:ln w="9525" cmpd="sng">
                  <a:solidFill>
                    <a:srgbClr val="FFFF00"/>
                  </a:solidFill>
                  <a:prstDash val="solid"/>
                </a:ln>
                <a:solidFill>
                  <a:srgbClr val="FFFF00"/>
                </a:solidFill>
                <a:effectLst>
                  <a:glow rad="228600">
                    <a:schemeClr val="accent2">
                      <a:satMod val="175000"/>
                      <a:alpha val="40000"/>
                    </a:schemeClr>
                  </a:glow>
                </a:effectLst>
                <a:latin typeface="NikoshBAN" pitchFamily="2" charset="0"/>
                <a:cs typeface="NikoshBAN" pitchFamily="2" charset="0"/>
              </a:rPr>
              <a:t> </a:t>
            </a:r>
            <a:r>
              <a:rPr lang="en-US" sz="4000" b="1" spc="50" dirty="0" err="1" smtClean="0">
                <a:ln w="9525" cmpd="sng">
                  <a:solidFill>
                    <a:srgbClr val="FFFF00"/>
                  </a:solidFill>
                  <a:prstDash val="solid"/>
                </a:ln>
                <a:solidFill>
                  <a:srgbClr val="FFFF00"/>
                </a:solidFill>
                <a:effectLst>
                  <a:glow rad="228600">
                    <a:schemeClr val="accent2">
                      <a:satMod val="175000"/>
                      <a:alpha val="40000"/>
                    </a:schemeClr>
                  </a:glow>
                </a:effectLst>
                <a:latin typeface="NikoshBAN" pitchFamily="2" charset="0"/>
                <a:cs typeface="NikoshBAN" pitchFamily="2" charset="0"/>
              </a:rPr>
              <a:t>ধন্যবাদ</a:t>
            </a:r>
            <a:r>
              <a:rPr lang="en-US" sz="4000" b="1" spc="50" dirty="0" smtClean="0">
                <a:ln w="9525" cmpd="sng">
                  <a:solidFill>
                    <a:srgbClr val="FFFF00"/>
                  </a:solidFill>
                  <a:prstDash val="solid"/>
                </a:ln>
                <a:solidFill>
                  <a:srgbClr val="FFFF00"/>
                </a:solidFill>
                <a:effectLst>
                  <a:glow rad="228600">
                    <a:schemeClr val="accent2">
                      <a:satMod val="175000"/>
                      <a:alpha val="40000"/>
                    </a:schemeClr>
                  </a:glow>
                </a:effectLst>
                <a:latin typeface="NikoshBAN" pitchFamily="2" charset="0"/>
                <a:cs typeface="NikoshBAN" pitchFamily="2" charset="0"/>
              </a:rPr>
              <a:t> </a:t>
            </a:r>
            <a:r>
              <a:rPr lang="en-US" sz="4000" b="1" spc="50" dirty="0" err="1" smtClean="0">
                <a:ln w="9525" cmpd="sng">
                  <a:solidFill>
                    <a:srgbClr val="FFFF00"/>
                  </a:solidFill>
                  <a:prstDash val="solid"/>
                </a:ln>
                <a:solidFill>
                  <a:srgbClr val="FFFF00"/>
                </a:solidFill>
                <a:effectLst>
                  <a:glow rad="228600">
                    <a:schemeClr val="accent2">
                      <a:satMod val="175000"/>
                      <a:alpha val="40000"/>
                    </a:schemeClr>
                  </a:glow>
                </a:effectLst>
                <a:latin typeface="NikoshBAN" pitchFamily="2" charset="0"/>
                <a:cs typeface="NikoshBAN" pitchFamily="2" charset="0"/>
              </a:rPr>
              <a:t>জানিয়ে</a:t>
            </a:r>
            <a:r>
              <a:rPr lang="en-US" sz="4000" b="1" spc="50" dirty="0" smtClean="0">
                <a:ln w="9525" cmpd="sng">
                  <a:solidFill>
                    <a:srgbClr val="FFFF00"/>
                  </a:solidFill>
                  <a:prstDash val="solid"/>
                </a:ln>
                <a:solidFill>
                  <a:srgbClr val="FFFF00"/>
                </a:solidFill>
                <a:effectLst>
                  <a:glow rad="228600">
                    <a:schemeClr val="accent2">
                      <a:satMod val="175000"/>
                      <a:alpha val="40000"/>
                    </a:schemeClr>
                  </a:glow>
                </a:effectLst>
                <a:latin typeface="NikoshBAN" pitchFamily="2" charset="0"/>
                <a:cs typeface="NikoshBAN" pitchFamily="2" charset="0"/>
              </a:rPr>
              <a:t> </a:t>
            </a:r>
            <a:r>
              <a:rPr lang="en-US" sz="4000" b="1" spc="50" dirty="0" err="1" smtClean="0">
                <a:ln w="9525" cmpd="sng">
                  <a:solidFill>
                    <a:srgbClr val="FFFF00"/>
                  </a:solidFill>
                  <a:prstDash val="solid"/>
                </a:ln>
                <a:solidFill>
                  <a:srgbClr val="FFFF00"/>
                </a:solidFill>
                <a:effectLst>
                  <a:glow rad="228600">
                    <a:schemeClr val="accent2">
                      <a:satMod val="175000"/>
                      <a:alpha val="40000"/>
                    </a:schemeClr>
                  </a:glow>
                </a:effectLst>
                <a:latin typeface="NikoshBAN" pitchFamily="2" charset="0"/>
                <a:cs typeface="NikoshBAN" pitchFamily="2" charset="0"/>
              </a:rPr>
              <a:t>শেষ</a:t>
            </a:r>
            <a:r>
              <a:rPr lang="en-US" sz="4000" b="1" spc="50" dirty="0" smtClean="0">
                <a:ln w="9525" cmpd="sng">
                  <a:solidFill>
                    <a:srgbClr val="FFFF00"/>
                  </a:solidFill>
                  <a:prstDash val="solid"/>
                </a:ln>
                <a:solidFill>
                  <a:srgbClr val="FFFF00"/>
                </a:solidFill>
                <a:effectLst>
                  <a:glow rad="228600">
                    <a:schemeClr val="accent2">
                      <a:satMod val="175000"/>
                      <a:alpha val="40000"/>
                    </a:schemeClr>
                  </a:glow>
                </a:effectLst>
                <a:latin typeface="NikoshBAN" pitchFamily="2" charset="0"/>
                <a:cs typeface="NikoshBAN" pitchFamily="2" charset="0"/>
              </a:rPr>
              <a:t> </a:t>
            </a:r>
            <a:r>
              <a:rPr lang="en-US" sz="4000" b="1" spc="50" dirty="0" err="1" smtClean="0">
                <a:ln w="9525" cmpd="sng">
                  <a:solidFill>
                    <a:srgbClr val="FFFF00"/>
                  </a:solidFill>
                  <a:prstDash val="solid"/>
                </a:ln>
                <a:solidFill>
                  <a:srgbClr val="FFFF00"/>
                </a:solidFill>
                <a:effectLst>
                  <a:glow rad="228600">
                    <a:schemeClr val="accent2">
                      <a:satMod val="175000"/>
                      <a:alpha val="40000"/>
                    </a:schemeClr>
                  </a:glow>
                </a:effectLst>
                <a:latin typeface="NikoshBAN" pitchFamily="2" charset="0"/>
                <a:cs typeface="NikoshBAN" pitchFamily="2" charset="0"/>
              </a:rPr>
              <a:t>করছি</a:t>
            </a:r>
            <a:endParaRPr lang="en-US" sz="4000" b="1" spc="50" dirty="0">
              <a:ln w="9525" cmpd="sng">
                <a:solidFill>
                  <a:srgbClr val="FFFF00"/>
                </a:solidFill>
                <a:prstDash val="solid"/>
              </a:ln>
              <a:solidFill>
                <a:srgbClr val="FFFF00"/>
              </a:solidFill>
              <a:effectLst>
                <a:glow rad="228600">
                  <a:schemeClr val="accent2">
                    <a:satMod val="175000"/>
                    <a:alpha val="40000"/>
                  </a:schemeClr>
                </a:glow>
              </a:effectLst>
              <a:latin typeface="NikoshBAN" pitchFamily="2" charset="0"/>
              <a:cs typeface="NikoshBAN" pitchFamily="2" charset="0"/>
            </a:endParaRPr>
          </a:p>
        </p:txBody>
      </p:sp>
    </p:spTree>
    <p:extLst>
      <p:ext uri="{BB962C8B-B14F-4D97-AF65-F5344CB8AC3E}">
        <p14:creationId xmlns:p14="http://schemas.microsoft.com/office/powerpoint/2010/main" val="270184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53493" y="682392"/>
            <a:ext cx="6930239" cy="463561"/>
          </a:xfrm>
          <a:prstGeom prst="rect">
            <a:avLst/>
          </a:prstGeom>
          <a:noFill/>
        </p:spPr>
        <p:txBody>
          <a:bodyPr wrap="square" rtlCol="0">
            <a:prstTxWarp prst="textPlain">
              <a:avLst/>
            </a:prstTxWarp>
            <a:spAutoFit/>
          </a:bodyPr>
          <a:lstStyle/>
          <a:p>
            <a:pPr algn="ctr"/>
            <a:r>
              <a:rPr lang="en-US" sz="2824" dirty="0" err="1">
                <a:ln w="0"/>
                <a:effectLst>
                  <a:outerShdw blurRad="38100" dist="19050" dir="2700000" algn="tl" rotWithShape="0">
                    <a:schemeClr val="dk1">
                      <a:alpha val="40000"/>
                    </a:schemeClr>
                  </a:outerShdw>
                </a:effectLst>
                <a:latin typeface="NikoshBAN"/>
                <a:cs typeface="NikoshBAN" pitchFamily="2" charset="0"/>
              </a:rPr>
              <a:t>নিচের</a:t>
            </a:r>
            <a:r>
              <a:rPr lang="en-US" sz="2824" dirty="0">
                <a:ln w="0"/>
                <a:effectLst>
                  <a:outerShdw blurRad="38100" dist="19050" dir="2700000" algn="tl" rotWithShape="0">
                    <a:schemeClr val="dk1">
                      <a:alpha val="40000"/>
                    </a:schemeClr>
                  </a:outerShdw>
                </a:effectLst>
                <a:latin typeface="NikoshBAN"/>
                <a:cs typeface="NikoshBAN" pitchFamily="2" charset="0"/>
              </a:rPr>
              <a:t> </a:t>
            </a:r>
            <a:r>
              <a:rPr lang="bn-BD" sz="2824" dirty="0">
                <a:ln w="0"/>
                <a:effectLst>
                  <a:outerShdw blurRad="38100" dist="19050" dir="2700000" algn="tl" rotWithShape="0">
                    <a:schemeClr val="dk1">
                      <a:alpha val="40000"/>
                    </a:schemeClr>
                  </a:outerShdw>
                </a:effectLst>
                <a:latin typeface="NikoshBAN"/>
                <a:cs typeface="NikoshBAN" pitchFamily="2" charset="0"/>
              </a:rPr>
              <a:t>চিত্রটিতে আমরা কী দেখতে পাচ্ছি</a:t>
            </a:r>
            <a:r>
              <a:rPr lang="en-US" sz="2824" dirty="0">
                <a:ln w="0"/>
                <a:effectLst>
                  <a:outerShdw blurRad="38100" dist="19050" dir="2700000" algn="tl" rotWithShape="0">
                    <a:schemeClr val="dk1">
                      <a:alpha val="40000"/>
                    </a:schemeClr>
                  </a:outerShdw>
                </a:effectLst>
                <a:latin typeface="NikoshBAN"/>
                <a:cs typeface="NikoshBAN" pitchFamily="2" charset="0"/>
              </a:rPr>
              <a:t> </a:t>
            </a:r>
            <a:r>
              <a:rPr lang="bn-BD" sz="2824" dirty="0">
                <a:ln w="0"/>
                <a:effectLst>
                  <a:outerShdw blurRad="38100" dist="19050" dir="2700000" algn="tl" rotWithShape="0">
                    <a:schemeClr val="dk1">
                      <a:alpha val="40000"/>
                    </a:schemeClr>
                  </a:outerShdw>
                </a:effectLst>
                <a:latin typeface="NikoshBAN"/>
                <a:cs typeface="NikoshBAN" pitchFamily="2" charset="0"/>
              </a:rPr>
              <a:t>?</a:t>
            </a:r>
            <a:endParaRPr lang="en-US" sz="2824" dirty="0">
              <a:ln w="0"/>
              <a:effectLst>
                <a:outerShdw blurRad="38100" dist="19050" dir="2700000" algn="tl" rotWithShape="0">
                  <a:schemeClr val="dk1">
                    <a:alpha val="40000"/>
                  </a:schemeClr>
                </a:outerShdw>
              </a:effectLst>
              <a:latin typeface="NikoshBAN"/>
              <a:cs typeface="NikoshBAN" pitchFamily="2" charset="0"/>
            </a:endParaRPr>
          </a:p>
        </p:txBody>
      </p:sp>
      <p:sp>
        <p:nvSpPr>
          <p:cNvPr id="13" name="Rectangle 5"/>
          <p:cNvSpPr>
            <a:spLocks noChangeArrowheads="1"/>
          </p:cNvSpPr>
          <p:nvPr/>
        </p:nvSpPr>
        <p:spPr bwMode="auto">
          <a:xfrm>
            <a:off x="449942" y="259080"/>
            <a:ext cx="12932229"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sp>
        <p:nvSpPr>
          <p:cNvPr id="14" name="Frame 3"/>
          <p:cNvSpPr>
            <a:spLocks/>
          </p:cNvSpPr>
          <p:nvPr/>
        </p:nvSpPr>
        <p:spPr bwMode="auto">
          <a:xfrm>
            <a:off x="0" y="-46778"/>
            <a:ext cx="13817600"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a:effectLst>
            <a:glow rad="228600">
              <a:schemeClr val="accent2">
                <a:satMod val="175000"/>
                <a:alpha val="40000"/>
              </a:schemeClr>
            </a:glow>
          </a:effectLst>
        </p:spPr>
        <p:txBody>
          <a:bodyPr lIns="117564" tIns="58782" rIns="117564" bIns="58782" anchor="ctr"/>
          <a:lstStyle/>
          <a:p>
            <a:endParaRPr lang="en-US"/>
          </a:p>
        </p:txBody>
      </p:sp>
      <p:sp>
        <p:nvSpPr>
          <p:cNvPr id="11" name="Rectangle 10"/>
          <p:cNvSpPr/>
          <p:nvPr/>
        </p:nvSpPr>
        <p:spPr>
          <a:xfrm>
            <a:off x="3554528" y="5923728"/>
            <a:ext cx="6250429" cy="646331"/>
          </a:xfrm>
          <a:prstGeom prst="rect">
            <a:avLst/>
          </a:prstGeom>
        </p:spPr>
        <p:txBody>
          <a:bodyPr wrap="none">
            <a:spAutoFit/>
          </a:bodyPr>
          <a:lstStyle/>
          <a:p>
            <a:pPr marL="571500" indent="-571500">
              <a:buFont typeface="Wingdings" panose="05000000000000000000" pitchFamily="2" charset="2"/>
              <a:buChar char="Ø"/>
            </a:pPr>
            <a:r>
              <a:rPr lang="as-IN" sz="3600" dirty="0">
                <a:solidFill>
                  <a:srgbClr val="121212"/>
                </a:solidFill>
                <a:latin typeface="NikoshBAN" panose="02000000000000000000" pitchFamily="2" charset="0"/>
                <a:cs typeface="NikoshBAN" panose="02000000000000000000" pitchFamily="2" charset="0"/>
              </a:rPr>
              <a:t>রবীন্দ্রনাথ ঠাকুর কবে জন্মগ্রহণ </a:t>
            </a:r>
            <a:r>
              <a:rPr lang="as-IN" sz="3600" dirty="0" smtClean="0">
                <a:solidFill>
                  <a:srgbClr val="121212"/>
                </a:solidFill>
                <a:latin typeface="NikoshBAN" panose="02000000000000000000" pitchFamily="2" charset="0"/>
                <a:cs typeface="NikoshBAN" panose="02000000000000000000" pitchFamily="2" charset="0"/>
              </a:rPr>
              <a:t>করেন</a:t>
            </a:r>
            <a:r>
              <a:rPr lang="en-US" sz="3600" dirty="0" smtClean="0">
                <a:solidFill>
                  <a:srgbClr val="121212"/>
                </a:solidFill>
                <a:latin typeface="NikoshBAN" panose="02000000000000000000" pitchFamily="2" charset="0"/>
                <a:cs typeface="NikoshBAN" panose="02000000000000000000" pitchFamily="2" charset="0"/>
              </a:rPr>
              <a:t> </a:t>
            </a:r>
            <a:r>
              <a:rPr lang="as-IN" sz="3600" dirty="0" smtClean="0">
                <a:solidFill>
                  <a:srgbClr val="121212"/>
                </a:solidFill>
                <a:latin typeface="NikoshBAN" panose="02000000000000000000" pitchFamily="2" charset="0"/>
                <a:cs typeface="NikoshBAN" panose="02000000000000000000" pitchFamily="2" charset="0"/>
              </a:rPr>
              <a:t>?</a:t>
            </a:r>
            <a:endParaRPr lang="as-IN" sz="3600" dirty="0">
              <a:solidFill>
                <a:srgbClr val="121212"/>
              </a:solidFill>
              <a:latin typeface="NikoshBAN" panose="02000000000000000000" pitchFamily="2" charset="0"/>
              <a:cs typeface="NikoshBAN" panose="02000000000000000000" pitchFamily="2" charset="0"/>
            </a:endParaRPr>
          </a:p>
        </p:txBody>
      </p:sp>
      <p:sp>
        <p:nvSpPr>
          <p:cNvPr id="12" name="Rectangle 11"/>
          <p:cNvSpPr/>
          <p:nvPr/>
        </p:nvSpPr>
        <p:spPr>
          <a:xfrm>
            <a:off x="5095214" y="5074284"/>
            <a:ext cx="2829621" cy="646331"/>
          </a:xfrm>
          <a:prstGeom prst="rect">
            <a:avLst/>
          </a:prstGeom>
          <a:solidFill>
            <a:srgbClr val="FFFF00"/>
          </a:solidFill>
        </p:spPr>
        <p:txBody>
          <a:bodyPr wrap="none">
            <a:spAutoFit/>
          </a:bodyPr>
          <a:lstStyle/>
          <a:p>
            <a:r>
              <a:rPr lang="as-IN" sz="3600" dirty="0">
                <a:solidFill>
                  <a:srgbClr val="121212"/>
                </a:solidFill>
                <a:latin typeface="NikoshBAN" panose="02000000000000000000" pitchFamily="2" charset="0"/>
                <a:cs typeface="NikoshBAN" panose="02000000000000000000" pitchFamily="2" charset="0"/>
              </a:rPr>
              <a:t>১৮৬১ সালের ৭ মে</a:t>
            </a: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2349" y="1693478"/>
            <a:ext cx="4841431" cy="2816462"/>
          </a:xfrm>
          <a:prstGeom prst="rect">
            <a:avLst/>
          </a:prstGeom>
          <a:ln>
            <a:noFill/>
          </a:ln>
          <a:effectLst>
            <a:softEdge rad="112500"/>
          </a:effectLst>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1031" y="1842882"/>
            <a:ext cx="4476110" cy="25178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44902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2000"/>
                                        <p:tgtEl>
                                          <p:spTgt spid="15"/>
                                        </p:tgtEl>
                                      </p:cBhvr>
                                    </p:animEffect>
                                  </p:childTnLst>
                                </p:cTn>
                              </p:par>
                              <p:par>
                                <p:cTn id="8" presetID="4" presetClass="entr" presetSubtype="16"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ox(in)">
                                      <p:cBhvr>
                                        <p:cTn id="10" dur="2000"/>
                                        <p:tgtEl>
                                          <p:spTgt spid="17"/>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ox(in)">
                                      <p:cBhvr>
                                        <p:cTn id="13" dur="20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56" presetClass="entr" presetSubtype="0" fill="hold" grpId="0" nodeType="clickEffect">
                                  <p:stCondLst>
                                    <p:cond delay="0"/>
                                  </p:stCondLst>
                                  <p:iterate type="lt">
                                    <p:tmPct val="10000"/>
                                  </p:iterate>
                                  <p:childTnLst>
                                    <p:set>
                                      <p:cBhvr>
                                        <p:cTn id="17" dur="1" fill="hold">
                                          <p:stCondLst>
                                            <p:cond delay="0"/>
                                          </p:stCondLst>
                                        </p:cTn>
                                        <p:tgtEl>
                                          <p:spTgt spid="12"/>
                                        </p:tgtEl>
                                        <p:attrNameLst>
                                          <p:attrName>style.visibility</p:attrName>
                                        </p:attrNameLst>
                                      </p:cBhvr>
                                      <p:to>
                                        <p:strVal val="visible"/>
                                      </p:to>
                                    </p:set>
                                    <p:anim by="(-#ppt_w*2)" calcmode="lin" valueType="num">
                                      <p:cBhvr rctx="PPT">
                                        <p:cTn id="18" dur="250" autoRev="1" fill="hold">
                                          <p:stCondLst>
                                            <p:cond delay="0"/>
                                          </p:stCondLst>
                                        </p:cTn>
                                        <p:tgtEl>
                                          <p:spTgt spid="12"/>
                                        </p:tgtEl>
                                        <p:attrNameLst>
                                          <p:attrName>ppt_w</p:attrName>
                                        </p:attrNameLst>
                                      </p:cBhvr>
                                    </p:anim>
                                    <p:anim by="(#ppt_w*0.50)" calcmode="lin" valueType="num">
                                      <p:cBhvr>
                                        <p:cTn id="19" dur="250" decel="50000" autoRev="1" fill="hold">
                                          <p:stCondLst>
                                            <p:cond delay="0"/>
                                          </p:stCondLst>
                                        </p:cTn>
                                        <p:tgtEl>
                                          <p:spTgt spid="12"/>
                                        </p:tgtEl>
                                        <p:attrNameLst>
                                          <p:attrName>ppt_x</p:attrName>
                                        </p:attrNameLst>
                                      </p:cBhvr>
                                    </p:anim>
                                    <p:anim from="(-#ppt_h/2)" to="(#ppt_y)" calcmode="lin" valueType="num">
                                      <p:cBhvr>
                                        <p:cTn id="20" dur="500" fill="hold">
                                          <p:stCondLst>
                                            <p:cond delay="0"/>
                                          </p:stCondLst>
                                        </p:cTn>
                                        <p:tgtEl>
                                          <p:spTgt spid="12"/>
                                        </p:tgtEl>
                                        <p:attrNameLst>
                                          <p:attrName>ppt_y</p:attrName>
                                        </p:attrNameLst>
                                      </p:cBhvr>
                                    </p:anim>
                                    <p:animRot by="21600000">
                                      <p:cBhvr>
                                        <p:cTn id="21" dur="500" fill="hold">
                                          <p:stCondLst>
                                            <p:cond delay="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53493" y="682392"/>
            <a:ext cx="6930239" cy="463561"/>
          </a:xfrm>
          <a:prstGeom prst="rect">
            <a:avLst/>
          </a:prstGeom>
          <a:noFill/>
        </p:spPr>
        <p:txBody>
          <a:bodyPr wrap="square" rtlCol="0">
            <a:prstTxWarp prst="textPlain">
              <a:avLst/>
            </a:prstTxWarp>
            <a:spAutoFit/>
          </a:bodyPr>
          <a:lstStyle/>
          <a:p>
            <a:pPr algn="ctr"/>
            <a:r>
              <a:rPr lang="en-US" sz="2824" dirty="0" err="1">
                <a:ln w="0"/>
                <a:effectLst>
                  <a:outerShdw blurRad="38100" dist="19050" dir="2700000" algn="tl" rotWithShape="0">
                    <a:schemeClr val="dk1">
                      <a:alpha val="40000"/>
                    </a:schemeClr>
                  </a:outerShdw>
                </a:effectLst>
                <a:latin typeface="NikoshBAN"/>
                <a:cs typeface="NikoshBAN" pitchFamily="2" charset="0"/>
              </a:rPr>
              <a:t>নিচের</a:t>
            </a:r>
            <a:r>
              <a:rPr lang="en-US" sz="2824" dirty="0">
                <a:ln w="0"/>
                <a:effectLst>
                  <a:outerShdw blurRad="38100" dist="19050" dir="2700000" algn="tl" rotWithShape="0">
                    <a:schemeClr val="dk1">
                      <a:alpha val="40000"/>
                    </a:schemeClr>
                  </a:outerShdw>
                </a:effectLst>
                <a:latin typeface="NikoshBAN"/>
                <a:cs typeface="NikoshBAN" pitchFamily="2" charset="0"/>
              </a:rPr>
              <a:t> </a:t>
            </a:r>
            <a:r>
              <a:rPr lang="bn-BD" sz="2824" dirty="0">
                <a:ln w="0"/>
                <a:effectLst>
                  <a:outerShdw blurRad="38100" dist="19050" dir="2700000" algn="tl" rotWithShape="0">
                    <a:schemeClr val="dk1">
                      <a:alpha val="40000"/>
                    </a:schemeClr>
                  </a:outerShdw>
                </a:effectLst>
                <a:latin typeface="NikoshBAN"/>
                <a:cs typeface="NikoshBAN" pitchFamily="2" charset="0"/>
              </a:rPr>
              <a:t>চিত্রটিতে আমরা কী দেখতে পাচ্ছি</a:t>
            </a:r>
            <a:r>
              <a:rPr lang="en-US" sz="2824" dirty="0">
                <a:ln w="0"/>
                <a:effectLst>
                  <a:outerShdw blurRad="38100" dist="19050" dir="2700000" algn="tl" rotWithShape="0">
                    <a:schemeClr val="dk1">
                      <a:alpha val="40000"/>
                    </a:schemeClr>
                  </a:outerShdw>
                </a:effectLst>
                <a:latin typeface="NikoshBAN"/>
                <a:cs typeface="NikoshBAN" pitchFamily="2" charset="0"/>
              </a:rPr>
              <a:t> </a:t>
            </a:r>
            <a:r>
              <a:rPr lang="bn-BD" sz="2824" dirty="0">
                <a:ln w="0"/>
                <a:effectLst>
                  <a:outerShdw blurRad="38100" dist="19050" dir="2700000" algn="tl" rotWithShape="0">
                    <a:schemeClr val="dk1">
                      <a:alpha val="40000"/>
                    </a:schemeClr>
                  </a:outerShdw>
                </a:effectLst>
                <a:latin typeface="NikoshBAN"/>
                <a:cs typeface="NikoshBAN" pitchFamily="2" charset="0"/>
              </a:rPr>
              <a:t>?</a:t>
            </a:r>
            <a:endParaRPr lang="en-US" sz="2824" dirty="0">
              <a:ln w="0"/>
              <a:effectLst>
                <a:outerShdw blurRad="38100" dist="19050" dir="2700000" algn="tl" rotWithShape="0">
                  <a:schemeClr val="dk1">
                    <a:alpha val="40000"/>
                  </a:schemeClr>
                </a:outerShdw>
              </a:effectLst>
              <a:latin typeface="NikoshBAN"/>
              <a:cs typeface="NikoshBAN" pitchFamily="2" charset="0"/>
            </a:endParaRPr>
          </a:p>
        </p:txBody>
      </p:sp>
      <p:sp>
        <p:nvSpPr>
          <p:cNvPr id="7" name="Rectangle 5"/>
          <p:cNvSpPr>
            <a:spLocks noChangeArrowheads="1"/>
          </p:cNvSpPr>
          <p:nvPr/>
        </p:nvSpPr>
        <p:spPr bwMode="auto">
          <a:xfrm>
            <a:off x="449942" y="259080"/>
            <a:ext cx="12932229"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sp>
        <p:nvSpPr>
          <p:cNvPr id="8" name="Frame 3"/>
          <p:cNvSpPr>
            <a:spLocks/>
          </p:cNvSpPr>
          <p:nvPr/>
        </p:nvSpPr>
        <p:spPr bwMode="auto">
          <a:xfrm>
            <a:off x="0" y="-46778"/>
            <a:ext cx="13817600"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a:effectLst>
            <a:glow rad="228600">
              <a:schemeClr val="accent2">
                <a:satMod val="175000"/>
                <a:alpha val="40000"/>
              </a:schemeClr>
            </a:glow>
          </a:effectLst>
        </p:spPr>
        <p:txBody>
          <a:bodyPr lIns="117564" tIns="58782" rIns="117564" bIns="58782" anchor="ctr"/>
          <a:lstStyle/>
          <a:p>
            <a:endParaRPr lang="en-US"/>
          </a:p>
        </p:txBody>
      </p:sp>
      <p:sp>
        <p:nvSpPr>
          <p:cNvPr id="13" name="Rectangle 12"/>
          <p:cNvSpPr/>
          <p:nvPr/>
        </p:nvSpPr>
        <p:spPr>
          <a:xfrm>
            <a:off x="1659314" y="5818180"/>
            <a:ext cx="10378162" cy="584775"/>
          </a:xfrm>
          <a:prstGeom prst="rect">
            <a:avLst/>
          </a:prstGeom>
        </p:spPr>
        <p:txBody>
          <a:bodyPr wrap="none">
            <a:spAutoFit/>
          </a:bodyPr>
          <a:lstStyle/>
          <a:p>
            <a:pPr marL="457200" indent="-457200">
              <a:buFont typeface="Wingdings" panose="05000000000000000000" pitchFamily="2" charset="2"/>
              <a:buChar char="Ø"/>
            </a:pPr>
            <a:r>
              <a:rPr lang="as-IN" sz="3200" dirty="0">
                <a:solidFill>
                  <a:srgbClr val="121212"/>
                </a:solidFill>
                <a:latin typeface="NikoshBAN" panose="02000000000000000000" pitchFamily="2" charset="0"/>
                <a:cs typeface="NikoshBAN" panose="02000000000000000000" pitchFamily="2" charset="0"/>
              </a:rPr>
              <a:t>‘অঙ্গ জুড়ায় তোমার ছায়ায় এসে’—এখানে ‘ছায়া’ বলতে কী বোঝানো </a:t>
            </a:r>
            <a:r>
              <a:rPr lang="as-IN" sz="3200" dirty="0" smtClean="0">
                <a:solidFill>
                  <a:srgbClr val="121212"/>
                </a:solidFill>
                <a:latin typeface="NikoshBAN" panose="02000000000000000000" pitchFamily="2" charset="0"/>
                <a:cs typeface="NikoshBAN" panose="02000000000000000000" pitchFamily="2" charset="0"/>
              </a:rPr>
              <a:t>হয়েছে</a:t>
            </a:r>
            <a:r>
              <a:rPr lang="en-US" sz="3200" dirty="0" smtClean="0">
                <a:solidFill>
                  <a:srgbClr val="121212"/>
                </a:solidFill>
                <a:latin typeface="NikoshBAN" panose="02000000000000000000" pitchFamily="2" charset="0"/>
                <a:cs typeface="NikoshBAN" panose="02000000000000000000" pitchFamily="2" charset="0"/>
              </a:rPr>
              <a:t> </a:t>
            </a:r>
            <a:r>
              <a:rPr lang="as-IN" sz="3200" dirty="0" smtClean="0">
                <a:solidFill>
                  <a:srgbClr val="121212"/>
                </a:solidFill>
                <a:latin typeface="NikoshBAN" panose="02000000000000000000" pitchFamily="2" charset="0"/>
                <a:cs typeface="NikoshBAN" panose="02000000000000000000" pitchFamily="2" charset="0"/>
              </a:rPr>
              <a:t>?</a:t>
            </a:r>
            <a:endParaRPr lang="as-IN" sz="3200" dirty="0">
              <a:solidFill>
                <a:srgbClr val="121212"/>
              </a:solidFill>
              <a:latin typeface="NikoshBAN" panose="02000000000000000000" pitchFamily="2" charset="0"/>
              <a:cs typeface="NikoshBAN" panose="02000000000000000000" pitchFamily="2" charset="0"/>
            </a:endParaRPr>
          </a:p>
        </p:txBody>
      </p:sp>
      <p:sp>
        <p:nvSpPr>
          <p:cNvPr id="14" name="Rectangle 13"/>
          <p:cNvSpPr/>
          <p:nvPr/>
        </p:nvSpPr>
        <p:spPr>
          <a:xfrm>
            <a:off x="4867496" y="4781327"/>
            <a:ext cx="2683748" cy="707886"/>
          </a:xfrm>
          <a:prstGeom prst="rect">
            <a:avLst/>
          </a:prstGeom>
          <a:solidFill>
            <a:srgbClr val="FFFF00"/>
          </a:solidFill>
        </p:spPr>
        <p:txBody>
          <a:bodyPr wrap="none">
            <a:spAutoFit/>
          </a:bodyPr>
          <a:lstStyle/>
          <a:p>
            <a:r>
              <a:rPr lang="as-IN" sz="4000" dirty="0">
                <a:solidFill>
                  <a:srgbClr val="121212"/>
                </a:solidFill>
                <a:latin typeface="NikoshBAN" panose="02000000000000000000" pitchFamily="2" charset="0"/>
                <a:cs typeface="NikoshBAN" panose="02000000000000000000" pitchFamily="2" charset="0"/>
              </a:rPr>
              <a:t>জন্মভূমির আশ্রয়</a:t>
            </a: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8706" y="1674247"/>
            <a:ext cx="5115498" cy="2698510"/>
          </a:xfrm>
          <a:prstGeom prst="rect">
            <a:avLst/>
          </a:prstGeom>
          <a:ln>
            <a:noFill/>
          </a:ln>
          <a:effectLst>
            <a:softEdge rad="112500"/>
          </a:effectLst>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7793" y="1674247"/>
            <a:ext cx="4939151" cy="2650852"/>
          </a:xfrm>
          <a:prstGeom prst="rect">
            <a:avLst/>
          </a:prstGeom>
          <a:ln>
            <a:noFill/>
          </a:ln>
          <a:effectLst>
            <a:softEdge rad="112500"/>
          </a:effectLst>
        </p:spPr>
      </p:pic>
    </p:spTree>
    <p:extLst>
      <p:ext uri="{BB962C8B-B14F-4D97-AF65-F5344CB8AC3E}">
        <p14:creationId xmlns:p14="http://schemas.microsoft.com/office/powerpoint/2010/main" val="3150474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2000"/>
                                        <p:tgtEl>
                                          <p:spTgt spid="15"/>
                                        </p:tgtEl>
                                      </p:cBhvr>
                                    </p:animEffect>
                                  </p:childTnLst>
                                </p:cTn>
                              </p:par>
                              <p:par>
                                <p:cTn id="8" presetID="4" presetClass="entr" presetSubtype="16"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ox(in)">
                                      <p:cBhvr>
                                        <p:cTn id="10" dur="2000"/>
                                        <p:tgtEl>
                                          <p:spTgt spid="16"/>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ox(in)">
                                      <p:cBhvr>
                                        <p:cTn id="13" dur="20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56" presetClass="entr" presetSubtype="0" fill="hold" grpId="0" nodeType="clickEffect">
                                  <p:stCondLst>
                                    <p:cond delay="0"/>
                                  </p:stCondLst>
                                  <p:iterate type="lt">
                                    <p:tmPct val="10000"/>
                                  </p:iterate>
                                  <p:childTnLst>
                                    <p:set>
                                      <p:cBhvr>
                                        <p:cTn id="17" dur="1" fill="hold">
                                          <p:stCondLst>
                                            <p:cond delay="0"/>
                                          </p:stCondLst>
                                        </p:cTn>
                                        <p:tgtEl>
                                          <p:spTgt spid="14"/>
                                        </p:tgtEl>
                                        <p:attrNameLst>
                                          <p:attrName>style.visibility</p:attrName>
                                        </p:attrNameLst>
                                      </p:cBhvr>
                                      <p:to>
                                        <p:strVal val="visible"/>
                                      </p:to>
                                    </p:set>
                                    <p:anim by="(-#ppt_w*2)" calcmode="lin" valueType="num">
                                      <p:cBhvr rctx="PPT">
                                        <p:cTn id="18" dur="250" autoRev="1" fill="hold">
                                          <p:stCondLst>
                                            <p:cond delay="0"/>
                                          </p:stCondLst>
                                        </p:cTn>
                                        <p:tgtEl>
                                          <p:spTgt spid="14"/>
                                        </p:tgtEl>
                                        <p:attrNameLst>
                                          <p:attrName>ppt_w</p:attrName>
                                        </p:attrNameLst>
                                      </p:cBhvr>
                                    </p:anim>
                                    <p:anim by="(#ppt_w*0.50)" calcmode="lin" valueType="num">
                                      <p:cBhvr>
                                        <p:cTn id="19" dur="250" decel="50000" autoRev="1" fill="hold">
                                          <p:stCondLst>
                                            <p:cond delay="0"/>
                                          </p:stCondLst>
                                        </p:cTn>
                                        <p:tgtEl>
                                          <p:spTgt spid="14"/>
                                        </p:tgtEl>
                                        <p:attrNameLst>
                                          <p:attrName>ppt_x</p:attrName>
                                        </p:attrNameLst>
                                      </p:cBhvr>
                                    </p:anim>
                                    <p:anim from="(-#ppt_h/2)" to="(#ppt_y)" calcmode="lin" valueType="num">
                                      <p:cBhvr>
                                        <p:cTn id="20" dur="500" fill="hold">
                                          <p:stCondLst>
                                            <p:cond delay="0"/>
                                          </p:stCondLst>
                                        </p:cTn>
                                        <p:tgtEl>
                                          <p:spTgt spid="14"/>
                                        </p:tgtEl>
                                        <p:attrNameLst>
                                          <p:attrName>ppt_y</p:attrName>
                                        </p:attrNameLst>
                                      </p:cBhvr>
                                    </p:anim>
                                    <p:animRot by="21600000">
                                      <p:cBhvr>
                                        <p:cTn id="21" dur="500" fill="hold">
                                          <p:stCondLst>
                                            <p:cond delay="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53493" y="682392"/>
            <a:ext cx="6930239" cy="463561"/>
          </a:xfrm>
          <a:prstGeom prst="rect">
            <a:avLst/>
          </a:prstGeom>
          <a:noFill/>
        </p:spPr>
        <p:txBody>
          <a:bodyPr wrap="square" rtlCol="0">
            <a:prstTxWarp prst="textPlain">
              <a:avLst/>
            </a:prstTxWarp>
            <a:spAutoFit/>
          </a:bodyPr>
          <a:lstStyle/>
          <a:p>
            <a:pPr algn="ctr"/>
            <a:r>
              <a:rPr lang="en-US" sz="2824" dirty="0" err="1">
                <a:ln w="0"/>
                <a:effectLst>
                  <a:outerShdw blurRad="38100" dist="19050" dir="2700000" algn="tl" rotWithShape="0">
                    <a:schemeClr val="dk1">
                      <a:alpha val="40000"/>
                    </a:schemeClr>
                  </a:outerShdw>
                </a:effectLst>
                <a:latin typeface="NikoshBAN"/>
                <a:cs typeface="NikoshBAN" pitchFamily="2" charset="0"/>
              </a:rPr>
              <a:t>নিচের</a:t>
            </a:r>
            <a:r>
              <a:rPr lang="en-US" sz="2824" dirty="0">
                <a:ln w="0"/>
                <a:effectLst>
                  <a:outerShdw blurRad="38100" dist="19050" dir="2700000" algn="tl" rotWithShape="0">
                    <a:schemeClr val="dk1">
                      <a:alpha val="40000"/>
                    </a:schemeClr>
                  </a:outerShdw>
                </a:effectLst>
                <a:latin typeface="NikoshBAN"/>
                <a:cs typeface="NikoshBAN" pitchFamily="2" charset="0"/>
              </a:rPr>
              <a:t> </a:t>
            </a:r>
            <a:r>
              <a:rPr lang="bn-BD" sz="2824" dirty="0">
                <a:ln w="0"/>
                <a:effectLst>
                  <a:outerShdw blurRad="38100" dist="19050" dir="2700000" algn="tl" rotWithShape="0">
                    <a:schemeClr val="dk1">
                      <a:alpha val="40000"/>
                    </a:schemeClr>
                  </a:outerShdw>
                </a:effectLst>
                <a:latin typeface="NikoshBAN"/>
                <a:cs typeface="NikoshBAN" pitchFamily="2" charset="0"/>
              </a:rPr>
              <a:t>চিত্রটিতে আমরা কী দেখতে পাচ্ছি</a:t>
            </a:r>
            <a:r>
              <a:rPr lang="en-US" sz="2824" dirty="0">
                <a:ln w="0"/>
                <a:effectLst>
                  <a:outerShdw blurRad="38100" dist="19050" dir="2700000" algn="tl" rotWithShape="0">
                    <a:schemeClr val="dk1">
                      <a:alpha val="40000"/>
                    </a:schemeClr>
                  </a:outerShdw>
                </a:effectLst>
                <a:latin typeface="NikoshBAN"/>
                <a:cs typeface="NikoshBAN" pitchFamily="2" charset="0"/>
              </a:rPr>
              <a:t> </a:t>
            </a:r>
            <a:r>
              <a:rPr lang="bn-BD" sz="2824" dirty="0">
                <a:ln w="0"/>
                <a:effectLst>
                  <a:outerShdw blurRad="38100" dist="19050" dir="2700000" algn="tl" rotWithShape="0">
                    <a:schemeClr val="dk1">
                      <a:alpha val="40000"/>
                    </a:schemeClr>
                  </a:outerShdw>
                </a:effectLst>
                <a:latin typeface="NikoshBAN"/>
                <a:cs typeface="NikoshBAN" pitchFamily="2" charset="0"/>
              </a:rPr>
              <a:t>?</a:t>
            </a:r>
            <a:endParaRPr lang="en-US" sz="2824" dirty="0">
              <a:ln w="0"/>
              <a:effectLst>
                <a:outerShdw blurRad="38100" dist="19050" dir="2700000" algn="tl" rotWithShape="0">
                  <a:schemeClr val="dk1">
                    <a:alpha val="40000"/>
                  </a:schemeClr>
                </a:outerShdw>
              </a:effectLst>
              <a:latin typeface="NikoshBAN"/>
              <a:cs typeface="NikoshBAN" pitchFamily="2" charset="0"/>
            </a:endParaRPr>
          </a:p>
        </p:txBody>
      </p:sp>
      <p:sp>
        <p:nvSpPr>
          <p:cNvPr id="7" name="Rectangle 5"/>
          <p:cNvSpPr>
            <a:spLocks noChangeArrowheads="1"/>
          </p:cNvSpPr>
          <p:nvPr/>
        </p:nvSpPr>
        <p:spPr bwMode="auto">
          <a:xfrm>
            <a:off x="449942" y="259080"/>
            <a:ext cx="12932229"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sp>
        <p:nvSpPr>
          <p:cNvPr id="8" name="Frame 3"/>
          <p:cNvSpPr>
            <a:spLocks/>
          </p:cNvSpPr>
          <p:nvPr/>
        </p:nvSpPr>
        <p:spPr bwMode="auto">
          <a:xfrm>
            <a:off x="0" y="-46778"/>
            <a:ext cx="13817600"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a:effectLst>
            <a:glow rad="228600">
              <a:schemeClr val="accent2">
                <a:satMod val="175000"/>
                <a:alpha val="40000"/>
              </a:schemeClr>
            </a:glow>
          </a:effectLst>
        </p:spPr>
        <p:txBody>
          <a:bodyPr lIns="117564" tIns="58782" rIns="117564" bIns="58782" anchor="ctr"/>
          <a:lstStyle/>
          <a:p>
            <a:endParaRPr lang="en-US"/>
          </a:p>
        </p:txBody>
      </p:sp>
      <p:sp>
        <p:nvSpPr>
          <p:cNvPr id="5" name="Rectangle 4"/>
          <p:cNvSpPr/>
          <p:nvPr/>
        </p:nvSpPr>
        <p:spPr>
          <a:xfrm>
            <a:off x="3043031" y="5949273"/>
            <a:ext cx="7670690" cy="584775"/>
          </a:xfrm>
          <a:prstGeom prst="rect">
            <a:avLst/>
          </a:prstGeom>
        </p:spPr>
        <p:txBody>
          <a:bodyPr wrap="none">
            <a:spAutoFit/>
          </a:bodyPr>
          <a:lstStyle/>
          <a:p>
            <a:pPr marL="457200" indent="-457200">
              <a:buFont typeface="Wingdings" panose="05000000000000000000" pitchFamily="2" charset="2"/>
              <a:buChar char="Ø"/>
            </a:pPr>
            <a:r>
              <a:rPr lang="as-IN" sz="3200" dirty="0">
                <a:solidFill>
                  <a:srgbClr val="121212"/>
                </a:solidFill>
                <a:latin typeface="NikoshBAN" panose="02000000000000000000" pitchFamily="2" charset="0"/>
                <a:cs typeface="NikoshBAN" panose="02000000000000000000" pitchFamily="2" charset="0"/>
              </a:rPr>
              <a:t>কবি রানির ঐশ্বর্যের চেয়ে কোনটিকে শ্রেয় মনে করেছেন?</a:t>
            </a:r>
          </a:p>
        </p:txBody>
      </p:sp>
      <p:sp>
        <p:nvSpPr>
          <p:cNvPr id="6" name="Rectangle 5"/>
          <p:cNvSpPr/>
          <p:nvPr/>
        </p:nvSpPr>
        <p:spPr>
          <a:xfrm>
            <a:off x="4714049" y="4703690"/>
            <a:ext cx="3831498" cy="646331"/>
          </a:xfrm>
          <a:prstGeom prst="rect">
            <a:avLst/>
          </a:prstGeom>
          <a:solidFill>
            <a:srgbClr val="FFFF00"/>
          </a:solidFill>
        </p:spPr>
        <p:txBody>
          <a:bodyPr wrap="none">
            <a:spAutoFit/>
          </a:bodyPr>
          <a:lstStyle/>
          <a:p>
            <a:r>
              <a:rPr lang="as-IN" sz="3600" dirty="0">
                <a:solidFill>
                  <a:srgbClr val="121212"/>
                </a:solidFill>
                <a:latin typeface="NikoshBAN" panose="02000000000000000000" pitchFamily="2" charset="0"/>
                <a:cs typeface="NikoshBAN" panose="02000000000000000000" pitchFamily="2" charset="0"/>
              </a:rPr>
              <a:t>জন্মভূমির সুশীতল ছায়াকে</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6446" y="1569265"/>
            <a:ext cx="4755817" cy="2818695"/>
          </a:xfrm>
          <a:prstGeom prst="rect">
            <a:avLst/>
          </a:prstGeom>
          <a:ln>
            <a:noFill/>
          </a:ln>
          <a:effectLst>
            <a:softEdge rad="112500"/>
          </a:effectLst>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4681" y="1569265"/>
            <a:ext cx="5073416" cy="2717510"/>
          </a:xfrm>
          <a:prstGeom prst="rect">
            <a:avLst/>
          </a:prstGeom>
          <a:ln>
            <a:noFill/>
          </a:ln>
          <a:effectLst>
            <a:softEdge rad="112500"/>
          </a:effectLst>
        </p:spPr>
      </p:pic>
    </p:spTree>
    <p:extLst>
      <p:ext uri="{BB962C8B-B14F-4D97-AF65-F5344CB8AC3E}">
        <p14:creationId xmlns:p14="http://schemas.microsoft.com/office/powerpoint/2010/main" val="1466102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2000"/>
                                        <p:tgtEl>
                                          <p:spTgt spid="10"/>
                                        </p:tgtEl>
                                      </p:cBhvr>
                                    </p:animEffect>
                                  </p:childTnLst>
                                </p:cTn>
                              </p:par>
                              <p:par>
                                <p:cTn id="8" presetID="4" presetClass="entr" presetSubtype="1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ox(in)">
                                      <p:cBhvr>
                                        <p:cTn id="10" dur="2000"/>
                                        <p:tgtEl>
                                          <p:spTgt spid="9"/>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ox(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56" presetClass="entr" presetSubtype="0" fill="hold" grpId="0" nodeType="clickEffect">
                                  <p:stCondLst>
                                    <p:cond delay="0"/>
                                  </p:stCondLst>
                                  <p:iterate type="lt">
                                    <p:tmPct val="10000"/>
                                  </p:iterate>
                                  <p:childTnLst>
                                    <p:set>
                                      <p:cBhvr>
                                        <p:cTn id="17" dur="1" fill="hold">
                                          <p:stCondLst>
                                            <p:cond delay="0"/>
                                          </p:stCondLst>
                                        </p:cTn>
                                        <p:tgtEl>
                                          <p:spTgt spid="6"/>
                                        </p:tgtEl>
                                        <p:attrNameLst>
                                          <p:attrName>style.visibility</p:attrName>
                                        </p:attrNameLst>
                                      </p:cBhvr>
                                      <p:to>
                                        <p:strVal val="visible"/>
                                      </p:to>
                                    </p:set>
                                    <p:anim by="(-#ppt_w*2)" calcmode="lin" valueType="num">
                                      <p:cBhvr rctx="PPT">
                                        <p:cTn id="18" dur="250" autoRev="1" fill="hold">
                                          <p:stCondLst>
                                            <p:cond delay="0"/>
                                          </p:stCondLst>
                                        </p:cTn>
                                        <p:tgtEl>
                                          <p:spTgt spid="6"/>
                                        </p:tgtEl>
                                        <p:attrNameLst>
                                          <p:attrName>ppt_w</p:attrName>
                                        </p:attrNameLst>
                                      </p:cBhvr>
                                    </p:anim>
                                    <p:anim by="(#ppt_w*0.50)" calcmode="lin" valueType="num">
                                      <p:cBhvr>
                                        <p:cTn id="19" dur="250" decel="50000" autoRev="1" fill="hold">
                                          <p:stCondLst>
                                            <p:cond delay="0"/>
                                          </p:stCondLst>
                                        </p:cTn>
                                        <p:tgtEl>
                                          <p:spTgt spid="6"/>
                                        </p:tgtEl>
                                        <p:attrNameLst>
                                          <p:attrName>ppt_x</p:attrName>
                                        </p:attrNameLst>
                                      </p:cBhvr>
                                    </p:anim>
                                    <p:anim from="(-#ppt_h/2)" to="(#ppt_y)" calcmode="lin" valueType="num">
                                      <p:cBhvr>
                                        <p:cTn id="20" dur="500" fill="hold">
                                          <p:stCondLst>
                                            <p:cond delay="0"/>
                                          </p:stCondLst>
                                        </p:cTn>
                                        <p:tgtEl>
                                          <p:spTgt spid="6"/>
                                        </p:tgtEl>
                                        <p:attrNameLst>
                                          <p:attrName>ppt_y</p:attrName>
                                        </p:attrNameLst>
                                      </p:cBhvr>
                                    </p:anim>
                                    <p:animRot by="21600000">
                                      <p:cBhvr>
                                        <p:cTn id="21" dur="500"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53493" y="682392"/>
            <a:ext cx="6930239" cy="463561"/>
          </a:xfrm>
          <a:prstGeom prst="rect">
            <a:avLst/>
          </a:prstGeom>
          <a:noFill/>
        </p:spPr>
        <p:txBody>
          <a:bodyPr wrap="square" rtlCol="0">
            <a:prstTxWarp prst="textPlain">
              <a:avLst/>
            </a:prstTxWarp>
            <a:spAutoFit/>
          </a:bodyPr>
          <a:lstStyle/>
          <a:p>
            <a:pPr algn="ctr"/>
            <a:r>
              <a:rPr lang="en-US" sz="2824" dirty="0" err="1">
                <a:ln w="0"/>
                <a:effectLst>
                  <a:outerShdw blurRad="38100" dist="19050" dir="2700000" algn="tl" rotWithShape="0">
                    <a:schemeClr val="dk1">
                      <a:alpha val="40000"/>
                    </a:schemeClr>
                  </a:outerShdw>
                </a:effectLst>
                <a:latin typeface="NikoshBAN"/>
                <a:cs typeface="NikoshBAN" pitchFamily="2" charset="0"/>
              </a:rPr>
              <a:t>নিচের</a:t>
            </a:r>
            <a:r>
              <a:rPr lang="en-US" sz="2824" dirty="0">
                <a:ln w="0"/>
                <a:effectLst>
                  <a:outerShdw blurRad="38100" dist="19050" dir="2700000" algn="tl" rotWithShape="0">
                    <a:schemeClr val="dk1">
                      <a:alpha val="40000"/>
                    </a:schemeClr>
                  </a:outerShdw>
                </a:effectLst>
                <a:latin typeface="NikoshBAN"/>
                <a:cs typeface="NikoshBAN" pitchFamily="2" charset="0"/>
              </a:rPr>
              <a:t> </a:t>
            </a:r>
            <a:r>
              <a:rPr lang="bn-BD" sz="2824" dirty="0">
                <a:ln w="0"/>
                <a:effectLst>
                  <a:outerShdw blurRad="38100" dist="19050" dir="2700000" algn="tl" rotWithShape="0">
                    <a:schemeClr val="dk1">
                      <a:alpha val="40000"/>
                    </a:schemeClr>
                  </a:outerShdw>
                </a:effectLst>
                <a:latin typeface="NikoshBAN"/>
                <a:cs typeface="NikoshBAN" pitchFamily="2" charset="0"/>
              </a:rPr>
              <a:t>চিত্রটিতে আমরা কী দেখতে পাচ্ছি</a:t>
            </a:r>
            <a:r>
              <a:rPr lang="en-US" sz="2824" dirty="0">
                <a:ln w="0"/>
                <a:effectLst>
                  <a:outerShdw blurRad="38100" dist="19050" dir="2700000" algn="tl" rotWithShape="0">
                    <a:schemeClr val="dk1">
                      <a:alpha val="40000"/>
                    </a:schemeClr>
                  </a:outerShdw>
                </a:effectLst>
                <a:latin typeface="NikoshBAN"/>
                <a:cs typeface="NikoshBAN" pitchFamily="2" charset="0"/>
              </a:rPr>
              <a:t> </a:t>
            </a:r>
            <a:r>
              <a:rPr lang="bn-BD" sz="2824" dirty="0">
                <a:ln w="0"/>
                <a:effectLst>
                  <a:outerShdw blurRad="38100" dist="19050" dir="2700000" algn="tl" rotWithShape="0">
                    <a:schemeClr val="dk1">
                      <a:alpha val="40000"/>
                    </a:schemeClr>
                  </a:outerShdw>
                </a:effectLst>
                <a:latin typeface="NikoshBAN"/>
                <a:cs typeface="NikoshBAN" pitchFamily="2" charset="0"/>
              </a:rPr>
              <a:t>?</a:t>
            </a:r>
            <a:endParaRPr lang="en-US" sz="2824" dirty="0">
              <a:ln w="0"/>
              <a:effectLst>
                <a:outerShdw blurRad="38100" dist="19050" dir="2700000" algn="tl" rotWithShape="0">
                  <a:schemeClr val="dk1">
                    <a:alpha val="40000"/>
                  </a:schemeClr>
                </a:outerShdw>
              </a:effectLst>
              <a:latin typeface="NikoshBAN"/>
              <a:cs typeface="NikoshBAN" pitchFamily="2" charset="0"/>
            </a:endParaRPr>
          </a:p>
        </p:txBody>
      </p:sp>
      <p:sp>
        <p:nvSpPr>
          <p:cNvPr id="7" name="Rectangle 5"/>
          <p:cNvSpPr>
            <a:spLocks noChangeArrowheads="1"/>
          </p:cNvSpPr>
          <p:nvPr/>
        </p:nvSpPr>
        <p:spPr bwMode="auto">
          <a:xfrm>
            <a:off x="449942" y="259080"/>
            <a:ext cx="12932229"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sp>
        <p:nvSpPr>
          <p:cNvPr id="8" name="Frame 3"/>
          <p:cNvSpPr>
            <a:spLocks/>
          </p:cNvSpPr>
          <p:nvPr/>
        </p:nvSpPr>
        <p:spPr bwMode="auto">
          <a:xfrm>
            <a:off x="0" y="-46778"/>
            <a:ext cx="13817600"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a:effectLst>
            <a:glow rad="228600">
              <a:schemeClr val="accent2">
                <a:satMod val="175000"/>
                <a:alpha val="40000"/>
              </a:schemeClr>
            </a:glow>
          </a:effectLst>
        </p:spPr>
        <p:txBody>
          <a:bodyPr lIns="117564" tIns="58782" rIns="117564" bIns="58782" anchor="ctr"/>
          <a:lstStyle/>
          <a:p>
            <a:endParaRPr lang="en-US"/>
          </a:p>
        </p:txBody>
      </p:sp>
      <p:sp>
        <p:nvSpPr>
          <p:cNvPr id="5" name="Rectangle 4"/>
          <p:cNvSpPr/>
          <p:nvPr/>
        </p:nvSpPr>
        <p:spPr>
          <a:xfrm>
            <a:off x="2032641" y="6168591"/>
            <a:ext cx="9563837" cy="646331"/>
          </a:xfrm>
          <a:prstGeom prst="rect">
            <a:avLst/>
          </a:prstGeom>
        </p:spPr>
        <p:txBody>
          <a:bodyPr wrap="none">
            <a:spAutoFit/>
          </a:bodyPr>
          <a:lstStyle/>
          <a:p>
            <a:pPr marL="571500" indent="-571500">
              <a:buFont typeface="Wingdings" panose="05000000000000000000" pitchFamily="2" charset="2"/>
              <a:buChar char="Ø"/>
            </a:pPr>
            <a:r>
              <a:rPr lang="as-IN" sz="3600" dirty="0">
                <a:solidFill>
                  <a:srgbClr val="121212"/>
                </a:solidFill>
                <a:latin typeface="NikoshBAN" panose="02000000000000000000" pitchFamily="2" charset="0"/>
                <a:cs typeface="NikoshBAN" panose="02000000000000000000" pitchFamily="2" charset="0"/>
              </a:rPr>
              <a:t>জন্মভূমির বিচিত্র সৌন্দর্য কবির মনকে আকুল করার কারণ </a:t>
            </a:r>
            <a:r>
              <a:rPr lang="as-IN" sz="3600" dirty="0" smtClean="0">
                <a:solidFill>
                  <a:srgbClr val="121212"/>
                </a:solidFill>
                <a:latin typeface="NikoshBAN" panose="02000000000000000000" pitchFamily="2" charset="0"/>
                <a:cs typeface="NikoshBAN" panose="02000000000000000000" pitchFamily="2" charset="0"/>
              </a:rPr>
              <a:t>কী</a:t>
            </a:r>
            <a:r>
              <a:rPr lang="en-US" sz="3600" dirty="0" smtClean="0">
                <a:solidFill>
                  <a:srgbClr val="121212"/>
                </a:solidFill>
                <a:latin typeface="NikoshBAN" panose="02000000000000000000" pitchFamily="2" charset="0"/>
                <a:cs typeface="NikoshBAN" panose="02000000000000000000" pitchFamily="2" charset="0"/>
              </a:rPr>
              <a:t> </a:t>
            </a:r>
            <a:r>
              <a:rPr lang="as-IN" sz="3600" dirty="0" smtClean="0">
                <a:solidFill>
                  <a:srgbClr val="121212"/>
                </a:solidFill>
                <a:latin typeface="NikoshBAN" panose="02000000000000000000" pitchFamily="2" charset="0"/>
                <a:cs typeface="NikoshBAN" panose="02000000000000000000" pitchFamily="2" charset="0"/>
              </a:rPr>
              <a:t>?</a:t>
            </a:r>
            <a:endParaRPr lang="as-IN" sz="3600" dirty="0">
              <a:solidFill>
                <a:srgbClr val="121212"/>
              </a:solidFill>
              <a:latin typeface="NikoshBAN" panose="02000000000000000000" pitchFamily="2" charset="0"/>
              <a:cs typeface="NikoshBAN" panose="02000000000000000000" pitchFamily="2" charset="0"/>
            </a:endParaRPr>
          </a:p>
        </p:txBody>
      </p:sp>
      <p:sp>
        <p:nvSpPr>
          <p:cNvPr id="6" name="Rectangle 5"/>
          <p:cNvSpPr/>
          <p:nvPr/>
        </p:nvSpPr>
        <p:spPr>
          <a:xfrm>
            <a:off x="5203728" y="5204168"/>
            <a:ext cx="2270173" cy="646331"/>
          </a:xfrm>
          <a:prstGeom prst="rect">
            <a:avLst/>
          </a:prstGeom>
          <a:solidFill>
            <a:srgbClr val="FFFF00"/>
          </a:solidFill>
        </p:spPr>
        <p:txBody>
          <a:bodyPr wrap="none">
            <a:spAutoFit/>
          </a:bodyPr>
          <a:lstStyle/>
          <a:p>
            <a:r>
              <a:rPr lang="as-IN" sz="3600" dirty="0">
                <a:solidFill>
                  <a:srgbClr val="121212"/>
                </a:solidFill>
                <a:latin typeface="NikoshBAN" panose="02000000000000000000" pitchFamily="2" charset="0"/>
                <a:cs typeface="NikoshBAN" panose="02000000000000000000" pitchFamily="2" charset="0"/>
              </a:rPr>
              <a:t>কবির দেশপ্রেম</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6878" y="1569266"/>
            <a:ext cx="4844040" cy="2926479"/>
          </a:xfrm>
          <a:prstGeom prst="rect">
            <a:avLst/>
          </a:prstGeom>
          <a:ln>
            <a:noFill/>
          </a:ln>
          <a:effectLst>
            <a:softEdge rad="112500"/>
          </a:effectLst>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2619" y="1569265"/>
            <a:ext cx="5129373" cy="2926479"/>
          </a:xfrm>
          <a:prstGeom prst="rect">
            <a:avLst/>
          </a:prstGeom>
          <a:ln>
            <a:noFill/>
          </a:ln>
          <a:effectLst>
            <a:softEdge rad="112500"/>
          </a:effectLst>
        </p:spPr>
      </p:pic>
    </p:spTree>
    <p:extLst>
      <p:ext uri="{BB962C8B-B14F-4D97-AF65-F5344CB8AC3E}">
        <p14:creationId xmlns:p14="http://schemas.microsoft.com/office/powerpoint/2010/main" val="415045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2000"/>
                                        <p:tgtEl>
                                          <p:spTgt spid="9"/>
                                        </p:tgtEl>
                                      </p:cBhvr>
                                    </p:animEffect>
                                  </p:childTnLst>
                                </p:cTn>
                              </p:par>
                              <p:par>
                                <p:cTn id="8" presetID="4" presetClass="entr" presetSubtype="16"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ox(in)">
                                      <p:cBhvr>
                                        <p:cTn id="10" dur="2000"/>
                                        <p:tgtEl>
                                          <p:spTgt spid="10"/>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ox(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56" presetClass="entr" presetSubtype="0" fill="hold" grpId="0" nodeType="clickEffect">
                                  <p:stCondLst>
                                    <p:cond delay="0"/>
                                  </p:stCondLst>
                                  <p:iterate type="lt">
                                    <p:tmPct val="10000"/>
                                  </p:iterate>
                                  <p:childTnLst>
                                    <p:set>
                                      <p:cBhvr>
                                        <p:cTn id="17" dur="1" fill="hold">
                                          <p:stCondLst>
                                            <p:cond delay="0"/>
                                          </p:stCondLst>
                                        </p:cTn>
                                        <p:tgtEl>
                                          <p:spTgt spid="6"/>
                                        </p:tgtEl>
                                        <p:attrNameLst>
                                          <p:attrName>style.visibility</p:attrName>
                                        </p:attrNameLst>
                                      </p:cBhvr>
                                      <p:to>
                                        <p:strVal val="visible"/>
                                      </p:to>
                                    </p:set>
                                    <p:anim by="(-#ppt_w*2)" calcmode="lin" valueType="num">
                                      <p:cBhvr rctx="PPT">
                                        <p:cTn id="18" dur="250" autoRev="1" fill="hold">
                                          <p:stCondLst>
                                            <p:cond delay="0"/>
                                          </p:stCondLst>
                                        </p:cTn>
                                        <p:tgtEl>
                                          <p:spTgt spid="6"/>
                                        </p:tgtEl>
                                        <p:attrNameLst>
                                          <p:attrName>ppt_w</p:attrName>
                                        </p:attrNameLst>
                                      </p:cBhvr>
                                    </p:anim>
                                    <p:anim by="(#ppt_w*0.50)" calcmode="lin" valueType="num">
                                      <p:cBhvr>
                                        <p:cTn id="19" dur="250" decel="50000" autoRev="1" fill="hold">
                                          <p:stCondLst>
                                            <p:cond delay="0"/>
                                          </p:stCondLst>
                                        </p:cTn>
                                        <p:tgtEl>
                                          <p:spTgt spid="6"/>
                                        </p:tgtEl>
                                        <p:attrNameLst>
                                          <p:attrName>ppt_x</p:attrName>
                                        </p:attrNameLst>
                                      </p:cBhvr>
                                    </p:anim>
                                    <p:anim from="(-#ppt_h/2)" to="(#ppt_y)" calcmode="lin" valueType="num">
                                      <p:cBhvr>
                                        <p:cTn id="20" dur="500" fill="hold">
                                          <p:stCondLst>
                                            <p:cond delay="0"/>
                                          </p:stCondLst>
                                        </p:cTn>
                                        <p:tgtEl>
                                          <p:spTgt spid="6"/>
                                        </p:tgtEl>
                                        <p:attrNameLst>
                                          <p:attrName>ppt_y</p:attrName>
                                        </p:attrNameLst>
                                      </p:cBhvr>
                                    </p:anim>
                                    <p:animRot by="21600000">
                                      <p:cBhvr>
                                        <p:cTn id="21" dur="500"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449942" y="259080"/>
            <a:ext cx="12932229"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sp>
        <p:nvSpPr>
          <p:cNvPr id="6" name="Frame 3"/>
          <p:cNvSpPr>
            <a:spLocks/>
          </p:cNvSpPr>
          <p:nvPr/>
        </p:nvSpPr>
        <p:spPr bwMode="auto">
          <a:xfrm>
            <a:off x="0" y="-46778"/>
            <a:ext cx="13817600"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a:effectLst>
            <a:glow rad="228600">
              <a:schemeClr val="accent2">
                <a:satMod val="175000"/>
                <a:alpha val="40000"/>
              </a:schemeClr>
            </a:glow>
          </a:effectLst>
        </p:spPr>
        <p:txBody>
          <a:bodyPr lIns="117564" tIns="58782" rIns="117564" bIns="58782" anchor="ctr"/>
          <a:lstStyle/>
          <a:p>
            <a:endParaRPr lang="en-US"/>
          </a:p>
        </p:txBody>
      </p:sp>
      <p:pic>
        <p:nvPicPr>
          <p:cNvPr id="11" name="Picture 11" descr="d-3"/>
          <p:cNvPicPr>
            <a:picLocks noChangeAspect="1" noChangeArrowheads="1"/>
          </p:cNvPicPr>
          <p:nvPr/>
        </p:nvPicPr>
        <p:blipFill>
          <a:blip r:embed="rId2"/>
          <a:srcRect/>
          <a:stretch>
            <a:fillRect/>
          </a:stretch>
        </p:blipFill>
        <p:spPr bwMode="auto">
          <a:xfrm>
            <a:off x="806450" y="508001"/>
            <a:ext cx="3954236" cy="4445000"/>
          </a:xfrm>
          <a:prstGeom prst="rect">
            <a:avLst/>
          </a:prstGeom>
          <a:ln>
            <a:noFill/>
          </a:ln>
          <a:effectLst>
            <a:softEdge rad="112500"/>
          </a:effectLst>
        </p:spPr>
      </p:pic>
      <p:pic>
        <p:nvPicPr>
          <p:cNvPr id="12" name="Picture 9" descr="images5"/>
          <p:cNvPicPr>
            <a:picLocks noChangeAspect="1" noChangeArrowheads="1"/>
          </p:cNvPicPr>
          <p:nvPr/>
        </p:nvPicPr>
        <p:blipFill>
          <a:blip r:embed="rId3"/>
          <a:srcRect/>
          <a:stretch>
            <a:fillRect/>
          </a:stretch>
        </p:blipFill>
        <p:spPr bwMode="auto">
          <a:xfrm>
            <a:off x="4896757" y="508001"/>
            <a:ext cx="4000500" cy="4516120"/>
          </a:xfrm>
          <a:prstGeom prst="rect">
            <a:avLst/>
          </a:prstGeom>
          <a:ln>
            <a:noFill/>
          </a:ln>
          <a:effectLst>
            <a:softEdge rad="112500"/>
          </a:effectLst>
        </p:spPr>
      </p:pic>
      <p:pic>
        <p:nvPicPr>
          <p:cNvPr id="13" name="Picture 13" descr="images020"/>
          <p:cNvPicPr>
            <a:picLocks noChangeAspect="1" noChangeArrowheads="1"/>
          </p:cNvPicPr>
          <p:nvPr/>
        </p:nvPicPr>
        <p:blipFill>
          <a:blip r:embed="rId4"/>
          <a:srcRect/>
          <a:stretch>
            <a:fillRect/>
          </a:stretch>
        </p:blipFill>
        <p:spPr bwMode="auto">
          <a:xfrm>
            <a:off x="9033328" y="571681"/>
            <a:ext cx="4073072" cy="4450807"/>
          </a:xfrm>
          <a:prstGeom prst="rect">
            <a:avLst/>
          </a:prstGeom>
          <a:ln>
            <a:noFill/>
          </a:ln>
          <a:effectLst>
            <a:softEdge rad="112500"/>
          </a:effectLst>
        </p:spPr>
      </p:pic>
      <p:grpSp>
        <p:nvGrpSpPr>
          <p:cNvPr id="14" name="Group 13"/>
          <p:cNvGrpSpPr/>
          <p:nvPr/>
        </p:nvGrpSpPr>
        <p:grpSpPr>
          <a:xfrm>
            <a:off x="1578362" y="5283201"/>
            <a:ext cx="9910939" cy="2029460"/>
            <a:chOff x="1233377" y="5471886"/>
            <a:chExt cx="11654334" cy="2029460"/>
          </a:xfrm>
        </p:grpSpPr>
        <p:sp>
          <p:nvSpPr>
            <p:cNvPr id="15" name="Flowchart: Alternate Process 14"/>
            <p:cNvSpPr/>
            <p:nvPr/>
          </p:nvSpPr>
          <p:spPr>
            <a:xfrm>
              <a:off x="1233377" y="5471886"/>
              <a:ext cx="10697095" cy="1899920"/>
            </a:xfrm>
            <a:prstGeom prst="flowChartAlternateProcess">
              <a:avLst/>
            </a:prstGeom>
            <a:noFill/>
            <a:ln>
              <a:no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lstStyle/>
            <a:p>
              <a:pPr algn="ctr"/>
              <a:r>
                <a:rPr lang="en-US" sz="4600" dirty="0" err="1" smtClean="0">
                  <a:ln w="0"/>
                  <a:solidFill>
                    <a:schemeClr val="tx1"/>
                  </a:solidFill>
                  <a:effectLst>
                    <a:glow rad="228600">
                      <a:schemeClr val="accent4">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আজকের</a:t>
              </a:r>
              <a:r>
                <a:rPr lang="en-US" sz="4600" dirty="0" smtClean="0">
                  <a:ln w="0"/>
                  <a:solidFill>
                    <a:schemeClr val="tx1"/>
                  </a:solidFill>
                  <a:effectLst>
                    <a:glow rad="228600">
                      <a:schemeClr val="accent4">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 </a:t>
              </a:r>
              <a:r>
                <a:rPr lang="en-US" sz="4600" dirty="0" err="1" smtClean="0">
                  <a:ln w="0"/>
                  <a:solidFill>
                    <a:schemeClr val="tx1"/>
                  </a:solidFill>
                  <a:effectLst>
                    <a:glow rad="228600">
                      <a:schemeClr val="accent4">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পাঠ</a:t>
              </a:r>
              <a:endParaRPr lang="en-US" sz="4600" dirty="0">
                <a:ln w="0"/>
                <a:solidFill>
                  <a:schemeClr val="tx1"/>
                </a:solidFill>
                <a:effectLst>
                  <a:glow rad="228600">
                    <a:schemeClr val="accent4">
                      <a:satMod val="175000"/>
                      <a:alpha val="40000"/>
                    </a:schemeClr>
                  </a:glow>
                  <a:outerShdw blurRad="38100" dist="19050" dir="2700000" algn="tl" rotWithShape="0">
                    <a:schemeClr val="dk1">
                      <a:alpha val="40000"/>
                    </a:schemeClr>
                  </a:outerShdw>
                </a:effectLst>
                <a:latin typeface="NikoshBAN" pitchFamily="2" charset="0"/>
                <a:cs typeface="NikoshBAN" pitchFamily="2" charset="0"/>
              </a:endParaRPr>
            </a:p>
            <a:p>
              <a:pPr algn="ctr"/>
              <a:r>
                <a:rPr lang="en-US" sz="10300" dirty="0" err="1" smtClean="0">
                  <a:ln w="0"/>
                  <a:solidFill>
                    <a:schemeClr val="tx1"/>
                  </a:solidFill>
                  <a:effectLst>
                    <a:glow rad="228600">
                      <a:schemeClr val="accent4">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জন্মভুমি</a:t>
              </a:r>
              <a:r>
                <a:rPr lang="en-US" sz="10300" dirty="0" smtClean="0">
                  <a:ln w="0"/>
                  <a:solidFill>
                    <a:schemeClr val="tx1"/>
                  </a:solidFill>
                  <a:effectLst>
                    <a:glow rad="228600">
                      <a:schemeClr val="accent4">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 </a:t>
              </a:r>
            </a:p>
          </p:txBody>
        </p:sp>
        <p:sp>
          <p:nvSpPr>
            <p:cNvPr id="16" name="Rectangle 15"/>
            <p:cNvSpPr/>
            <p:nvPr/>
          </p:nvSpPr>
          <p:spPr>
            <a:xfrm>
              <a:off x="9839711" y="6891746"/>
              <a:ext cx="3048000" cy="609600"/>
            </a:xfrm>
            <a:prstGeom prst="rect">
              <a:avLst/>
            </a:prstGeom>
          </p:spPr>
          <p:txBody>
            <a:bodyPr wrap="none">
              <a:prstTxWarp prst="textPlain">
                <a:avLst/>
              </a:prstTxWarp>
              <a:spAutoFit/>
            </a:bodyPr>
            <a:lstStyle/>
            <a:p>
              <a:pPr algn="ctr"/>
              <a:r>
                <a:rPr lang="en-US" dirty="0" smtClean="0">
                  <a:ln w="0"/>
                  <a:effectLst>
                    <a:glow rad="228600">
                      <a:schemeClr val="accent4">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  </a:t>
              </a:r>
              <a:r>
                <a:rPr lang="en-US" dirty="0" err="1" smtClean="0">
                  <a:ln w="0"/>
                  <a:effectLst>
                    <a:glow rad="228600">
                      <a:schemeClr val="accent4">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রবীন্দ্রনাথ</a:t>
              </a:r>
              <a:r>
                <a:rPr lang="en-US" dirty="0" smtClean="0">
                  <a:ln w="0"/>
                  <a:effectLst>
                    <a:glow rad="228600">
                      <a:schemeClr val="accent4">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 </a:t>
              </a:r>
              <a:r>
                <a:rPr lang="en-US" dirty="0" err="1" smtClean="0">
                  <a:ln w="0"/>
                  <a:effectLst>
                    <a:glow rad="228600">
                      <a:schemeClr val="accent4">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ঠাকুর</a:t>
              </a:r>
              <a:r>
                <a:rPr lang="en-US" dirty="0" smtClean="0">
                  <a:ln w="0"/>
                  <a:effectLst>
                    <a:glow rad="228600">
                      <a:schemeClr val="accent4">
                        <a:satMod val="175000"/>
                        <a:alpha val="40000"/>
                      </a:schemeClr>
                    </a:glow>
                    <a:outerShdw blurRad="38100" dist="19050" dir="2700000" algn="tl" rotWithShape="0">
                      <a:schemeClr val="dk1">
                        <a:alpha val="40000"/>
                      </a:schemeClr>
                    </a:outerShdw>
                  </a:effectLst>
                  <a:latin typeface="NikoshBAN" pitchFamily="2" charset="0"/>
                  <a:cs typeface="NikoshBAN" pitchFamily="2" charset="0"/>
                </a:rPr>
                <a:t>  </a:t>
              </a:r>
              <a:endParaRPr lang="en-US" dirty="0">
                <a:ln w="0"/>
                <a:effectLst>
                  <a:glow rad="228600">
                    <a:schemeClr val="accent4">
                      <a:satMod val="175000"/>
                      <a:alpha val="40000"/>
                    </a:schemeClr>
                  </a:glow>
                  <a:outerShdw blurRad="38100" dist="19050" dir="2700000" algn="tl" rotWithShape="0">
                    <a:schemeClr val="dk1">
                      <a:alpha val="40000"/>
                    </a:schemeClr>
                  </a:outerShdw>
                </a:effectLst>
                <a:latin typeface="NikoshBAN" pitchFamily="2" charset="0"/>
                <a:cs typeface="NikoshBAN" pitchFamily="2" charset="0"/>
              </a:endParaRPr>
            </a:p>
          </p:txBody>
        </p:sp>
      </p:grpSp>
    </p:spTree>
    <p:extLst>
      <p:ext uri="{BB962C8B-B14F-4D97-AF65-F5344CB8AC3E}">
        <p14:creationId xmlns:p14="http://schemas.microsoft.com/office/powerpoint/2010/main" val="2516896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par>
                                <p:cTn id="11" presetID="22" presetClass="entr" presetSubtype="4"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50" presetClass="entr" presetSubtype="0" decel="100000"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1000" fill="hold"/>
                                        <p:tgtEl>
                                          <p:spTgt spid="14"/>
                                        </p:tgtEl>
                                        <p:attrNameLst>
                                          <p:attrName>ppt_w</p:attrName>
                                        </p:attrNameLst>
                                      </p:cBhvr>
                                      <p:tavLst>
                                        <p:tav tm="0">
                                          <p:val>
                                            <p:strVal val="#ppt_w+.3"/>
                                          </p:val>
                                        </p:tav>
                                        <p:tav tm="100000">
                                          <p:val>
                                            <p:strVal val="#ppt_w"/>
                                          </p:val>
                                        </p:tav>
                                      </p:tavLst>
                                    </p:anim>
                                    <p:anim calcmode="lin" valueType="num">
                                      <p:cBhvr>
                                        <p:cTn id="19" dur="1000" fill="hold"/>
                                        <p:tgtEl>
                                          <p:spTgt spid="14"/>
                                        </p:tgtEl>
                                        <p:attrNameLst>
                                          <p:attrName>ppt_h</p:attrName>
                                        </p:attrNameLst>
                                      </p:cBhvr>
                                      <p:tavLst>
                                        <p:tav tm="0">
                                          <p:val>
                                            <p:strVal val="#ppt_h"/>
                                          </p:val>
                                        </p:tav>
                                        <p:tav tm="100000">
                                          <p:val>
                                            <p:strVal val="#ppt_h"/>
                                          </p:val>
                                        </p:tav>
                                      </p:tavLst>
                                    </p:anim>
                                    <p:animEffect transition="in" filter="fade">
                                      <p:cBhvr>
                                        <p:cTn id="2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ChangeArrowheads="1"/>
          </p:cNvSpPr>
          <p:nvPr/>
        </p:nvSpPr>
        <p:spPr bwMode="auto">
          <a:xfrm>
            <a:off x="449942" y="259080"/>
            <a:ext cx="12932229"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sp>
        <p:nvSpPr>
          <p:cNvPr id="8" name="Frame 3"/>
          <p:cNvSpPr>
            <a:spLocks/>
          </p:cNvSpPr>
          <p:nvPr/>
        </p:nvSpPr>
        <p:spPr bwMode="auto">
          <a:xfrm>
            <a:off x="0" y="-46778"/>
            <a:ext cx="13817600"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a:effectLst>
            <a:glow rad="228600">
              <a:schemeClr val="accent2">
                <a:satMod val="175000"/>
                <a:alpha val="40000"/>
              </a:schemeClr>
            </a:glow>
          </a:effectLst>
        </p:spPr>
        <p:txBody>
          <a:bodyPr lIns="117564" tIns="58782" rIns="117564" bIns="58782" anchor="ctr"/>
          <a:lstStyle/>
          <a:p>
            <a:endParaRPr lang="en-US"/>
          </a:p>
        </p:txBody>
      </p:sp>
      <p:pic>
        <p:nvPicPr>
          <p:cNvPr id="9" name="Picture 2" descr="F:\New Upload Image\unnamed5.png"/>
          <p:cNvPicPr>
            <a:picLocks noChangeAspect="1" noChangeArrowheads="1"/>
          </p:cNvPicPr>
          <p:nvPr/>
        </p:nvPicPr>
        <p:blipFill>
          <a:blip r:embed="rId2">
            <a:lum/>
          </a:blip>
          <a:srcRect/>
          <a:stretch>
            <a:fillRect/>
          </a:stretch>
        </p:blipFill>
        <p:spPr bwMode="auto">
          <a:xfrm>
            <a:off x="551541" y="377371"/>
            <a:ext cx="12700001" cy="6981371"/>
          </a:xfrm>
          <a:prstGeom prst="rect">
            <a:avLst/>
          </a:prstGeom>
          <a:ln>
            <a:noFill/>
          </a:ln>
          <a:effectLst>
            <a:glow rad="228600">
              <a:schemeClr val="accent2">
                <a:satMod val="175000"/>
                <a:alpha val="40000"/>
              </a:schemeClr>
            </a:glow>
            <a:softEdge rad="112500"/>
          </a:effectLst>
        </p:spPr>
      </p:pic>
      <p:sp>
        <p:nvSpPr>
          <p:cNvPr id="10" name="Flowchart: Alternate Process 9"/>
          <p:cNvSpPr/>
          <p:nvPr/>
        </p:nvSpPr>
        <p:spPr>
          <a:xfrm>
            <a:off x="4466933" y="626583"/>
            <a:ext cx="3559235" cy="834729"/>
          </a:xfrm>
          <a:prstGeom prst="flowChartAlternateProcess">
            <a:avLst/>
          </a:prstGeom>
          <a:noFill/>
          <a:ln>
            <a:no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117554" tIns="58776" rIns="117554" bIns="58776" rtlCol="0" anchor="ctr">
            <a:prstTxWarp prst="textPlain">
              <a:avLst/>
            </a:prstTxWarp>
          </a:bodyPr>
          <a:lstStyle/>
          <a:p>
            <a:pPr algn="ctr"/>
            <a:r>
              <a:rPr lang="en-US" sz="6000" dirty="0" err="1" smtClean="0">
                <a:ln w="18415" cmpd="sng">
                  <a:solidFill>
                    <a:srgbClr val="FFFF00"/>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শিখনফল</a:t>
            </a:r>
            <a:endParaRPr lang="en-US" sz="6000" dirty="0">
              <a:ln w="18415" cmpd="sng">
                <a:solidFill>
                  <a:srgbClr val="FFFF00"/>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endParaRPr>
          </a:p>
        </p:txBody>
      </p:sp>
      <p:sp>
        <p:nvSpPr>
          <p:cNvPr id="11" name="TextBox 10"/>
          <p:cNvSpPr txBox="1"/>
          <p:nvPr/>
        </p:nvSpPr>
        <p:spPr>
          <a:xfrm>
            <a:off x="1049858" y="2299297"/>
            <a:ext cx="5878383" cy="830997"/>
          </a:xfrm>
          <a:prstGeom prst="rect">
            <a:avLst/>
          </a:prstGeom>
          <a:noFill/>
          <a:effectLst>
            <a:glow rad="228600">
              <a:schemeClr val="accent2">
                <a:satMod val="175000"/>
                <a:alpha val="40000"/>
              </a:schemeClr>
            </a:glow>
          </a:effectLst>
        </p:spPr>
        <p:txBody>
          <a:bodyPr wrap="square" rtlCol="0">
            <a:spAutoFit/>
          </a:bodyPr>
          <a:lstStyle/>
          <a:p>
            <a:r>
              <a:rPr lang="bn-BD" sz="48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এই পাঠ শেষে শিক্ষার্থীরা</a:t>
            </a:r>
            <a:endParaRPr lang="en-US" sz="48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sp>
        <p:nvSpPr>
          <p:cNvPr id="12" name="TextBox 11"/>
          <p:cNvSpPr txBox="1"/>
          <p:nvPr/>
        </p:nvSpPr>
        <p:spPr>
          <a:xfrm>
            <a:off x="1581558" y="3290647"/>
            <a:ext cx="10890257" cy="2308324"/>
          </a:xfrm>
          <a:prstGeom prst="rect">
            <a:avLst/>
          </a:prstGeom>
          <a:noFill/>
          <a:effectLst>
            <a:glow rad="228600">
              <a:schemeClr val="accent2">
                <a:satMod val="175000"/>
                <a:alpha val="40000"/>
              </a:schemeClr>
            </a:glow>
          </a:effectLst>
        </p:spPr>
        <p:txBody>
          <a:bodyPr wrap="square" rtlCol="0">
            <a:spAutoFit/>
          </a:bodyPr>
          <a:lstStyle/>
          <a:p>
            <a:pPr marL="742950" indent="-742950">
              <a:buFont typeface="+mj-lt"/>
              <a:buAutoNum type="arabicPeriod"/>
            </a:pPr>
            <a:r>
              <a:rPr lang="en-US" altLang="en-US" sz="3600" b="1" dirty="0" err="1">
                <a:ln w="10160">
                  <a:solidFill>
                    <a:srgbClr val="FFFF00"/>
                  </a:solidFill>
                  <a:prstDash val="solid"/>
                </a:ln>
                <a:solidFill>
                  <a:srgbClr val="FFFF0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কবি</a:t>
            </a:r>
            <a:r>
              <a:rPr lang="en-US" altLang="en-US" sz="3600" b="1" dirty="0">
                <a:ln w="10160">
                  <a:solidFill>
                    <a:srgbClr val="FFFF00"/>
                  </a:solidFill>
                  <a:prstDash val="solid"/>
                </a:ln>
                <a:solidFill>
                  <a:srgbClr val="FFFF0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altLang="en-US" sz="3600" b="1" dirty="0" err="1">
                <a:ln w="10160">
                  <a:solidFill>
                    <a:srgbClr val="FFFF00"/>
                  </a:solidFill>
                  <a:prstDash val="solid"/>
                </a:ln>
                <a:solidFill>
                  <a:srgbClr val="FFFF0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পরিচিতি</a:t>
            </a:r>
            <a:r>
              <a:rPr lang="en-US" altLang="en-US" sz="3600" b="1" dirty="0">
                <a:ln w="10160">
                  <a:solidFill>
                    <a:srgbClr val="FFFF00"/>
                  </a:solidFill>
                  <a:prstDash val="solid"/>
                </a:ln>
                <a:solidFill>
                  <a:srgbClr val="FFFF0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altLang="en-US" sz="3600" b="1" dirty="0" err="1">
                <a:ln w="10160">
                  <a:solidFill>
                    <a:srgbClr val="FFFF00"/>
                  </a:solidFill>
                  <a:prstDash val="solid"/>
                </a:ln>
                <a:solidFill>
                  <a:srgbClr val="FFFF0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উল্লেখ</a:t>
            </a:r>
            <a:r>
              <a:rPr lang="en-US" altLang="en-US" sz="3600" b="1" dirty="0">
                <a:ln w="10160">
                  <a:solidFill>
                    <a:srgbClr val="FFFF00"/>
                  </a:solidFill>
                  <a:prstDash val="solid"/>
                </a:ln>
                <a:solidFill>
                  <a:srgbClr val="FFFF0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altLang="en-US" sz="3600" b="1" dirty="0" err="1">
                <a:ln w="10160">
                  <a:solidFill>
                    <a:srgbClr val="FFFF00"/>
                  </a:solidFill>
                  <a:prstDash val="solid"/>
                </a:ln>
                <a:solidFill>
                  <a:srgbClr val="FFFF0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করতে</a:t>
            </a:r>
            <a:r>
              <a:rPr lang="en-US" altLang="en-US" sz="3600" b="1" dirty="0">
                <a:ln w="10160">
                  <a:solidFill>
                    <a:srgbClr val="FFFF00"/>
                  </a:solidFill>
                  <a:prstDash val="solid"/>
                </a:ln>
                <a:solidFill>
                  <a:srgbClr val="FFFF0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altLang="en-US" sz="3600" b="1" dirty="0" err="1" smtClean="0">
                <a:ln w="10160">
                  <a:solidFill>
                    <a:srgbClr val="FFFF00"/>
                  </a:solidFill>
                  <a:prstDash val="solid"/>
                </a:ln>
                <a:solidFill>
                  <a:srgbClr val="FFFF0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পারবে</a:t>
            </a:r>
            <a:r>
              <a:rPr lang="en-US" altLang="en-US" sz="3600" b="1" dirty="0" smtClean="0">
                <a:ln w="10160">
                  <a:solidFill>
                    <a:srgbClr val="FFFF00"/>
                  </a:solidFill>
                  <a:prstDash val="solid"/>
                </a:ln>
                <a:solidFill>
                  <a:srgbClr val="FFFF0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endParaRPr lang="en-US" altLang="en-US" sz="3600" b="1" dirty="0">
              <a:ln w="10160">
                <a:solidFill>
                  <a:srgbClr val="FFFF00"/>
                </a:solidFill>
                <a:prstDash val="solid"/>
              </a:ln>
              <a:solidFill>
                <a:srgbClr val="FFFF0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a:p>
            <a:pPr marL="742950" indent="-742950">
              <a:buFont typeface="+mj-lt"/>
              <a:buAutoNum type="arabicPeriod"/>
            </a:pPr>
            <a:r>
              <a:rPr lang="en-US" sz="3600" b="1" dirty="0" err="1" smtClean="0">
                <a:ln w="10160">
                  <a:solidFill>
                    <a:srgbClr val="FFFF00"/>
                  </a:solidFill>
                  <a:prstDash val="solid"/>
                </a:ln>
                <a:solidFill>
                  <a:srgbClr val="FFFF00"/>
                </a:solidFill>
                <a:effectLst>
                  <a:outerShdw blurRad="38100" dist="22860" dir="5400000" algn="tl" rotWithShape="0">
                    <a:srgbClr val="000000">
                      <a:alpha val="30000"/>
                    </a:srgbClr>
                  </a:outerShdw>
                </a:effectLst>
                <a:latin typeface="NikoshBAN" pitchFamily="2" charset="0"/>
                <a:cs typeface="NikoshBAN" pitchFamily="2" charset="0"/>
              </a:rPr>
              <a:t>মাতৃভূমির</a:t>
            </a:r>
            <a:r>
              <a:rPr lang="en-US" sz="3600" b="1" dirty="0" smtClean="0">
                <a:ln w="10160">
                  <a:solidFill>
                    <a:srgbClr val="FFFF00"/>
                  </a:solidFill>
                  <a:prstDash val="solid"/>
                </a:ln>
                <a:solidFill>
                  <a:srgbClr val="FFFF00"/>
                </a:solidFill>
                <a:effectLst>
                  <a:outerShdw blurRad="38100" dist="22860" dir="5400000" algn="tl" rotWithShape="0">
                    <a:srgbClr val="000000">
                      <a:alpha val="30000"/>
                    </a:srgbClr>
                  </a:outerShdw>
                </a:effectLst>
                <a:latin typeface="NikoshBAN" pitchFamily="2" charset="0"/>
                <a:cs typeface="NikoshBAN" pitchFamily="2" charset="0"/>
              </a:rPr>
              <a:t> </a:t>
            </a:r>
            <a:r>
              <a:rPr lang="en-US" sz="3600" b="1" dirty="0" smtClean="0">
                <a:ln w="10160">
                  <a:solidFill>
                    <a:srgbClr val="FFFF00"/>
                  </a:solidFill>
                  <a:prstDash val="solid"/>
                </a:ln>
                <a:solidFill>
                  <a:srgbClr val="FFFF00"/>
                </a:solidFill>
                <a:effectLst>
                  <a:outerShdw blurRad="38100" dist="22860" dir="5400000" algn="tl" rotWithShape="0">
                    <a:srgbClr val="000000">
                      <a:alpha val="30000"/>
                    </a:srgbClr>
                  </a:outerShdw>
                </a:effectLst>
                <a:latin typeface="NikoshBAN" pitchFamily="2" charset="0"/>
                <a:cs typeface="NikoshBAN" pitchFamily="2" charset="0"/>
              </a:rPr>
              <a:t>’ </a:t>
            </a:r>
            <a:r>
              <a:rPr lang="en-US" sz="3600" b="1" dirty="0" err="1" smtClean="0">
                <a:ln w="10160">
                  <a:solidFill>
                    <a:srgbClr val="FFFF00"/>
                  </a:solidFill>
                  <a:prstDash val="solid"/>
                </a:ln>
                <a:solidFill>
                  <a:srgbClr val="FFFF00"/>
                </a:solidFill>
                <a:effectLst>
                  <a:outerShdw blurRad="38100" dist="22860" dir="5400000" algn="tl" rotWithShape="0">
                    <a:srgbClr val="000000">
                      <a:alpha val="30000"/>
                    </a:srgbClr>
                  </a:outerShdw>
                </a:effectLst>
                <a:latin typeface="NikoshBAN" pitchFamily="2" charset="0"/>
                <a:cs typeface="NikoshBAN" pitchFamily="2" charset="0"/>
              </a:rPr>
              <a:t>প্রতি</a:t>
            </a:r>
            <a:r>
              <a:rPr lang="en-US" sz="3600" b="1" dirty="0" smtClean="0">
                <a:ln w="10160">
                  <a:solidFill>
                    <a:srgbClr val="FFFF00"/>
                  </a:solidFill>
                  <a:prstDash val="solid"/>
                </a:ln>
                <a:solidFill>
                  <a:srgbClr val="FFFF00"/>
                </a:solidFill>
                <a:effectLst>
                  <a:outerShdw blurRad="38100" dist="22860" dir="5400000" algn="tl" rotWithShape="0">
                    <a:srgbClr val="000000">
                      <a:alpha val="30000"/>
                    </a:srgbClr>
                  </a:outerShdw>
                </a:effectLst>
                <a:latin typeface="NikoshBAN" pitchFamily="2" charset="0"/>
                <a:cs typeface="NikoshBAN" pitchFamily="2" charset="0"/>
              </a:rPr>
              <a:t> </a:t>
            </a:r>
            <a:r>
              <a:rPr lang="en-US" sz="3600" b="1" dirty="0" err="1" smtClean="0">
                <a:ln w="10160">
                  <a:solidFill>
                    <a:srgbClr val="FFFF00"/>
                  </a:solidFill>
                  <a:prstDash val="solid"/>
                </a:ln>
                <a:solidFill>
                  <a:srgbClr val="FFFF00"/>
                </a:solidFill>
                <a:effectLst>
                  <a:outerShdw blurRad="38100" dist="22860" dir="5400000" algn="tl" rotWithShape="0">
                    <a:srgbClr val="000000">
                      <a:alpha val="30000"/>
                    </a:srgbClr>
                  </a:outerShdw>
                </a:effectLst>
                <a:latin typeface="NikoshBAN" pitchFamily="2" charset="0"/>
                <a:cs typeface="NikoshBAN" pitchFamily="2" charset="0"/>
              </a:rPr>
              <a:t>কবির</a:t>
            </a:r>
            <a:r>
              <a:rPr lang="en-US" sz="3600" b="1" dirty="0" smtClean="0">
                <a:ln w="10160">
                  <a:solidFill>
                    <a:srgbClr val="FFFF00"/>
                  </a:solidFill>
                  <a:prstDash val="solid"/>
                </a:ln>
                <a:solidFill>
                  <a:srgbClr val="FFFF00"/>
                </a:solidFill>
                <a:effectLst>
                  <a:outerShdw blurRad="38100" dist="22860" dir="5400000" algn="tl" rotWithShape="0">
                    <a:srgbClr val="000000">
                      <a:alpha val="30000"/>
                    </a:srgbClr>
                  </a:outerShdw>
                </a:effectLst>
                <a:latin typeface="NikoshBAN" pitchFamily="2" charset="0"/>
                <a:cs typeface="NikoshBAN" pitchFamily="2" charset="0"/>
              </a:rPr>
              <a:t> </a:t>
            </a:r>
            <a:r>
              <a:rPr lang="en-US" sz="3600" b="1" dirty="0" err="1" smtClean="0">
                <a:ln w="10160">
                  <a:solidFill>
                    <a:srgbClr val="FFFF00"/>
                  </a:solidFill>
                  <a:prstDash val="solid"/>
                </a:ln>
                <a:solidFill>
                  <a:srgbClr val="FFFF00"/>
                </a:solidFill>
                <a:effectLst>
                  <a:outerShdw blurRad="38100" dist="22860" dir="5400000" algn="tl" rotWithShape="0">
                    <a:srgbClr val="000000">
                      <a:alpha val="30000"/>
                    </a:srgbClr>
                  </a:outerShdw>
                </a:effectLst>
                <a:latin typeface="NikoshBAN" pitchFamily="2" charset="0"/>
                <a:cs typeface="NikoshBAN" pitchFamily="2" charset="0"/>
              </a:rPr>
              <a:t>মমত্ববোধের</a:t>
            </a:r>
            <a:r>
              <a:rPr lang="en-US" sz="3600" b="1" dirty="0" smtClean="0">
                <a:ln w="10160">
                  <a:solidFill>
                    <a:srgbClr val="FFFF00"/>
                  </a:solidFill>
                  <a:prstDash val="solid"/>
                </a:ln>
                <a:solidFill>
                  <a:srgbClr val="FFFF00"/>
                </a:solidFill>
                <a:effectLst>
                  <a:outerShdw blurRad="38100" dist="22860" dir="5400000" algn="tl" rotWithShape="0">
                    <a:srgbClr val="000000">
                      <a:alpha val="30000"/>
                    </a:srgbClr>
                  </a:outerShdw>
                </a:effectLst>
                <a:latin typeface="NikoshBAN" pitchFamily="2" charset="0"/>
                <a:cs typeface="NikoshBAN" pitchFamily="2" charset="0"/>
              </a:rPr>
              <a:t> </a:t>
            </a:r>
            <a:r>
              <a:rPr lang="en-US" sz="3600" b="1" dirty="0" err="1" smtClean="0">
                <a:ln w="10160">
                  <a:solidFill>
                    <a:srgbClr val="FFFF00"/>
                  </a:solidFill>
                  <a:prstDash val="solid"/>
                </a:ln>
                <a:solidFill>
                  <a:srgbClr val="FFFF00"/>
                </a:solidFill>
                <a:effectLst>
                  <a:outerShdw blurRad="38100" dist="22860" dir="5400000" algn="tl" rotWithShape="0">
                    <a:srgbClr val="000000">
                      <a:alpha val="30000"/>
                    </a:srgbClr>
                  </a:outerShdw>
                </a:effectLst>
                <a:latin typeface="NikoshBAN" pitchFamily="2" charset="0"/>
                <a:cs typeface="NikoshBAN" pitchFamily="2" charset="0"/>
              </a:rPr>
              <a:t>স্বরুপ</a:t>
            </a:r>
            <a:r>
              <a:rPr lang="en-US" sz="3600" b="1" dirty="0" smtClean="0">
                <a:ln w="10160">
                  <a:solidFill>
                    <a:srgbClr val="FFFF00"/>
                  </a:solidFill>
                  <a:prstDash val="solid"/>
                </a:ln>
                <a:solidFill>
                  <a:srgbClr val="FFFF00"/>
                </a:solidFill>
                <a:effectLst>
                  <a:outerShdw blurRad="38100" dist="22860" dir="5400000" algn="tl" rotWithShape="0">
                    <a:srgbClr val="000000">
                      <a:alpha val="30000"/>
                    </a:srgbClr>
                  </a:outerShdw>
                </a:effectLst>
                <a:latin typeface="NikoshBAN" pitchFamily="2" charset="0"/>
                <a:cs typeface="NikoshBAN" pitchFamily="2" charset="0"/>
              </a:rPr>
              <a:t> </a:t>
            </a:r>
            <a:r>
              <a:rPr lang="en-US" sz="3600" b="1" dirty="0" err="1" smtClean="0">
                <a:ln w="10160">
                  <a:solidFill>
                    <a:srgbClr val="FFFF00"/>
                  </a:solidFill>
                  <a:prstDash val="solid"/>
                </a:ln>
                <a:solidFill>
                  <a:srgbClr val="FFFF00"/>
                </a:solidFill>
                <a:effectLst>
                  <a:outerShdw blurRad="38100" dist="22860" dir="5400000" algn="tl" rotWithShape="0">
                    <a:srgbClr val="000000">
                      <a:alpha val="30000"/>
                    </a:srgbClr>
                  </a:outerShdw>
                </a:effectLst>
                <a:latin typeface="NikoshBAN" pitchFamily="2" charset="0"/>
                <a:cs typeface="NikoshBAN" pitchFamily="2" charset="0"/>
              </a:rPr>
              <a:t>বলতে</a:t>
            </a:r>
            <a:r>
              <a:rPr lang="en-US" sz="3600" b="1" dirty="0" smtClean="0">
                <a:ln w="10160">
                  <a:solidFill>
                    <a:srgbClr val="FFFF00"/>
                  </a:solidFill>
                  <a:prstDash val="solid"/>
                </a:ln>
                <a:solidFill>
                  <a:srgbClr val="FFFF00"/>
                </a:solidFill>
                <a:effectLst>
                  <a:outerShdw blurRad="38100" dist="22860" dir="5400000" algn="tl" rotWithShape="0">
                    <a:srgbClr val="000000">
                      <a:alpha val="30000"/>
                    </a:srgbClr>
                  </a:outerShdw>
                </a:effectLst>
                <a:latin typeface="NikoshBAN" pitchFamily="2" charset="0"/>
                <a:cs typeface="NikoshBAN" pitchFamily="2" charset="0"/>
              </a:rPr>
              <a:t> </a:t>
            </a:r>
            <a:r>
              <a:rPr lang="en-US" sz="3600" b="1" dirty="0" err="1">
                <a:ln w="10160">
                  <a:solidFill>
                    <a:srgbClr val="FFFF00"/>
                  </a:solidFill>
                  <a:prstDash val="solid"/>
                </a:ln>
                <a:solidFill>
                  <a:srgbClr val="FFFF00"/>
                </a:solidFill>
                <a:effectLst>
                  <a:outerShdw blurRad="38100" dist="22860" dir="5400000" algn="tl" rotWithShape="0">
                    <a:srgbClr val="000000">
                      <a:alpha val="30000"/>
                    </a:srgbClr>
                  </a:outerShdw>
                </a:effectLst>
                <a:latin typeface="NikoshBAN" pitchFamily="2" charset="0"/>
                <a:cs typeface="NikoshBAN" pitchFamily="2" charset="0"/>
              </a:rPr>
              <a:t>পারবে</a:t>
            </a:r>
            <a:r>
              <a:rPr lang="en-US" sz="3600" b="1" dirty="0">
                <a:ln w="10160">
                  <a:solidFill>
                    <a:srgbClr val="FFFF00"/>
                  </a:solidFill>
                  <a:prstDash val="solid"/>
                </a:ln>
                <a:solidFill>
                  <a:srgbClr val="FFFF00"/>
                </a:solidFill>
                <a:effectLst>
                  <a:outerShdw blurRad="38100" dist="22860" dir="5400000" algn="tl" rotWithShape="0">
                    <a:srgbClr val="000000">
                      <a:alpha val="30000"/>
                    </a:srgbClr>
                  </a:outerShdw>
                </a:effectLst>
                <a:latin typeface="NikoshBAN" pitchFamily="2" charset="0"/>
                <a:cs typeface="NikoshBAN" pitchFamily="2" charset="0"/>
              </a:rPr>
              <a:t> </a:t>
            </a:r>
            <a:r>
              <a:rPr lang="en-US" sz="3600" b="1" dirty="0" smtClean="0">
                <a:ln w="10160">
                  <a:solidFill>
                    <a:srgbClr val="FFFF00"/>
                  </a:solidFill>
                  <a:prstDash val="solid"/>
                </a:ln>
                <a:solidFill>
                  <a:srgbClr val="FFFF00"/>
                </a:solidFill>
                <a:effectLst>
                  <a:outerShdw blurRad="38100" dist="22860" dir="5400000" algn="tl" rotWithShape="0">
                    <a:srgbClr val="000000">
                      <a:alpha val="30000"/>
                    </a:srgbClr>
                  </a:outerShdw>
                </a:effectLst>
                <a:latin typeface="NikoshBAN" pitchFamily="2" charset="0"/>
                <a:cs typeface="NikoshBAN" pitchFamily="2" charset="0"/>
              </a:rPr>
              <a:t>।</a:t>
            </a:r>
          </a:p>
          <a:p>
            <a:pPr marL="742950" indent="-742950">
              <a:buFont typeface="+mj-lt"/>
              <a:buAutoNum type="arabicPeriod"/>
            </a:pPr>
            <a:r>
              <a:rPr lang="en-US" sz="3600" b="1" dirty="0" err="1" smtClean="0">
                <a:ln w="10160">
                  <a:solidFill>
                    <a:srgbClr val="FFFF00"/>
                  </a:solidFill>
                  <a:prstDash val="solid"/>
                </a:ln>
                <a:solidFill>
                  <a:srgbClr val="FFFF00"/>
                </a:solidFill>
                <a:effectLst>
                  <a:outerShdw blurRad="38100" dist="22860" dir="5400000" algn="tl" rotWithShape="0">
                    <a:srgbClr val="000000">
                      <a:alpha val="30000"/>
                    </a:srgbClr>
                  </a:outerShdw>
                </a:effectLst>
                <a:latin typeface="NikoshBAN" pitchFamily="2" charset="0"/>
                <a:cs typeface="NikoshBAN" pitchFamily="2" charset="0"/>
              </a:rPr>
              <a:t>স্বদেশের</a:t>
            </a:r>
            <a:r>
              <a:rPr lang="en-US" sz="3600" b="1" dirty="0" smtClean="0">
                <a:ln w="10160">
                  <a:solidFill>
                    <a:srgbClr val="FFFF00"/>
                  </a:solidFill>
                  <a:prstDash val="solid"/>
                </a:ln>
                <a:solidFill>
                  <a:srgbClr val="FFFF00"/>
                </a:solidFill>
                <a:effectLst>
                  <a:outerShdw blurRad="38100" dist="22860" dir="5400000" algn="tl" rotWithShape="0">
                    <a:srgbClr val="000000">
                      <a:alpha val="30000"/>
                    </a:srgbClr>
                  </a:outerShdw>
                </a:effectLst>
                <a:latin typeface="NikoshBAN" pitchFamily="2" charset="0"/>
                <a:cs typeface="NikoshBAN" pitchFamily="2" charset="0"/>
              </a:rPr>
              <a:t> ’ </a:t>
            </a:r>
            <a:r>
              <a:rPr lang="en-US" sz="3600" b="1" dirty="0" err="1" smtClean="0">
                <a:ln w="10160">
                  <a:solidFill>
                    <a:srgbClr val="FFFF00"/>
                  </a:solidFill>
                  <a:prstDash val="solid"/>
                </a:ln>
                <a:solidFill>
                  <a:srgbClr val="FFFF00"/>
                </a:solidFill>
                <a:effectLst>
                  <a:outerShdw blurRad="38100" dist="22860" dir="5400000" algn="tl" rotWithShape="0">
                    <a:srgbClr val="000000">
                      <a:alpha val="30000"/>
                    </a:srgbClr>
                  </a:outerShdw>
                </a:effectLst>
                <a:latin typeface="NikoshBAN" pitchFamily="2" charset="0"/>
                <a:cs typeface="NikoshBAN" pitchFamily="2" charset="0"/>
              </a:rPr>
              <a:t>প্রকৃতি</a:t>
            </a:r>
            <a:r>
              <a:rPr lang="en-US" sz="3600" b="1" dirty="0" smtClean="0">
                <a:ln w="10160">
                  <a:solidFill>
                    <a:srgbClr val="FFFF00"/>
                  </a:solidFill>
                  <a:prstDash val="solid"/>
                </a:ln>
                <a:solidFill>
                  <a:srgbClr val="FFFF00"/>
                </a:solidFill>
                <a:effectLst>
                  <a:outerShdw blurRad="38100" dist="22860" dir="5400000" algn="tl" rotWithShape="0">
                    <a:srgbClr val="000000">
                      <a:alpha val="30000"/>
                    </a:srgbClr>
                  </a:outerShdw>
                </a:effectLst>
                <a:latin typeface="NikoshBAN" pitchFamily="2" charset="0"/>
                <a:cs typeface="NikoshBAN" pitchFamily="2" charset="0"/>
              </a:rPr>
              <a:t> ও </a:t>
            </a:r>
            <a:r>
              <a:rPr lang="en-US" sz="3600" b="1" dirty="0" err="1" smtClean="0">
                <a:ln w="10160">
                  <a:solidFill>
                    <a:srgbClr val="FFFF00"/>
                  </a:solidFill>
                  <a:prstDash val="solid"/>
                </a:ln>
                <a:solidFill>
                  <a:srgbClr val="FFFF00"/>
                </a:solidFill>
                <a:effectLst>
                  <a:outerShdw blurRad="38100" dist="22860" dir="5400000" algn="tl" rotWithShape="0">
                    <a:srgbClr val="000000">
                      <a:alpha val="30000"/>
                    </a:srgbClr>
                  </a:outerShdw>
                </a:effectLst>
                <a:latin typeface="NikoshBAN" pitchFamily="2" charset="0"/>
                <a:cs typeface="NikoshBAN" pitchFamily="2" charset="0"/>
              </a:rPr>
              <a:t>পরিবেশের</a:t>
            </a:r>
            <a:r>
              <a:rPr lang="en-US" sz="3600" b="1" dirty="0" smtClean="0">
                <a:ln w="10160">
                  <a:solidFill>
                    <a:srgbClr val="FFFF00"/>
                  </a:solidFill>
                  <a:prstDash val="solid"/>
                </a:ln>
                <a:solidFill>
                  <a:srgbClr val="FFFF00"/>
                </a:solidFill>
                <a:effectLst>
                  <a:outerShdw blurRad="38100" dist="22860" dir="5400000" algn="tl" rotWithShape="0">
                    <a:srgbClr val="000000">
                      <a:alpha val="30000"/>
                    </a:srgbClr>
                  </a:outerShdw>
                </a:effectLst>
                <a:latin typeface="NikoshBAN" pitchFamily="2" charset="0"/>
                <a:cs typeface="NikoshBAN" pitchFamily="2" charset="0"/>
              </a:rPr>
              <a:t> </a:t>
            </a:r>
            <a:r>
              <a:rPr lang="en-US" sz="3600" b="1" dirty="0" err="1" smtClean="0">
                <a:ln w="10160">
                  <a:solidFill>
                    <a:srgbClr val="FFFF00"/>
                  </a:solidFill>
                  <a:prstDash val="solid"/>
                </a:ln>
                <a:solidFill>
                  <a:srgbClr val="FFFF00"/>
                </a:solidFill>
                <a:effectLst>
                  <a:outerShdw blurRad="38100" dist="22860" dir="5400000" algn="tl" rotWithShape="0">
                    <a:srgbClr val="000000">
                      <a:alpha val="30000"/>
                    </a:srgbClr>
                  </a:outerShdw>
                </a:effectLst>
                <a:latin typeface="NikoshBAN" pitchFamily="2" charset="0"/>
                <a:cs typeface="NikoshBAN" pitchFamily="2" charset="0"/>
              </a:rPr>
              <a:t>সৌন্দর্য</a:t>
            </a:r>
            <a:r>
              <a:rPr lang="en-US" sz="3600" b="1" dirty="0" smtClean="0">
                <a:ln w="10160">
                  <a:solidFill>
                    <a:srgbClr val="FFFF00"/>
                  </a:solidFill>
                  <a:prstDash val="solid"/>
                </a:ln>
                <a:solidFill>
                  <a:srgbClr val="FFFF00"/>
                </a:solidFill>
                <a:effectLst>
                  <a:outerShdw blurRad="38100" dist="22860" dir="5400000" algn="tl" rotWithShape="0">
                    <a:srgbClr val="000000">
                      <a:alpha val="30000"/>
                    </a:srgbClr>
                  </a:outerShdw>
                </a:effectLst>
                <a:latin typeface="NikoshBAN" pitchFamily="2" charset="0"/>
                <a:cs typeface="NikoshBAN" pitchFamily="2" charset="0"/>
              </a:rPr>
              <a:t> </a:t>
            </a:r>
            <a:r>
              <a:rPr lang="en-US" sz="3600" b="1" dirty="0" err="1" smtClean="0">
                <a:ln w="10160">
                  <a:solidFill>
                    <a:srgbClr val="FFFF00"/>
                  </a:solidFill>
                  <a:prstDash val="solid"/>
                </a:ln>
                <a:solidFill>
                  <a:srgbClr val="FFFF00"/>
                </a:solidFill>
                <a:effectLst>
                  <a:outerShdw blurRad="38100" dist="22860" dir="5400000" algn="tl" rotWithShape="0">
                    <a:srgbClr val="000000">
                      <a:alpha val="30000"/>
                    </a:srgbClr>
                  </a:outerShdw>
                </a:effectLst>
                <a:latin typeface="NikoshBAN" pitchFamily="2" charset="0"/>
                <a:cs typeface="NikoshBAN" pitchFamily="2" charset="0"/>
              </a:rPr>
              <a:t>বলতে</a:t>
            </a:r>
            <a:r>
              <a:rPr lang="en-US" sz="3600" b="1" dirty="0" smtClean="0">
                <a:ln w="10160">
                  <a:solidFill>
                    <a:srgbClr val="FFFF00"/>
                  </a:solidFill>
                  <a:prstDash val="solid"/>
                </a:ln>
                <a:solidFill>
                  <a:srgbClr val="FFFF00"/>
                </a:solidFill>
                <a:effectLst>
                  <a:outerShdw blurRad="38100" dist="22860" dir="5400000" algn="tl" rotWithShape="0">
                    <a:srgbClr val="000000">
                      <a:alpha val="30000"/>
                    </a:srgbClr>
                  </a:outerShdw>
                </a:effectLst>
                <a:latin typeface="NikoshBAN" pitchFamily="2" charset="0"/>
                <a:cs typeface="NikoshBAN" pitchFamily="2" charset="0"/>
              </a:rPr>
              <a:t> </a:t>
            </a:r>
            <a:r>
              <a:rPr lang="en-US" sz="3600" b="1" dirty="0" err="1" smtClean="0">
                <a:ln w="10160">
                  <a:solidFill>
                    <a:srgbClr val="FFFF00"/>
                  </a:solidFill>
                  <a:prstDash val="solid"/>
                </a:ln>
                <a:solidFill>
                  <a:srgbClr val="FFFF00"/>
                </a:solidFill>
                <a:effectLst>
                  <a:outerShdw blurRad="38100" dist="22860" dir="5400000" algn="tl" rotWithShape="0">
                    <a:srgbClr val="000000">
                      <a:alpha val="30000"/>
                    </a:srgbClr>
                  </a:outerShdw>
                </a:effectLst>
                <a:latin typeface="NikoshBAN" pitchFamily="2" charset="0"/>
                <a:cs typeface="NikoshBAN" pitchFamily="2" charset="0"/>
              </a:rPr>
              <a:t>পারবে</a:t>
            </a:r>
            <a:r>
              <a:rPr lang="en-US" sz="3600" b="1" dirty="0" smtClean="0">
                <a:ln w="10160">
                  <a:solidFill>
                    <a:srgbClr val="FFFF00"/>
                  </a:solidFill>
                  <a:prstDash val="solid"/>
                </a:ln>
                <a:solidFill>
                  <a:srgbClr val="FFFF00"/>
                </a:solidFill>
                <a:effectLst>
                  <a:outerShdw blurRad="38100" dist="22860" dir="5400000" algn="tl" rotWithShape="0">
                    <a:srgbClr val="000000">
                      <a:alpha val="30000"/>
                    </a:srgbClr>
                  </a:outerShdw>
                </a:effectLst>
                <a:latin typeface="NikoshBAN" pitchFamily="2" charset="0"/>
                <a:cs typeface="NikoshBAN" pitchFamily="2" charset="0"/>
              </a:rPr>
              <a:t>  </a:t>
            </a:r>
            <a:r>
              <a:rPr lang="en-US" sz="3600" b="1" dirty="0" smtClean="0">
                <a:ln w="10160">
                  <a:solidFill>
                    <a:srgbClr val="FFFF00"/>
                  </a:solidFill>
                  <a:prstDash val="solid"/>
                </a:ln>
                <a:solidFill>
                  <a:srgbClr val="FFFF00"/>
                </a:solidFill>
                <a:effectLst>
                  <a:outerShdw blurRad="38100" dist="22860" dir="5400000" algn="tl" rotWithShape="0">
                    <a:srgbClr val="000000">
                      <a:alpha val="30000"/>
                    </a:srgbClr>
                  </a:outerShdw>
                </a:effectLst>
                <a:latin typeface="NikoshBAN" pitchFamily="2" charset="0"/>
                <a:cs typeface="NikoshBAN" pitchFamily="2" charset="0"/>
              </a:rPr>
              <a:t>।</a:t>
            </a:r>
          </a:p>
          <a:p>
            <a:pPr marL="742950" indent="-742950">
              <a:buFont typeface="+mj-lt"/>
              <a:buAutoNum type="arabicPeriod"/>
            </a:pPr>
            <a:r>
              <a:rPr lang="en-US" altLang="en-US" sz="3600" b="1" dirty="0" err="1">
                <a:ln w="10160">
                  <a:solidFill>
                    <a:srgbClr val="FFFF00"/>
                  </a:solidFill>
                  <a:prstDash val="solid"/>
                </a:ln>
                <a:solidFill>
                  <a:srgbClr val="FFFF0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জন্মভূমি</a:t>
            </a:r>
            <a:r>
              <a:rPr lang="en-US" altLang="en-US" sz="3600" b="1" dirty="0">
                <a:ln w="10160">
                  <a:solidFill>
                    <a:srgbClr val="FFFF00"/>
                  </a:solidFill>
                  <a:prstDash val="solid"/>
                </a:ln>
                <a:solidFill>
                  <a:srgbClr val="FFFF0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altLang="en-US" sz="3600" b="1" dirty="0" err="1">
                <a:ln w="10160">
                  <a:solidFill>
                    <a:srgbClr val="FFFF00"/>
                  </a:solidFill>
                  <a:prstDash val="solid"/>
                </a:ln>
                <a:solidFill>
                  <a:srgbClr val="FFFF0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কবিতার</a:t>
            </a:r>
            <a:r>
              <a:rPr lang="en-US" altLang="en-US" sz="3600" b="1" dirty="0">
                <a:ln w="10160">
                  <a:solidFill>
                    <a:srgbClr val="FFFF00"/>
                  </a:solidFill>
                  <a:prstDash val="solid"/>
                </a:ln>
                <a:solidFill>
                  <a:srgbClr val="FFFF0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altLang="en-US" sz="3600" b="1" dirty="0" err="1">
                <a:ln w="10160">
                  <a:solidFill>
                    <a:srgbClr val="FFFF00"/>
                  </a:solidFill>
                  <a:prstDash val="solid"/>
                </a:ln>
                <a:solidFill>
                  <a:srgbClr val="FFFF0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আলোকে</a:t>
            </a:r>
            <a:r>
              <a:rPr lang="en-US" altLang="en-US" sz="3600" b="1" dirty="0">
                <a:ln w="10160">
                  <a:solidFill>
                    <a:srgbClr val="FFFF00"/>
                  </a:solidFill>
                  <a:prstDash val="solid"/>
                </a:ln>
                <a:solidFill>
                  <a:srgbClr val="FFFF0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altLang="en-US" sz="3600" b="1" dirty="0" err="1">
                <a:ln w="10160">
                  <a:solidFill>
                    <a:srgbClr val="FFFF00"/>
                  </a:solidFill>
                  <a:prstDash val="solid"/>
                </a:ln>
                <a:solidFill>
                  <a:srgbClr val="FFFF0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কবির</a:t>
            </a:r>
            <a:r>
              <a:rPr lang="en-US" altLang="en-US" sz="3600" b="1" dirty="0">
                <a:ln w="10160">
                  <a:solidFill>
                    <a:srgbClr val="FFFF00"/>
                  </a:solidFill>
                  <a:prstDash val="solid"/>
                </a:ln>
                <a:solidFill>
                  <a:srgbClr val="FFFF0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altLang="en-US" sz="3600" b="1" dirty="0" err="1">
                <a:ln w="10160">
                  <a:solidFill>
                    <a:srgbClr val="FFFF00"/>
                  </a:solidFill>
                  <a:prstDash val="solid"/>
                </a:ln>
                <a:solidFill>
                  <a:srgbClr val="FFFF0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দেশ</a:t>
            </a:r>
            <a:r>
              <a:rPr lang="en-US" altLang="en-US" sz="3600" b="1" dirty="0">
                <a:ln w="10160">
                  <a:solidFill>
                    <a:srgbClr val="FFFF00"/>
                  </a:solidFill>
                  <a:prstDash val="solid"/>
                </a:ln>
                <a:solidFill>
                  <a:srgbClr val="FFFF0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altLang="en-US" sz="3600" b="1" dirty="0" err="1">
                <a:ln w="10160">
                  <a:solidFill>
                    <a:srgbClr val="FFFF00"/>
                  </a:solidFill>
                  <a:prstDash val="solid"/>
                </a:ln>
                <a:solidFill>
                  <a:srgbClr val="FFFF0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প্রেম</a:t>
            </a:r>
            <a:r>
              <a:rPr lang="en-US" altLang="en-US" sz="3600" b="1" dirty="0">
                <a:ln w="10160">
                  <a:solidFill>
                    <a:srgbClr val="FFFF00"/>
                  </a:solidFill>
                  <a:prstDash val="solid"/>
                </a:ln>
                <a:solidFill>
                  <a:srgbClr val="FFFF0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altLang="en-US" sz="3600" b="1" dirty="0" err="1" smtClean="0">
                <a:ln w="10160">
                  <a:solidFill>
                    <a:srgbClr val="FFFF00"/>
                  </a:solidFill>
                  <a:prstDash val="solid"/>
                </a:ln>
                <a:solidFill>
                  <a:srgbClr val="FFFF0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ব্যাখ্যা</a:t>
            </a:r>
            <a:r>
              <a:rPr lang="en-US" altLang="en-US" sz="3600" b="1" dirty="0" smtClean="0">
                <a:ln w="10160">
                  <a:solidFill>
                    <a:srgbClr val="FFFF00"/>
                  </a:solidFill>
                  <a:prstDash val="solid"/>
                </a:ln>
                <a:solidFill>
                  <a:srgbClr val="FFFF0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altLang="en-US" sz="3600" b="1" dirty="0" err="1" smtClean="0">
                <a:ln w="10160">
                  <a:solidFill>
                    <a:srgbClr val="FFFF00"/>
                  </a:solidFill>
                  <a:prstDash val="solid"/>
                </a:ln>
                <a:solidFill>
                  <a:srgbClr val="FFFF0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করতে</a:t>
            </a:r>
            <a:r>
              <a:rPr lang="en-US" altLang="en-US" sz="3600" b="1" dirty="0" smtClean="0">
                <a:ln w="10160">
                  <a:solidFill>
                    <a:srgbClr val="FFFF00"/>
                  </a:solidFill>
                  <a:prstDash val="solid"/>
                </a:ln>
                <a:solidFill>
                  <a:srgbClr val="FFFF0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altLang="en-US" sz="3600" b="1" dirty="0" err="1" smtClean="0">
                <a:ln w="10160">
                  <a:solidFill>
                    <a:srgbClr val="FFFF00"/>
                  </a:solidFill>
                  <a:prstDash val="solid"/>
                </a:ln>
                <a:solidFill>
                  <a:srgbClr val="FFFF0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পারবে</a:t>
            </a:r>
            <a:r>
              <a:rPr lang="en-US" altLang="en-US" sz="3600" b="1" dirty="0" smtClean="0">
                <a:ln w="10160">
                  <a:solidFill>
                    <a:srgbClr val="FFFF00"/>
                  </a:solidFill>
                  <a:prstDash val="solid"/>
                </a:ln>
                <a:solidFill>
                  <a:srgbClr val="FFFF0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endParaRPr lang="en-US" altLang="en-US" sz="3600" b="1" dirty="0">
              <a:ln w="10160">
                <a:solidFill>
                  <a:srgbClr val="FFFF00"/>
                </a:solidFill>
                <a:prstDash val="solid"/>
              </a:ln>
              <a:solidFill>
                <a:srgbClr val="FFFF0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93986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0.70"/>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ppt_w</p:attrName>
                                        </p:attrNameLst>
                                      </p:cBhvr>
                                      <p:tavLst>
                                        <p:tav tm="0">
                                          <p:val>
                                            <p:strVal val="#ppt_w*0.70"/>
                                          </p:val>
                                        </p:tav>
                                        <p:tav tm="100000">
                                          <p:val>
                                            <p:strVal val="#ppt_w"/>
                                          </p:val>
                                        </p:tav>
                                      </p:tavLst>
                                    </p:anim>
                                    <p:anim calcmode="lin" valueType="num">
                                      <p:cBhvr>
                                        <p:cTn id="13" dur="1000" fill="hold"/>
                                        <p:tgtEl>
                                          <p:spTgt spid="12"/>
                                        </p:tgtEl>
                                        <p:attrNameLst>
                                          <p:attrName>ppt_h</p:attrName>
                                        </p:attrNameLst>
                                      </p:cBhvr>
                                      <p:tavLst>
                                        <p:tav tm="0">
                                          <p:val>
                                            <p:strVal val="#ppt_h"/>
                                          </p:val>
                                        </p:tav>
                                        <p:tav tm="100000">
                                          <p:val>
                                            <p:strVal val="#ppt_h"/>
                                          </p:val>
                                        </p:tav>
                                      </p:tavLst>
                                    </p:anim>
                                    <p:animEffect transition="in" filter="fade">
                                      <p:cBhvr>
                                        <p:cTn id="1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449942" y="259080"/>
            <a:ext cx="12932229"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sp>
        <p:nvSpPr>
          <p:cNvPr id="5" name="Frame 3"/>
          <p:cNvSpPr>
            <a:spLocks/>
          </p:cNvSpPr>
          <p:nvPr/>
        </p:nvSpPr>
        <p:spPr bwMode="auto">
          <a:xfrm>
            <a:off x="0" y="-46778"/>
            <a:ext cx="13817600"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a:effectLst>
            <a:glow rad="228600">
              <a:schemeClr val="accent2">
                <a:satMod val="175000"/>
                <a:alpha val="40000"/>
              </a:schemeClr>
            </a:glow>
          </a:effectLst>
        </p:spPr>
        <p:txBody>
          <a:bodyPr lIns="117564" tIns="58782" rIns="117564" bIns="58782" anchor="ctr"/>
          <a:lstStyle/>
          <a:p>
            <a:endParaRPr lang="en-US"/>
          </a:p>
        </p:txBody>
      </p:sp>
      <p:sp>
        <p:nvSpPr>
          <p:cNvPr id="6" name="TextBox 1" descr="Wallpaper04935"/>
          <p:cNvSpPr>
            <a:spLocks noChangeArrowheads="1"/>
          </p:cNvSpPr>
          <p:nvPr/>
        </p:nvSpPr>
        <p:spPr bwMode="auto">
          <a:xfrm>
            <a:off x="4234815" y="762000"/>
            <a:ext cx="2851785" cy="537714"/>
          </a:xfrm>
          <a:prstGeom prst="roundRect">
            <a:avLst>
              <a:gd name="adj" fmla="val 16667"/>
            </a:avLst>
          </a:prstGeom>
          <a:noFill/>
          <a:ln w="28575" algn="ctr">
            <a:noFill/>
            <a:round/>
            <a:headEnd/>
            <a:tailEnd/>
          </a:ln>
          <a:effectLst>
            <a:outerShdw dist="20000" dir="5400000" rotWithShape="0">
              <a:srgbClr val="000000">
                <a:alpha val="37999"/>
              </a:srgbClr>
            </a:outerShdw>
          </a:effectLst>
        </p:spPr>
        <p:txBody>
          <a:bodyPr wrap="square" lIns="117564" tIns="58782" rIns="117564" bIns="58782">
            <a:prstTxWarp prst="textPlain">
              <a:avLst/>
            </a:prstTxWarp>
            <a:spAutoFit/>
          </a:bodyPr>
          <a:lstStyle/>
          <a:p>
            <a:pPr algn="ctr">
              <a:defRPr/>
            </a:pPr>
            <a:r>
              <a:rPr lang="bn-BD" sz="4000" dirty="0">
                <a:ln w="0"/>
                <a:effectLst>
                  <a:outerShdw blurRad="38100" dist="19050" dir="2700000" algn="tl" rotWithShape="0">
                    <a:schemeClr val="dk1">
                      <a:alpha val="40000"/>
                    </a:schemeClr>
                  </a:outerShdw>
                </a:effectLst>
                <a:latin typeface="NikoshBAN" pitchFamily="2" charset="0"/>
                <a:cs typeface="NikoshBAN" pitchFamily="2" charset="0"/>
              </a:rPr>
              <a:t>কবি </a:t>
            </a:r>
            <a:r>
              <a:rPr lang="bn-IN" sz="4000" dirty="0">
                <a:ln w="0"/>
                <a:effectLst>
                  <a:outerShdw blurRad="38100" dist="19050" dir="2700000" algn="tl" rotWithShape="0">
                    <a:schemeClr val="dk1">
                      <a:alpha val="40000"/>
                    </a:schemeClr>
                  </a:outerShdw>
                </a:effectLst>
                <a:latin typeface="NikoshBAN" pitchFamily="2" charset="0"/>
                <a:cs typeface="NikoshBAN" pitchFamily="2" charset="0"/>
              </a:rPr>
              <a:t>পরিচিতি</a:t>
            </a:r>
            <a:endParaRPr lang="en-US" sz="4000" dirty="0">
              <a:ln w="0"/>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7" name="TextBox 1"/>
          <p:cNvSpPr>
            <a:spLocks noChangeArrowheads="1"/>
          </p:cNvSpPr>
          <p:nvPr/>
        </p:nvSpPr>
        <p:spPr bwMode="auto">
          <a:xfrm>
            <a:off x="8381999" y="3251007"/>
            <a:ext cx="3200400" cy="545905"/>
          </a:xfrm>
          <a:prstGeom prst="roundRect">
            <a:avLst>
              <a:gd name="adj" fmla="val 16667"/>
            </a:avLst>
          </a:prstGeom>
          <a:noFill/>
          <a:ln w="38100" algn="ctr">
            <a:noFill/>
            <a:round/>
            <a:headEnd/>
            <a:tailEnd/>
          </a:ln>
          <a:effectLst>
            <a:outerShdw dist="20000" dir="5400000" rotWithShape="0">
              <a:srgbClr val="000000">
                <a:alpha val="37999"/>
              </a:srgbClr>
            </a:outerShdw>
          </a:effectLst>
        </p:spPr>
        <p:txBody>
          <a:bodyPr wrap="square" lIns="117564" tIns="58782" rIns="117564" bIns="58782">
            <a:prstTxWarp prst="textStop">
              <a:avLst/>
            </a:prstTxWarp>
            <a:spAutoFit/>
          </a:bodyPr>
          <a:lstStyle/>
          <a:p>
            <a:pPr algn="ctr">
              <a:lnSpc>
                <a:spcPct val="90000"/>
              </a:lnSpc>
              <a:spcBef>
                <a:spcPct val="20000"/>
              </a:spcBef>
              <a:buFont typeface="Arial" charset="0"/>
              <a:buNone/>
              <a:defRPr/>
            </a:pPr>
            <a:r>
              <a:rPr lang="bn-BD" sz="3600" dirty="0">
                <a:ln w="0"/>
                <a:effectLst>
                  <a:outerShdw blurRad="38100" dist="19050" dir="2700000" algn="tl" rotWithShape="0">
                    <a:schemeClr val="dk1">
                      <a:alpha val="40000"/>
                    </a:schemeClr>
                  </a:outerShdw>
                </a:effectLst>
                <a:latin typeface="NikoshBAN" pitchFamily="2" charset="0"/>
                <a:cs typeface="NikoshBAN" pitchFamily="2" charset="0"/>
              </a:rPr>
              <a:t>রবীন্দ্রনাথ ঠাকুর</a:t>
            </a:r>
            <a:endParaRPr lang="bn-IN" sz="3600" dirty="0">
              <a:ln w="0"/>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8" name="TextBox 1"/>
          <p:cNvSpPr>
            <a:spLocks noChangeArrowheads="1"/>
          </p:cNvSpPr>
          <p:nvPr/>
        </p:nvSpPr>
        <p:spPr bwMode="auto">
          <a:xfrm>
            <a:off x="838200" y="1676400"/>
            <a:ext cx="5791199" cy="948586"/>
          </a:xfrm>
          <a:prstGeom prst="roundRect">
            <a:avLst>
              <a:gd name="adj" fmla="val 16667"/>
            </a:avLst>
          </a:prstGeom>
          <a:noFill/>
          <a:ln w="38100" algn="ctr">
            <a:noFill/>
            <a:round/>
            <a:headEnd/>
            <a:tailEnd/>
          </a:ln>
          <a:effectLst>
            <a:outerShdw dist="20000" dir="5400000" rotWithShape="0">
              <a:srgbClr val="000000">
                <a:alpha val="37999"/>
              </a:srgbClr>
            </a:outerShdw>
          </a:effectLst>
        </p:spPr>
        <p:txBody>
          <a:bodyPr wrap="square" lIns="117564" tIns="58782" rIns="117564" bIns="58782">
            <a:prstTxWarp prst="textPlain">
              <a:avLst/>
            </a:prstTxWarp>
            <a:spAutoFit/>
          </a:bodyPr>
          <a:lstStyle/>
          <a:p>
            <a:pPr algn="ctr"/>
            <a:r>
              <a:rPr lang="en-US" sz="24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2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জন্ম</a:t>
            </a:r>
            <a:r>
              <a:rPr lang="en-US" sz="2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পরিচয়ঃ</a:t>
            </a:r>
            <a:r>
              <a:rPr lang="en-US" sz="2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রবীন্দ্রনাথ</a:t>
            </a:r>
            <a:r>
              <a:rPr lang="en-US" sz="2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ঠাকুর</a:t>
            </a:r>
            <a:r>
              <a:rPr lang="en-US" sz="2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১৮৬১ </a:t>
            </a:r>
            <a:r>
              <a:rPr lang="en-US" sz="2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খ্রিষ্টাব্দের</a:t>
            </a:r>
            <a:r>
              <a:rPr lang="en-US" sz="2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৭ই </a:t>
            </a:r>
            <a:r>
              <a:rPr lang="en-US" sz="2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a:t>
            </a:r>
            <a:r>
              <a:rPr lang="en-US" sz="2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কলকাতার</a:t>
            </a:r>
            <a:r>
              <a:rPr lang="en-US" sz="2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জোড়াসাকোর</a:t>
            </a:r>
            <a:r>
              <a:rPr lang="en-US" sz="2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ঠাকুর</a:t>
            </a:r>
            <a:r>
              <a:rPr lang="en-US" sz="2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পরিবারে</a:t>
            </a:r>
            <a:r>
              <a:rPr lang="en-US" sz="2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জন্ম</a:t>
            </a:r>
            <a:r>
              <a:rPr lang="en-US" sz="2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গ্রহন</a:t>
            </a:r>
            <a:r>
              <a:rPr lang="en-US" sz="2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করেন</a:t>
            </a:r>
            <a:r>
              <a:rPr lang="en-US" sz="2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en-US" sz="2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9" name="TextBox 1"/>
          <p:cNvSpPr>
            <a:spLocks noChangeArrowheads="1"/>
          </p:cNvSpPr>
          <p:nvPr/>
        </p:nvSpPr>
        <p:spPr bwMode="auto">
          <a:xfrm>
            <a:off x="914400" y="2743200"/>
            <a:ext cx="6251892" cy="1561520"/>
          </a:xfrm>
          <a:prstGeom prst="roundRect">
            <a:avLst>
              <a:gd name="adj" fmla="val 16667"/>
            </a:avLst>
          </a:prstGeom>
          <a:noFill/>
          <a:ln w="38100" algn="ctr">
            <a:noFill/>
            <a:round/>
            <a:headEnd/>
            <a:tailEnd/>
          </a:ln>
          <a:effectLst>
            <a:outerShdw dist="20000" dir="5400000" rotWithShape="0">
              <a:srgbClr val="000000">
                <a:alpha val="37999"/>
              </a:srgbClr>
            </a:outerShdw>
          </a:effectLst>
        </p:spPr>
        <p:txBody>
          <a:bodyPr lIns="117564" tIns="58782" rIns="117564" bIns="58782">
            <a:spAutoFit/>
          </a:bodyPr>
          <a:lstStyle/>
          <a:p>
            <a:pPr algn="ctr">
              <a:defRPr/>
            </a:pPr>
            <a:r>
              <a:rPr lang="en-US" sz="2800" dirty="0" err="1" smtClean="0">
                <a:ln w="0"/>
                <a:effectLst>
                  <a:outerShdw blurRad="38100" dist="19050" dir="2700000" algn="tl" rotWithShape="0">
                    <a:schemeClr val="dk1">
                      <a:alpha val="40000"/>
                    </a:schemeClr>
                  </a:outerShdw>
                </a:effectLst>
                <a:latin typeface="NikoshBAN" pitchFamily="2" charset="0"/>
                <a:cs typeface="NikoshBAN" pitchFamily="2" charset="0"/>
              </a:rPr>
              <a:t>কবিতা,ছোটগল্প,প্রবন্ধ,উপন্যাস,নাটক,পত্রসাহিত্য,ভ্রমনসাহিত্য</a:t>
            </a:r>
            <a:r>
              <a:rPr lang="en-US" sz="28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2800" dirty="0" err="1" smtClean="0">
                <a:ln w="0"/>
                <a:effectLst>
                  <a:outerShdw blurRad="38100" dist="19050" dir="2700000" algn="tl" rotWithShape="0">
                    <a:schemeClr val="dk1">
                      <a:alpha val="40000"/>
                    </a:schemeClr>
                  </a:outerShdw>
                </a:effectLst>
                <a:latin typeface="NikoshBAN" pitchFamily="2" charset="0"/>
                <a:cs typeface="NikoshBAN" pitchFamily="2" charset="0"/>
              </a:rPr>
              <a:t>ইত্যাদি</a:t>
            </a:r>
            <a:r>
              <a:rPr lang="en-US" sz="28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2800" dirty="0" err="1" smtClean="0">
                <a:ln w="0"/>
                <a:effectLst>
                  <a:outerShdw blurRad="38100" dist="19050" dir="2700000" algn="tl" rotWithShape="0">
                    <a:schemeClr val="dk1">
                      <a:alpha val="40000"/>
                    </a:schemeClr>
                  </a:outerShdw>
                </a:effectLst>
                <a:latin typeface="NikoshBAN" pitchFamily="2" charset="0"/>
                <a:cs typeface="NikoshBAN" pitchFamily="2" charset="0"/>
              </a:rPr>
              <a:t>সাহিত্যের</a:t>
            </a:r>
            <a:r>
              <a:rPr lang="en-US" sz="28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2800" dirty="0" err="1" smtClean="0">
                <a:ln w="0"/>
                <a:effectLst>
                  <a:outerShdw blurRad="38100" dist="19050" dir="2700000" algn="tl" rotWithShape="0">
                    <a:schemeClr val="dk1">
                      <a:alpha val="40000"/>
                    </a:schemeClr>
                  </a:outerShdw>
                </a:effectLst>
                <a:latin typeface="NikoshBAN" pitchFamily="2" charset="0"/>
                <a:cs typeface="NikoshBAN" pitchFamily="2" charset="0"/>
              </a:rPr>
              <a:t>সকল</a:t>
            </a:r>
            <a:r>
              <a:rPr lang="en-US" sz="28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2800" dirty="0" err="1" smtClean="0">
                <a:ln w="0"/>
                <a:effectLst>
                  <a:outerShdw blurRad="38100" dist="19050" dir="2700000" algn="tl" rotWithShape="0">
                    <a:schemeClr val="dk1">
                      <a:alpha val="40000"/>
                    </a:schemeClr>
                  </a:outerShdw>
                </a:effectLst>
                <a:latin typeface="NikoshBAN" pitchFamily="2" charset="0"/>
                <a:cs typeface="NikoshBAN" pitchFamily="2" charset="0"/>
              </a:rPr>
              <a:t>শাখা</a:t>
            </a:r>
            <a:r>
              <a:rPr lang="en-US" sz="28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2800" dirty="0" err="1" smtClean="0">
                <a:ln w="0"/>
                <a:effectLst>
                  <a:outerShdw blurRad="38100" dist="19050" dir="2700000" algn="tl" rotWithShape="0">
                    <a:schemeClr val="dk1">
                      <a:alpha val="40000"/>
                    </a:schemeClr>
                  </a:outerShdw>
                </a:effectLst>
                <a:latin typeface="NikoshBAN" pitchFamily="2" charset="0"/>
                <a:cs typeface="NikoshBAN" pitchFamily="2" charset="0"/>
              </a:rPr>
              <a:t>এবং</a:t>
            </a:r>
            <a:r>
              <a:rPr lang="en-US" sz="28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2800" dirty="0" err="1" smtClean="0">
                <a:ln w="0"/>
                <a:effectLst>
                  <a:outerShdw blurRad="38100" dist="19050" dir="2700000" algn="tl" rotWithShape="0">
                    <a:schemeClr val="dk1">
                      <a:alpha val="40000"/>
                    </a:schemeClr>
                  </a:outerShdw>
                </a:effectLst>
                <a:latin typeface="NikoshBAN" pitchFamily="2" charset="0"/>
                <a:cs typeface="NikoshBAN" pitchFamily="2" charset="0"/>
              </a:rPr>
              <a:t>সংগীত,চিত্রকলা</a:t>
            </a:r>
            <a:r>
              <a:rPr lang="en-US" sz="28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2800" dirty="0" err="1" smtClean="0">
                <a:ln w="0"/>
                <a:effectLst>
                  <a:outerShdw blurRad="38100" dist="19050" dir="2700000" algn="tl" rotWithShape="0">
                    <a:schemeClr val="dk1">
                      <a:alpha val="40000"/>
                    </a:schemeClr>
                  </a:outerShdw>
                </a:effectLst>
                <a:latin typeface="NikoshBAN" pitchFamily="2" charset="0"/>
                <a:cs typeface="NikoshBAN" pitchFamily="2" charset="0"/>
              </a:rPr>
              <a:t>ইত্যাদি</a:t>
            </a:r>
            <a:endParaRPr lang="bn-IN" sz="2800" dirty="0">
              <a:ln w="0"/>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10" name="TextBox 1"/>
          <p:cNvSpPr>
            <a:spLocks noChangeArrowheads="1"/>
          </p:cNvSpPr>
          <p:nvPr/>
        </p:nvSpPr>
        <p:spPr bwMode="auto">
          <a:xfrm>
            <a:off x="7695247" y="4004469"/>
            <a:ext cx="4573904" cy="1084794"/>
          </a:xfrm>
          <a:prstGeom prst="roundRect">
            <a:avLst>
              <a:gd name="adj" fmla="val 16667"/>
            </a:avLst>
          </a:prstGeom>
          <a:noFill/>
          <a:ln w="38100" algn="ctr">
            <a:noFill/>
            <a:round/>
            <a:headEnd/>
            <a:tailEnd/>
          </a:ln>
          <a:effectLst>
            <a:glow rad="228600">
              <a:schemeClr val="accent2">
                <a:satMod val="175000"/>
                <a:alpha val="40000"/>
              </a:schemeClr>
            </a:glow>
            <a:outerShdw dist="20000" dir="5400000" rotWithShape="0">
              <a:srgbClr val="000000">
                <a:alpha val="37999"/>
              </a:srgbClr>
            </a:outerShdw>
          </a:effectLst>
        </p:spPr>
        <p:txBody>
          <a:bodyPr wrap="square" lIns="117564" tIns="58782" rIns="117564" bIns="58782">
            <a:prstTxWarp prst="textPlain">
              <a:avLst/>
            </a:prstTxWarp>
            <a:spAutoFit/>
          </a:bodyPr>
          <a:lstStyle/>
          <a:p>
            <a:pPr algn="ctr"/>
            <a:r>
              <a:rPr lang="en-US" sz="28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পিতৃ</a:t>
            </a:r>
            <a:r>
              <a:rPr lang="en-US"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পরিচয়ঃ</a:t>
            </a:r>
            <a:r>
              <a:rPr lang="en-US"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মহর্ষি</a:t>
            </a:r>
            <a:r>
              <a:rPr lang="en-US"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দেবেন্দ্রনাথ</a:t>
            </a:r>
            <a:r>
              <a:rPr lang="en-US"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ঠাকুর</a:t>
            </a:r>
            <a:r>
              <a:rPr lang="en-US"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পিতামহঃ</a:t>
            </a:r>
            <a:r>
              <a:rPr lang="en-US"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প্রিন্স</a:t>
            </a:r>
            <a:r>
              <a:rPr lang="en-US"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দ্বারকানাথ</a:t>
            </a:r>
            <a:r>
              <a:rPr lang="en-US"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ঠাকুর</a:t>
            </a:r>
            <a:r>
              <a:rPr lang="en-US"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en-US"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11" name="Picture 1" descr="image_261_8997.jpg"/>
          <p:cNvPicPr>
            <a:picLocks noChangeAspect="1"/>
          </p:cNvPicPr>
          <p:nvPr/>
        </p:nvPicPr>
        <p:blipFill>
          <a:blip r:embed="rId2" cstate="print"/>
          <a:stretch>
            <a:fillRect/>
          </a:stretch>
        </p:blipFill>
        <p:spPr>
          <a:xfrm>
            <a:off x="8534400" y="838200"/>
            <a:ext cx="2780701" cy="2199198"/>
          </a:xfrm>
          <a:prstGeom prst="rect">
            <a:avLst/>
          </a:prstGeom>
          <a:ln>
            <a:noFill/>
          </a:ln>
          <a:effectLst>
            <a:glow rad="228600">
              <a:schemeClr val="accent2">
                <a:satMod val="175000"/>
                <a:alpha val="40000"/>
              </a:schemeClr>
            </a:glow>
            <a:softEdge rad="112500"/>
          </a:effectLst>
        </p:spPr>
      </p:pic>
      <p:sp>
        <p:nvSpPr>
          <p:cNvPr id="12" name="TextBox 1"/>
          <p:cNvSpPr>
            <a:spLocks noChangeArrowheads="1"/>
          </p:cNvSpPr>
          <p:nvPr/>
        </p:nvSpPr>
        <p:spPr bwMode="auto">
          <a:xfrm>
            <a:off x="7620000" y="5348343"/>
            <a:ext cx="4724399" cy="1459364"/>
          </a:xfrm>
          <a:prstGeom prst="roundRect">
            <a:avLst>
              <a:gd name="adj" fmla="val 16667"/>
            </a:avLst>
          </a:prstGeom>
          <a:noFill/>
          <a:ln w="38100" algn="ctr">
            <a:noFill/>
            <a:round/>
            <a:headEnd/>
            <a:tailEnd/>
          </a:ln>
          <a:effectLst>
            <a:outerShdw dist="20000" dir="5400000" rotWithShape="0">
              <a:srgbClr val="000000">
                <a:alpha val="37999"/>
              </a:srgbClr>
            </a:outerShdw>
          </a:effectLst>
        </p:spPr>
        <p:txBody>
          <a:bodyPr wrap="square" lIns="117564" tIns="58782" rIns="117564" bIns="58782">
            <a:prstTxWarp prst="textPlain">
              <a:avLst/>
            </a:prstTxWarp>
            <a:spAutoFit/>
          </a:bodyPr>
          <a:lstStyle/>
          <a:p>
            <a:pPr algn="ctr"/>
            <a:r>
              <a:rPr lang="en-US" sz="26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প্রথম</a:t>
            </a:r>
            <a:r>
              <a:rPr lang="en-US" sz="2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6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প্রকাশকালঃ</a:t>
            </a:r>
            <a:endParaRPr lang="en-US" sz="2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algn="ctr"/>
            <a:r>
              <a:rPr lang="en-US" sz="2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en-US" sz="26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বনফুল</a:t>
            </a:r>
            <a:r>
              <a:rPr lang="en-US" sz="2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6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তার</a:t>
            </a:r>
            <a:r>
              <a:rPr lang="en-US" sz="2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6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প্রমথ</a:t>
            </a:r>
            <a:r>
              <a:rPr lang="en-US" sz="2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6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কাব্যগ্রন্থ</a:t>
            </a:r>
            <a:r>
              <a:rPr lang="en-US" sz="2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6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এগ্রন্থটি</a:t>
            </a:r>
            <a:r>
              <a:rPr lang="en-US" sz="2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6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মাত্র</a:t>
            </a:r>
            <a:r>
              <a:rPr lang="en-US" sz="2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১৫ </a:t>
            </a:r>
            <a:r>
              <a:rPr lang="en-US" sz="26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বছর</a:t>
            </a:r>
            <a:r>
              <a:rPr lang="en-US" sz="2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6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বয়সে</a:t>
            </a:r>
            <a:r>
              <a:rPr lang="en-US" sz="2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6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প্রকাশিত</a:t>
            </a:r>
            <a:r>
              <a:rPr lang="en-US" sz="2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6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হয়</a:t>
            </a:r>
            <a:r>
              <a:rPr lang="en-US" sz="2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en-US" sz="2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3" name="TextBox 1" descr="Wallpaper04935"/>
          <p:cNvSpPr>
            <a:spLocks noChangeArrowheads="1"/>
          </p:cNvSpPr>
          <p:nvPr/>
        </p:nvSpPr>
        <p:spPr bwMode="auto">
          <a:xfrm>
            <a:off x="914400" y="4343400"/>
            <a:ext cx="6019800" cy="1459364"/>
          </a:xfrm>
          <a:prstGeom prst="roundRect">
            <a:avLst>
              <a:gd name="adj" fmla="val 16667"/>
            </a:avLst>
          </a:prstGeom>
          <a:noFill/>
          <a:ln w="38100" algn="ctr">
            <a:noFill/>
            <a:round/>
            <a:headEnd/>
            <a:tailEnd/>
          </a:ln>
          <a:effectLst>
            <a:outerShdw dist="20000" dir="5400000" rotWithShape="0">
              <a:srgbClr val="000000">
                <a:alpha val="37999"/>
              </a:srgbClr>
            </a:outerShdw>
          </a:effectLst>
        </p:spPr>
        <p:txBody>
          <a:bodyPr wrap="square" lIns="117564" tIns="58782" rIns="117564" bIns="58782">
            <a:prstTxWarp prst="textPlain">
              <a:avLst/>
            </a:prstTxWarp>
            <a:spAutoFit/>
          </a:bodyPr>
          <a:lstStyle/>
          <a:p>
            <a:pPr algn="ctr"/>
            <a:r>
              <a:rPr lang="en-US" sz="26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পুরস্কারঃ</a:t>
            </a:r>
            <a:r>
              <a:rPr lang="en-US" sz="2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6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রবীন্দ্রনাথ</a:t>
            </a:r>
            <a:r>
              <a:rPr lang="en-US" sz="2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6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ঠাকুর</a:t>
            </a:r>
            <a:r>
              <a:rPr lang="en-US" sz="2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১৯১৩সালে </a:t>
            </a:r>
            <a:r>
              <a:rPr lang="en-US" sz="26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গীতাঞ্জলি</a:t>
            </a:r>
            <a:r>
              <a:rPr lang="en-US" sz="2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6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কাব্যগ্রন্থের</a:t>
            </a:r>
            <a:r>
              <a:rPr lang="en-US" sz="2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6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জন্য</a:t>
            </a:r>
            <a:r>
              <a:rPr lang="en-US" sz="2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6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এশীয়দের</a:t>
            </a:r>
            <a:r>
              <a:rPr lang="en-US" sz="2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6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মধ্যে</a:t>
            </a:r>
            <a:r>
              <a:rPr lang="en-US" sz="2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6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প্রথম</a:t>
            </a:r>
            <a:r>
              <a:rPr lang="en-US" sz="2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6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নোবেল</a:t>
            </a:r>
            <a:r>
              <a:rPr lang="en-US" sz="2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6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পুরস্কার</a:t>
            </a:r>
            <a:r>
              <a:rPr lang="en-US" sz="2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6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লাভকরেন</a:t>
            </a:r>
            <a:r>
              <a:rPr lang="en-US" sz="2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en-US" sz="2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4" name="TextBox 1"/>
          <p:cNvSpPr>
            <a:spLocks noChangeArrowheads="1"/>
          </p:cNvSpPr>
          <p:nvPr/>
        </p:nvSpPr>
        <p:spPr bwMode="auto">
          <a:xfrm>
            <a:off x="838200" y="6096000"/>
            <a:ext cx="6285230" cy="1016690"/>
          </a:xfrm>
          <a:prstGeom prst="roundRect">
            <a:avLst>
              <a:gd name="adj" fmla="val 16667"/>
            </a:avLst>
          </a:prstGeom>
          <a:noFill/>
          <a:ln w="38100" algn="ctr">
            <a:noFill/>
            <a:round/>
            <a:headEnd/>
            <a:tailEnd/>
          </a:ln>
          <a:effectLst>
            <a:outerShdw dist="20000" dir="5400000" rotWithShape="0">
              <a:srgbClr val="000000">
                <a:alpha val="37999"/>
              </a:srgbClr>
            </a:outerShdw>
          </a:effectLst>
        </p:spPr>
        <p:txBody>
          <a:bodyPr lIns="117564" tIns="58782" rIns="117564" bIns="58782">
            <a:prstTxWarp prst="textPlain">
              <a:avLst/>
            </a:prstTxWarp>
            <a:spAutoFit/>
          </a:bodyPr>
          <a:lstStyle/>
          <a:p>
            <a:pPr algn="ctr"/>
            <a:r>
              <a:rPr lang="en-US" sz="26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মৃত্যুঃ</a:t>
            </a:r>
            <a:r>
              <a:rPr lang="en-US" sz="2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6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তিনি</a:t>
            </a:r>
            <a:r>
              <a:rPr lang="en-US" sz="2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১৯৪১ </a:t>
            </a:r>
            <a:r>
              <a:rPr lang="en-US" sz="26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খ্রিষ্টাব্দের</a:t>
            </a:r>
            <a:r>
              <a:rPr lang="en-US" sz="2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৭ই আগস্ট,১৩৩৮ </a:t>
            </a:r>
            <a:r>
              <a:rPr lang="en-US" sz="26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বঙ্গাব্দের</a:t>
            </a:r>
            <a:r>
              <a:rPr lang="en-US" sz="2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২২শে </a:t>
            </a:r>
            <a:r>
              <a:rPr lang="en-US" sz="26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বৈশাখ</a:t>
            </a:r>
            <a:r>
              <a:rPr lang="en-US" sz="2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6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কলকাতায়</a:t>
            </a:r>
            <a:r>
              <a:rPr lang="en-US" sz="2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6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মৃত্যুবরন</a:t>
            </a:r>
            <a:r>
              <a:rPr lang="en-US" sz="2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6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করেন</a:t>
            </a:r>
            <a:r>
              <a:rPr lang="en-US" sz="2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en-US" sz="2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53691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strips(downLeft)">
                                      <p:cBhvr>
                                        <p:cTn id="15" dur="500"/>
                                        <p:tgtEl>
                                          <p:spTgt spid="10"/>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strips(downLeft)">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Left)">
                                      <p:cBhvr>
                                        <p:cTn id="23" dur="500"/>
                                        <p:tgtEl>
                                          <p:spTgt spid="8"/>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strips(downLeft)">
                                      <p:cBhvr>
                                        <p:cTn id="26" dur="500"/>
                                        <p:tgtEl>
                                          <p:spTgt spid="9"/>
                                        </p:tgtEl>
                                      </p:cBhvr>
                                    </p:animEffect>
                                  </p:childTnLst>
                                </p:cTn>
                              </p:par>
                              <p:par>
                                <p:cTn id="27" presetID="18" presetClass="entr" presetSubtype="12"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strips(downLeft)">
                                      <p:cBhvr>
                                        <p:cTn id="29" dur="500"/>
                                        <p:tgtEl>
                                          <p:spTgt spid="13"/>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strips(downLeft)">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2" grpId="0"/>
      <p:bldP spid="13" grpId="0"/>
      <p:bldP spid="14"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363</TotalTime>
  <Words>772</Words>
  <Application>Microsoft Office PowerPoint</Application>
  <PresentationFormat>Custom</PresentationFormat>
  <Paragraphs>140</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Calibri Light</vt:lpstr>
      <vt:lpstr>NikoshBAN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NCC  NCC</dc:creator>
  <cp:lastModifiedBy>HarunNCC</cp:lastModifiedBy>
  <cp:revision>65</cp:revision>
  <dcterms:created xsi:type="dcterms:W3CDTF">2021-09-12T12:50:30Z</dcterms:created>
  <dcterms:modified xsi:type="dcterms:W3CDTF">2022-03-21T14:57:38Z</dcterms:modified>
</cp:coreProperties>
</file>