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72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61C200-B3D2-4618-B8F2-B941A247E1D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028C84-87A3-4EF3-8F11-F6A7B525B1B1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>
              <a:solidFill>
                <a:srgbClr val="002060"/>
              </a:solidFill>
            </a:rPr>
            <a:t>মৃত্যু:২৪শে ১৯০৩ </a:t>
          </a:r>
          <a:r>
            <a:rPr lang="en-US" dirty="0" err="1">
              <a:solidFill>
                <a:srgbClr val="002060"/>
              </a:solidFill>
            </a:rPr>
            <a:t>সালে</a:t>
          </a:r>
          <a:r>
            <a:rPr lang="en-US" dirty="0">
              <a:solidFill>
                <a:srgbClr val="002060"/>
              </a:solidFill>
            </a:rPr>
            <a:t>।</a:t>
          </a:r>
        </a:p>
      </dgm:t>
    </dgm:pt>
    <dgm:pt modelId="{CA277093-AECE-4816-808A-162858BDFAE2}" type="parTrans" cxnId="{2C92D0E5-24F4-4ED7-8258-CE3A9A12065B}">
      <dgm:prSet/>
      <dgm:spPr/>
      <dgm:t>
        <a:bodyPr/>
        <a:lstStyle/>
        <a:p>
          <a:endParaRPr lang="en-US"/>
        </a:p>
      </dgm:t>
    </dgm:pt>
    <dgm:pt modelId="{6C914BB2-26E9-4146-87DB-B8A6C7C9556A}" type="sibTrans" cxnId="{2C92D0E5-24F4-4ED7-8258-CE3A9A12065B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AF772285-733B-4B92-AE7F-A74191CD63D5}">
      <dgm:prSet phldrT="[Text]" custT="1"/>
      <dgm:spPr/>
      <dgm:t>
        <a:bodyPr/>
        <a:lstStyle/>
        <a:p>
          <a:r>
            <a:rPr lang="en-US" sz="1200" dirty="0" err="1">
              <a:solidFill>
                <a:srgbClr val="FFFF00"/>
              </a:solidFill>
            </a:rPr>
            <a:t>মহাকাব্য:বৃত্রসংহার</a:t>
          </a:r>
          <a:r>
            <a:rPr lang="en-US" sz="1200" dirty="0">
              <a:solidFill>
                <a:srgbClr val="FFFF00"/>
              </a:solidFill>
            </a:rPr>
            <a:t>।</a:t>
          </a:r>
        </a:p>
        <a:p>
          <a:r>
            <a:rPr lang="en-US" sz="1200" dirty="0" err="1">
              <a:solidFill>
                <a:srgbClr val="FFFF00"/>
              </a:solidFill>
            </a:rPr>
            <a:t>উল্লেখযোগ্যকাব্য:চিন্তাতরঙ্গিনী</a:t>
          </a:r>
          <a:r>
            <a:rPr lang="en-US" sz="1200" dirty="0">
              <a:solidFill>
                <a:srgbClr val="FFFF00"/>
              </a:solidFill>
            </a:rPr>
            <a:t>, </a:t>
          </a:r>
          <a:r>
            <a:rPr lang="en-US" sz="1200" dirty="0" err="1">
              <a:solidFill>
                <a:srgbClr val="FFFF00"/>
              </a:solidFill>
            </a:rPr>
            <a:t>বীরবাহু,আশাকানন,ছায়াময়ী</a:t>
          </a:r>
          <a:r>
            <a:rPr lang="en-US" sz="1200" dirty="0">
              <a:solidFill>
                <a:srgbClr val="FFFF00"/>
              </a:solidFill>
            </a:rPr>
            <a:t> </a:t>
          </a:r>
          <a:r>
            <a:rPr lang="en-US" sz="1200" dirty="0" err="1">
              <a:solidFill>
                <a:srgbClr val="FFFF00"/>
              </a:solidFill>
            </a:rPr>
            <a:t>ইত্যাদি</a:t>
          </a:r>
          <a:r>
            <a:rPr lang="en-US" sz="1200" dirty="0">
              <a:solidFill>
                <a:srgbClr val="FFFF00"/>
              </a:solidFill>
            </a:rPr>
            <a:t>।</a:t>
          </a:r>
        </a:p>
      </dgm:t>
    </dgm:pt>
    <dgm:pt modelId="{DEFB5045-1E8B-4E7B-B593-D2238D369CFD}" type="parTrans" cxnId="{4CE8E9EE-5508-4A82-AEDE-D141EE1EBEA5}">
      <dgm:prSet/>
      <dgm:spPr/>
      <dgm:t>
        <a:bodyPr/>
        <a:lstStyle/>
        <a:p>
          <a:endParaRPr lang="en-US"/>
        </a:p>
      </dgm:t>
    </dgm:pt>
    <dgm:pt modelId="{14533671-B714-429A-B658-DFDF11444128}" type="sibTrans" cxnId="{4CE8E9EE-5508-4A82-AEDE-D141EE1EBEA5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02702799-9C0F-45CE-BB05-AF232EFB4628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১৮৫৯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সালে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কলকাতা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বিশ্ববিদ্যালয়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থেকে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স্নাতক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ডিগ্রি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লাভ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95000"/>
                  <a:lumOff val="5000"/>
                </a:schemeClr>
              </a:solidFill>
            </a:rPr>
            <a:t>করেন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।</a:t>
          </a:r>
        </a:p>
      </dgm:t>
    </dgm:pt>
    <dgm:pt modelId="{D8358B38-8751-49CD-B36E-502FA4B78B47}" type="parTrans" cxnId="{C29655E0-EF61-4648-9B61-4080E7EA5CCD}">
      <dgm:prSet/>
      <dgm:spPr/>
      <dgm:t>
        <a:bodyPr/>
        <a:lstStyle/>
        <a:p>
          <a:endParaRPr lang="en-US"/>
        </a:p>
      </dgm:t>
    </dgm:pt>
    <dgm:pt modelId="{2D2A8878-9B4C-4541-AD61-E4BC044D8D42}" type="sibTrans" cxnId="{C29655E0-EF61-4648-9B61-4080E7EA5CCD}">
      <dgm:prSet/>
      <dgm:spPr/>
      <dgm:t>
        <a:bodyPr/>
        <a:lstStyle/>
        <a:p>
          <a:endParaRPr lang="en-US"/>
        </a:p>
      </dgm:t>
    </dgm:pt>
    <dgm:pt modelId="{57002742-81AD-443F-9F34-6E75897AE648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>
              <a:solidFill>
                <a:srgbClr val="002060"/>
              </a:solidFill>
            </a:rPr>
            <a:t>পৈত্তিক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নিবাস</a:t>
          </a:r>
          <a:r>
            <a:rPr lang="en-US" dirty="0">
              <a:solidFill>
                <a:srgbClr val="002060"/>
              </a:solidFill>
            </a:rPr>
            <a:t>: </a:t>
          </a:r>
          <a:r>
            <a:rPr lang="en-US" dirty="0" err="1">
              <a:solidFill>
                <a:srgbClr val="002060"/>
              </a:solidFill>
            </a:rPr>
            <a:t>হুগলি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জেলার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গুলিটা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রাজবল্লভহাট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গ্রাম</a:t>
          </a:r>
          <a:r>
            <a:rPr lang="en-US" dirty="0">
              <a:solidFill>
                <a:srgbClr val="002060"/>
              </a:solidFill>
            </a:rPr>
            <a:t>।</a:t>
          </a:r>
        </a:p>
      </dgm:t>
    </dgm:pt>
    <dgm:pt modelId="{D87F0E9F-FED6-48B2-B302-C87C6170D56F}" type="parTrans" cxnId="{D932D7EB-549E-4F28-AF57-88B16F232151}">
      <dgm:prSet/>
      <dgm:spPr/>
      <dgm:t>
        <a:bodyPr/>
        <a:lstStyle/>
        <a:p>
          <a:endParaRPr lang="en-US"/>
        </a:p>
      </dgm:t>
    </dgm:pt>
    <dgm:pt modelId="{BD8DB006-1D94-40D0-BA0C-829E3E15A3D2}" type="sibTrans" cxnId="{D932D7EB-549E-4F28-AF57-88B16F232151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9B631A3D-1DF8-4DD5-8187-E6FC1CB15514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>
              <a:solidFill>
                <a:srgbClr val="FFFF00"/>
              </a:solidFill>
            </a:rPr>
            <a:t>জন্ম:১৮৩৮ </a:t>
          </a:r>
          <a:r>
            <a:rPr lang="en-US" dirty="0" err="1">
              <a:solidFill>
                <a:srgbClr val="FFFF00"/>
              </a:solidFill>
            </a:rPr>
            <a:t>সালের</a:t>
          </a:r>
          <a:r>
            <a:rPr lang="en-US" dirty="0">
              <a:solidFill>
                <a:srgbClr val="FFFF00"/>
              </a:solidFill>
            </a:rPr>
            <a:t> ১৭ </a:t>
          </a:r>
          <a:r>
            <a:rPr lang="en-US" dirty="0" err="1">
              <a:solidFill>
                <a:srgbClr val="FFFF00"/>
              </a:solidFill>
            </a:rPr>
            <a:t>এপ্রিল</a:t>
          </a:r>
          <a:endParaRPr lang="en-US" dirty="0">
            <a:solidFill>
              <a:srgbClr val="FFFF00"/>
            </a:solidFill>
          </a:endParaRPr>
        </a:p>
      </dgm:t>
    </dgm:pt>
    <dgm:pt modelId="{C5176DAA-412D-4DA2-AE25-5E416F038858}" type="parTrans" cxnId="{9D44B408-999B-4FAB-BC83-6556EE6658A1}">
      <dgm:prSet/>
      <dgm:spPr/>
      <dgm:t>
        <a:bodyPr/>
        <a:lstStyle/>
        <a:p>
          <a:endParaRPr lang="en-US"/>
        </a:p>
      </dgm:t>
    </dgm:pt>
    <dgm:pt modelId="{F686ED28-5382-4737-B4BA-1F8498BC36A7}" type="sibTrans" cxnId="{9D44B408-999B-4FAB-BC83-6556EE6658A1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7A30E783-0B35-49A1-A417-F1D8EEA891BF}" type="pres">
      <dgm:prSet presAssocID="{1D61C200-B3D2-4618-B8F2-B941A247E1D2}" presName="cycle" presStyleCnt="0">
        <dgm:presLayoutVars>
          <dgm:dir/>
          <dgm:resizeHandles val="exact"/>
        </dgm:presLayoutVars>
      </dgm:prSet>
      <dgm:spPr/>
    </dgm:pt>
    <dgm:pt modelId="{9B95E118-82A4-401B-8145-D14DF7AFD8C6}" type="pres">
      <dgm:prSet presAssocID="{A0028C84-87A3-4EF3-8F11-F6A7B525B1B1}" presName="node" presStyleLbl="node1" presStyleIdx="0" presStyleCnt="5" custRadScaleRad="112367" custRadScaleInc="-71904">
        <dgm:presLayoutVars>
          <dgm:bulletEnabled val="1"/>
        </dgm:presLayoutVars>
      </dgm:prSet>
      <dgm:spPr/>
    </dgm:pt>
    <dgm:pt modelId="{AE7744B0-0794-477D-9B06-548070471437}" type="pres">
      <dgm:prSet presAssocID="{6C914BB2-26E9-4146-87DB-B8A6C7C9556A}" presName="sibTrans" presStyleLbl="sibTrans2D1" presStyleIdx="0" presStyleCnt="5" custLinFactNeighborX="35881" custLinFactNeighborY="-95338"/>
      <dgm:spPr/>
    </dgm:pt>
    <dgm:pt modelId="{60627BC0-B99F-42BD-AD7D-128867441C0E}" type="pres">
      <dgm:prSet presAssocID="{6C914BB2-26E9-4146-87DB-B8A6C7C9556A}" presName="connectorText" presStyleLbl="sibTrans2D1" presStyleIdx="0" presStyleCnt="5"/>
      <dgm:spPr/>
    </dgm:pt>
    <dgm:pt modelId="{06B298BD-A0E4-47AE-AA66-C8408EBB34F1}" type="pres">
      <dgm:prSet presAssocID="{AF772285-733B-4B92-AE7F-A74191CD63D5}" presName="node" presStyleLbl="node1" presStyleIdx="1" presStyleCnt="5" custScaleX="106883" custRadScaleRad="101524" custRadScaleInc="6379">
        <dgm:presLayoutVars>
          <dgm:bulletEnabled val="1"/>
        </dgm:presLayoutVars>
      </dgm:prSet>
      <dgm:spPr/>
    </dgm:pt>
    <dgm:pt modelId="{E4654FFC-B741-45EA-9DC3-6629920602D0}" type="pres">
      <dgm:prSet presAssocID="{14533671-B714-429A-B658-DFDF11444128}" presName="sibTrans" presStyleLbl="sibTrans2D1" presStyleIdx="1" presStyleCnt="5" custLinFactNeighborX="30475" custLinFactNeighborY="17894"/>
      <dgm:spPr/>
    </dgm:pt>
    <dgm:pt modelId="{C39FBD93-0796-4B02-97EC-06B9E6DA15A2}" type="pres">
      <dgm:prSet presAssocID="{14533671-B714-429A-B658-DFDF11444128}" presName="connectorText" presStyleLbl="sibTrans2D1" presStyleIdx="1" presStyleCnt="5"/>
      <dgm:spPr/>
    </dgm:pt>
    <dgm:pt modelId="{91FD12B0-A272-4AF9-ACB0-BAA27BBD69CD}" type="pres">
      <dgm:prSet presAssocID="{02702799-9C0F-45CE-BB05-AF232EFB4628}" presName="node" presStyleLbl="node1" presStyleIdx="2" presStyleCnt="5" custRadScaleRad="96761" custRadScaleInc="12307">
        <dgm:presLayoutVars>
          <dgm:bulletEnabled val="1"/>
        </dgm:presLayoutVars>
      </dgm:prSet>
      <dgm:spPr/>
    </dgm:pt>
    <dgm:pt modelId="{623B0483-120B-4360-A662-9549B82EF602}" type="pres">
      <dgm:prSet presAssocID="{2D2A8878-9B4C-4541-AD61-E4BC044D8D42}" presName="sibTrans" presStyleLbl="sibTrans2D1" presStyleIdx="2" presStyleCnt="5" custLinFactNeighborY="57660"/>
      <dgm:spPr/>
    </dgm:pt>
    <dgm:pt modelId="{9E4CDD6F-9C66-4B26-8F7B-BA8E6E0B054E}" type="pres">
      <dgm:prSet presAssocID="{2D2A8878-9B4C-4541-AD61-E4BC044D8D42}" presName="connectorText" presStyleLbl="sibTrans2D1" presStyleIdx="2" presStyleCnt="5"/>
      <dgm:spPr/>
    </dgm:pt>
    <dgm:pt modelId="{C66C4D48-7313-476B-9FE1-5DE2BC91101A}" type="pres">
      <dgm:prSet presAssocID="{57002742-81AD-443F-9F34-6E75897AE648}" presName="node" presStyleLbl="node1" presStyleIdx="3" presStyleCnt="5" custScaleX="119692" custRadScaleRad="181816" custRadScaleInc="75100">
        <dgm:presLayoutVars>
          <dgm:bulletEnabled val="1"/>
        </dgm:presLayoutVars>
      </dgm:prSet>
      <dgm:spPr/>
    </dgm:pt>
    <dgm:pt modelId="{8F7972B8-3136-4EB0-8338-8A04CA8CB781}" type="pres">
      <dgm:prSet presAssocID="{BD8DB006-1D94-40D0-BA0C-829E3E15A3D2}" presName="sibTrans" presStyleLbl="sibTrans2D1" presStyleIdx="3" presStyleCnt="5" custScaleX="101489" custLinFactNeighborX="-5545" custLinFactNeighborY="1706"/>
      <dgm:spPr/>
    </dgm:pt>
    <dgm:pt modelId="{8C3DE7D7-850D-40A2-A6EC-9714E1036D71}" type="pres">
      <dgm:prSet presAssocID="{BD8DB006-1D94-40D0-BA0C-829E3E15A3D2}" presName="connectorText" presStyleLbl="sibTrans2D1" presStyleIdx="3" presStyleCnt="5"/>
      <dgm:spPr/>
    </dgm:pt>
    <dgm:pt modelId="{AF394C0E-5213-480A-8C05-414F99975206}" type="pres">
      <dgm:prSet presAssocID="{9B631A3D-1DF8-4DD5-8187-E6FC1CB15514}" presName="node" presStyleLbl="node1" presStyleIdx="4" presStyleCnt="5" custRadScaleRad="202869" custRadScaleInc="15237">
        <dgm:presLayoutVars>
          <dgm:bulletEnabled val="1"/>
        </dgm:presLayoutVars>
      </dgm:prSet>
      <dgm:spPr/>
    </dgm:pt>
    <dgm:pt modelId="{24FF238B-C149-4050-AEDD-B595698102E9}" type="pres">
      <dgm:prSet presAssocID="{F686ED28-5382-4737-B4BA-1F8498BC36A7}" presName="sibTrans" presStyleLbl="sibTrans2D1" presStyleIdx="4" presStyleCnt="5" custLinFactNeighborX="-6943" custLinFactNeighborY="-17895"/>
      <dgm:spPr/>
    </dgm:pt>
    <dgm:pt modelId="{4BD23F74-549B-479E-ABA9-5436D1A4826E}" type="pres">
      <dgm:prSet presAssocID="{F686ED28-5382-4737-B4BA-1F8498BC36A7}" presName="connectorText" presStyleLbl="sibTrans2D1" presStyleIdx="4" presStyleCnt="5"/>
      <dgm:spPr/>
    </dgm:pt>
  </dgm:ptLst>
  <dgm:cxnLst>
    <dgm:cxn modelId="{B8E81407-D7C0-498F-9038-7B04997D257A}" type="presOf" srcId="{02702799-9C0F-45CE-BB05-AF232EFB4628}" destId="{91FD12B0-A272-4AF9-ACB0-BAA27BBD69CD}" srcOrd="0" destOrd="0" presId="urn:microsoft.com/office/officeart/2005/8/layout/cycle2"/>
    <dgm:cxn modelId="{9D44B408-999B-4FAB-BC83-6556EE6658A1}" srcId="{1D61C200-B3D2-4618-B8F2-B941A247E1D2}" destId="{9B631A3D-1DF8-4DD5-8187-E6FC1CB15514}" srcOrd="4" destOrd="0" parTransId="{C5176DAA-412D-4DA2-AE25-5E416F038858}" sibTransId="{F686ED28-5382-4737-B4BA-1F8498BC36A7}"/>
    <dgm:cxn modelId="{EF9F0909-35D4-4ABF-A2A7-9B1F52F29D83}" type="presOf" srcId="{2D2A8878-9B4C-4541-AD61-E4BC044D8D42}" destId="{9E4CDD6F-9C66-4B26-8F7B-BA8E6E0B054E}" srcOrd="1" destOrd="0" presId="urn:microsoft.com/office/officeart/2005/8/layout/cycle2"/>
    <dgm:cxn modelId="{6A05A518-8821-4D8F-BFCD-3BAEDADB8A59}" type="presOf" srcId="{F686ED28-5382-4737-B4BA-1F8498BC36A7}" destId="{24FF238B-C149-4050-AEDD-B595698102E9}" srcOrd="0" destOrd="0" presId="urn:microsoft.com/office/officeart/2005/8/layout/cycle2"/>
    <dgm:cxn modelId="{631AF71E-8B71-45D5-9EB2-9A08CBB7E2D4}" type="presOf" srcId="{14533671-B714-429A-B658-DFDF11444128}" destId="{C39FBD93-0796-4B02-97EC-06B9E6DA15A2}" srcOrd="1" destOrd="0" presId="urn:microsoft.com/office/officeart/2005/8/layout/cycle2"/>
    <dgm:cxn modelId="{C611B12C-BFDE-4D2F-9DD4-6E02FFE62965}" type="presOf" srcId="{2D2A8878-9B4C-4541-AD61-E4BC044D8D42}" destId="{623B0483-120B-4360-A662-9549B82EF602}" srcOrd="0" destOrd="0" presId="urn:microsoft.com/office/officeart/2005/8/layout/cycle2"/>
    <dgm:cxn modelId="{2FF6E743-56D4-41CD-8387-C00D03E55F21}" type="presOf" srcId="{6C914BB2-26E9-4146-87DB-B8A6C7C9556A}" destId="{AE7744B0-0794-477D-9B06-548070471437}" srcOrd="0" destOrd="0" presId="urn:microsoft.com/office/officeart/2005/8/layout/cycle2"/>
    <dgm:cxn modelId="{BA79BC53-28F4-4240-970C-B640B2A0FB76}" type="presOf" srcId="{BD8DB006-1D94-40D0-BA0C-829E3E15A3D2}" destId="{8F7972B8-3136-4EB0-8338-8A04CA8CB781}" srcOrd="0" destOrd="0" presId="urn:microsoft.com/office/officeart/2005/8/layout/cycle2"/>
    <dgm:cxn modelId="{DC413396-1CE3-47BE-98E9-F046C9188507}" type="presOf" srcId="{AF772285-733B-4B92-AE7F-A74191CD63D5}" destId="{06B298BD-A0E4-47AE-AA66-C8408EBB34F1}" srcOrd="0" destOrd="0" presId="urn:microsoft.com/office/officeart/2005/8/layout/cycle2"/>
    <dgm:cxn modelId="{4D3C8AAA-A58B-4406-B2BF-34C1F2F7C193}" type="presOf" srcId="{57002742-81AD-443F-9F34-6E75897AE648}" destId="{C66C4D48-7313-476B-9FE1-5DE2BC91101A}" srcOrd="0" destOrd="0" presId="urn:microsoft.com/office/officeart/2005/8/layout/cycle2"/>
    <dgm:cxn modelId="{48E901B5-44B7-45DD-94B1-783EA93EBE50}" type="presOf" srcId="{9B631A3D-1DF8-4DD5-8187-E6FC1CB15514}" destId="{AF394C0E-5213-480A-8C05-414F99975206}" srcOrd="0" destOrd="0" presId="urn:microsoft.com/office/officeart/2005/8/layout/cycle2"/>
    <dgm:cxn modelId="{45B048BD-2CA1-4F9A-B619-64DB61BB8D2D}" type="presOf" srcId="{6C914BB2-26E9-4146-87DB-B8A6C7C9556A}" destId="{60627BC0-B99F-42BD-AD7D-128867441C0E}" srcOrd="1" destOrd="0" presId="urn:microsoft.com/office/officeart/2005/8/layout/cycle2"/>
    <dgm:cxn modelId="{34DA98C5-727C-4281-BED6-8B56FCA59683}" type="presOf" srcId="{14533671-B714-429A-B658-DFDF11444128}" destId="{E4654FFC-B741-45EA-9DC3-6629920602D0}" srcOrd="0" destOrd="0" presId="urn:microsoft.com/office/officeart/2005/8/layout/cycle2"/>
    <dgm:cxn modelId="{77BEB2D7-8187-4A52-972E-4AEE1A7FF5CE}" type="presOf" srcId="{1D61C200-B3D2-4618-B8F2-B941A247E1D2}" destId="{7A30E783-0B35-49A1-A417-F1D8EEA891BF}" srcOrd="0" destOrd="0" presId="urn:microsoft.com/office/officeart/2005/8/layout/cycle2"/>
    <dgm:cxn modelId="{6529ADDF-933D-4D96-BD58-B33CFE77ECE5}" type="presOf" srcId="{A0028C84-87A3-4EF3-8F11-F6A7B525B1B1}" destId="{9B95E118-82A4-401B-8145-D14DF7AFD8C6}" srcOrd="0" destOrd="0" presId="urn:microsoft.com/office/officeart/2005/8/layout/cycle2"/>
    <dgm:cxn modelId="{C29655E0-EF61-4648-9B61-4080E7EA5CCD}" srcId="{1D61C200-B3D2-4618-B8F2-B941A247E1D2}" destId="{02702799-9C0F-45CE-BB05-AF232EFB4628}" srcOrd="2" destOrd="0" parTransId="{D8358B38-8751-49CD-B36E-502FA4B78B47}" sibTransId="{2D2A8878-9B4C-4541-AD61-E4BC044D8D42}"/>
    <dgm:cxn modelId="{2C92D0E5-24F4-4ED7-8258-CE3A9A12065B}" srcId="{1D61C200-B3D2-4618-B8F2-B941A247E1D2}" destId="{A0028C84-87A3-4EF3-8F11-F6A7B525B1B1}" srcOrd="0" destOrd="0" parTransId="{CA277093-AECE-4816-808A-162858BDFAE2}" sibTransId="{6C914BB2-26E9-4146-87DB-B8A6C7C9556A}"/>
    <dgm:cxn modelId="{D932D7EB-549E-4F28-AF57-88B16F232151}" srcId="{1D61C200-B3D2-4618-B8F2-B941A247E1D2}" destId="{57002742-81AD-443F-9F34-6E75897AE648}" srcOrd="3" destOrd="0" parTransId="{D87F0E9F-FED6-48B2-B302-C87C6170D56F}" sibTransId="{BD8DB006-1D94-40D0-BA0C-829E3E15A3D2}"/>
    <dgm:cxn modelId="{DC2703ED-989A-45A7-97D4-1A21B782DDEA}" type="presOf" srcId="{F686ED28-5382-4737-B4BA-1F8498BC36A7}" destId="{4BD23F74-549B-479E-ABA9-5436D1A4826E}" srcOrd="1" destOrd="0" presId="urn:microsoft.com/office/officeart/2005/8/layout/cycle2"/>
    <dgm:cxn modelId="{4CE8E9EE-5508-4A82-AEDE-D141EE1EBEA5}" srcId="{1D61C200-B3D2-4618-B8F2-B941A247E1D2}" destId="{AF772285-733B-4B92-AE7F-A74191CD63D5}" srcOrd="1" destOrd="0" parTransId="{DEFB5045-1E8B-4E7B-B593-D2238D369CFD}" sibTransId="{14533671-B714-429A-B658-DFDF11444128}"/>
    <dgm:cxn modelId="{AE994FFB-7AFC-45A8-BFB2-F143485EAE37}" type="presOf" srcId="{BD8DB006-1D94-40D0-BA0C-829E3E15A3D2}" destId="{8C3DE7D7-850D-40A2-A6EC-9714E1036D71}" srcOrd="1" destOrd="0" presId="urn:microsoft.com/office/officeart/2005/8/layout/cycle2"/>
    <dgm:cxn modelId="{5C0C8B4A-D33C-4E5F-9140-C7C69666016B}" type="presParOf" srcId="{7A30E783-0B35-49A1-A417-F1D8EEA891BF}" destId="{9B95E118-82A4-401B-8145-D14DF7AFD8C6}" srcOrd="0" destOrd="0" presId="urn:microsoft.com/office/officeart/2005/8/layout/cycle2"/>
    <dgm:cxn modelId="{24B6DF0F-9F89-4E28-8AE4-CA143B25D444}" type="presParOf" srcId="{7A30E783-0B35-49A1-A417-F1D8EEA891BF}" destId="{AE7744B0-0794-477D-9B06-548070471437}" srcOrd="1" destOrd="0" presId="urn:microsoft.com/office/officeart/2005/8/layout/cycle2"/>
    <dgm:cxn modelId="{DED31A28-F729-4244-9956-84D16717F660}" type="presParOf" srcId="{AE7744B0-0794-477D-9B06-548070471437}" destId="{60627BC0-B99F-42BD-AD7D-128867441C0E}" srcOrd="0" destOrd="0" presId="urn:microsoft.com/office/officeart/2005/8/layout/cycle2"/>
    <dgm:cxn modelId="{300D40A9-CA8F-42F8-B79C-DE140A054503}" type="presParOf" srcId="{7A30E783-0B35-49A1-A417-F1D8EEA891BF}" destId="{06B298BD-A0E4-47AE-AA66-C8408EBB34F1}" srcOrd="2" destOrd="0" presId="urn:microsoft.com/office/officeart/2005/8/layout/cycle2"/>
    <dgm:cxn modelId="{091F2686-CD2A-46D5-8E8D-76C7002E3F3E}" type="presParOf" srcId="{7A30E783-0B35-49A1-A417-F1D8EEA891BF}" destId="{E4654FFC-B741-45EA-9DC3-6629920602D0}" srcOrd="3" destOrd="0" presId="urn:microsoft.com/office/officeart/2005/8/layout/cycle2"/>
    <dgm:cxn modelId="{919873F0-8A32-40AD-AE40-9668733D8C31}" type="presParOf" srcId="{E4654FFC-B741-45EA-9DC3-6629920602D0}" destId="{C39FBD93-0796-4B02-97EC-06B9E6DA15A2}" srcOrd="0" destOrd="0" presId="urn:microsoft.com/office/officeart/2005/8/layout/cycle2"/>
    <dgm:cxn modelId="{2B81CCD3-CE28-4EEE-BF61-DC627AC80F43}" type="presParOf" srcId="{7A30E783-0B35-49A1-A417-F1D8EEA891BF}" destId="{91FD12B0-A272-4AF9-ACB0-BAA27BBD69CD}" srcOrd="4" destOrd="0" presId="urn:microsoft.com/office/officeart/2005/8/layout/cycle2"/>
    <dgm:cxn modelId="{52FD05FB-DD23-4FC5-BAD5-2BB336A2F45A}" type="presParOf" srcId="{7A30E783-0B35-49A1-A417-F1D8EEA891BF}" destId="{623B0483-120B-4360-A662-9549B82EF602}" srcOrd="5" destOrd="0" presId="urn:microsoft.com/office/officeart/2005/8/layout/cycle2"/>
    <dgm:cxn modelId="{2DB7A315-AA9D-421B-BF8D-A37803C96DDC}" type="presParOf" srcId="{623B0483-120B-4360-A662-9549B82EF602}" destId="{9E4CDD6F-9C66-4B26-8F7B-BA8E6E0B054E}" srcOrd="0" destOrd="0" presId="urn:microsoft.com/office/officeart/2005/8/layout/cycle2"/>
    <dgm:cxn modelId="{6DEBB321-6E04-4918-8DF1-5DFCD1A33A0D}" type="presParOf" srcId="{7A30E783-0B35-49A1-A417-F1D8EEA891BF}" destId="{C66C4D48-7313-476B-9FE1-5DE2BC91101A}" srcOrd="6" destOrd="0" presId="urn:microsoft.com/office/officeart/2005/8/layout/cycle2"/>
    <dgm:cxn modelId="{891DACE3-FDB5-40B4-AFD6-6FD9F8B3A17D}" type="presParOf" srcId="{7A30E783-0B35-49A1-A417-F1D8EEA891BF}" destId="{8F7972B8-3136-4EB0-8338-8A04CA8CB781}" srcOrd="7" destOrd="0" presId="urn:microsoft.com/office/officeart/2005/8/layout/cycle2"/>
    <dgm:cxn modelId="{66E46B7F-CE31-46B5-A896-8799807B7C4F}" type="presParOf" srcId="{8F7972B8-3136-4EB0-8338-8A04CA8CB781}" destId="{8C3DE7D7-850D-40A2-A6EC-9714E1036D71}" srcOrd="0" destOrd="0" presId="urn:microsoft.com/office/officeart/2005/8/layout/cycle2"/>
    <dgm:cxn modelId="{682B686E-A4B3-41E0-97EC-E9463447CB7D}" type="presParOf" srcId="{7A30E783-0B35-49A1-A417-F1D8EEA891BF}" destId="{AF394C0E-5213-480A-8C05-414F99975206}" srcOrd="8" destOrd="0" presId="urn:microsoft.com/office/officeart/2005/8/layout/cycle2"/>
    <dgm:cxn modelId="{16CD9EFF-F1BB-47B5-B6BB-C4A3EED2869B}" type="presParOf" srcId="{7A30E783-0B35-49A1-A417-F1D8EEA891BF}" destId="{24FF238B-C149-4050-AEDD-B595698102E9}" srcOrd="9" destOrd="0" presId="urn:microsoft.com/office/officeart/2005/8/layout/cycle2"/>
    <dgm:cxn modelId="{C48E664C-15CF-42BA-B79C-7BB8FC174EA0}" type="presParOf" srcId="{24FF238B-C149-4050-AEDD-B595698102E9}" destId="{4BD23F74-549B-479E-ABA9-5436D1A4826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5B7F97-6438-427D-B252-A5E0A72DE85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9EC780-4658-4401-BDDA-1659C567A7C1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>
              <a:solidFill>
                <a:srgbClr val="002060"/>
              </a:solidFill>
            </a:rPr>
            <a:t>কাতর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স্বরে</a:t>
          </a:r>
          <a:r>
            <a:rPr lang="en-US" sz="2000" dirty="0">
              <a:solidFill>
                <a:srgbClr val="002060"/>
              </a:solidFill>
            </a:rPr>
            <a:t>=</a:t>
          </a:r>
          <a:r>
            <a:rPr lang="en-US" sz="2000" dirty="0" err="1">
              <a:solidFill>
                <a:srgbClr val="002060"/>
              </a:solidFill>
            </a:rPr>
            <a:t>করুণভাবে</a:t>
          </a:r>
          <a:endParaRPr lang="en-US" sz="2000" dirty="0">
            <a:solidFill>
              <a:srgbClr val="002060"/>
            </a:solidFill>
          </a:endParaRPr>
        </a:p>
      </dgm:t>
    </dgm:pt>
    <dgm:pt modelId="{127CEED0-4D2E-43E3-ADDD-60720C54C0B0}" type="parTrans" cxnId="{6EBD918F-1D69-4460-B3BF-58210DACC497}">
      <dgm:prSet/>
      <dgm:spPr/>
      <dgm:t>
        <a:bodyPr/>
        <a:lstStyle/>
        <a:p>
          <a:endParaRPr lang="en-US"/>
        </a:p>
      </dgm:t>
    </dgm:pt>
    <dgm:pt modelId="{64409569-44B5-46E4-A038-D8E7236B3DDB}" type="sibTrans" cxnId="{6EBD918F-1D69-4460-B3BF-58210DACC497}">
      <dgm:prSet/>
      <dgm:spPr/>
      <dgm:t>
        <a:bodyPr/>
        <a:lstStyle/>
        <a:p>
          <a:endParaRPr lang="en-US"/>
        </a:p>
      </dgm:t>
    </dgm:pt>
    <dgm:pt modelId="{59524890-613C-4385-A934-7085DF52AB8C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>
              <a:solidFill>
                <a:srgbClr val="00B0F0"/>
              </a:solidFill>
            </a:rPr>
            <a:t>জীবাত্মা</a:t>
          </a:r>
          <a:r>
            <a:rPr lang="en-US" sz="2000" dirty="0">
              <a:solidFill>
                <a:srgbClr val="00B0F0"/>
              </a:solidFill>
            </a:rPr>
            <a:t>=</a:t>
          </a:r>
          <a:r>
            <a:rPr lang="en-US" sz="2000" dirty="0" err="1">
              <a:solidFill>
                <a:srgbClr val="00B0F0"/>
              </a:solidFill>
            </a:rPr>
            <a:t>মানুষের</a:t>
          </a:r>
          <a:r>
            <a:rPr lang="en-US" sz="2000" dirty="0">
              <a:solidFill>
                <a:srgbClr val="00B0F0"/>
              </a:solidFill>
            </a:rPr>
            <a:t> </a:t>
          </a:r>
          <a:r>
            <a:rPr lang="en-US" sz="2000" dirty="0" err="1">
              <a:solidFill>
                <a:srgbClr val="00B0F0"/>
              </a:solidFill>
            </a:rPr>
            <a:t>আত্মা</a:t>
          </a:r>
          <a:endParaRPr lang="en-US" sz="2000" dirty="0">
            <a:solidFill>
              <a:srgbClr val="00B0F0"/>
            </a:solidFill>
          </a:endParaRPr>
        </a:p>
      </dgm:t>
    </dgm:pt>
    <dgm:pt modelId="{84E7233A-05C3-4290-BAC3-8ED65EDC2C5C}" type="parTrans" cxnId="{08A2CB04-619F-48C7-9AAA-143D14CFBD05}">
      <dgm:prSet/>
      <dgm:spPr/>
      <dgm:t>
        <a:bodyPr/>
        <a:lstStyle/>
        <a:p>
          <a:endParaRPr lang="en-US"/>
        </a:p>
      </dgm:t>
    </dgm:pt>
    <dgm:pt modelId="{7DFB17E6-C726-407A-8459-FA765D1012B7}" type="sibTrans" cxnId="{08A2CB04-619F-48C7-9AAA-143D14CFBD05}">
      <dgm:prSet/>
      <dgm:spPr/>
      <dgm:t>
        <a:bodyPr/>
        <a:lstStyle/>
        <a:p>
          <a:endParaRPr lang="en-US"/>
        </a:p>
      </dgm:t>
    </dgm:pt>
    <dgm:pt modelId="{0B13EB43-74AB-488A-99CA-2F5E282CF35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/>
            <a:t>অনিত্ব</a:t>
          </a:r>
          <a:r>
            <a:rPr lang="en-US" dirty="0"/>
            <a:t>=</a:t>
          </a:r>
          <a:r>
            <a:rPr lang="en-US" dirty="0" err="1"/>
            <a:t>অস্থায়ী</a:t>
          </a:r>
          <a:r>
            <a:rPr lang="en-US" dirty="0"/>
            <a:t>।</a:t>
          </a:r>
        </a:p>
        <a:p>
          <a:endParaRPr lang="en-US" dirty="0"/>
        </a:p>
      </dgm:t>
    </dgm:pt>
    <dgm:pt modelId="{5E8DB30E-DF3B-40E4-A52A-0063921F30E6}" type="parTrans" cxnId="{16179BB2-F946-49B3-80A0-D057E531CE68}">
      <dgm:prSet/>
      <dgm:spPr/>
      <dgm:t>
        <a:bodyPr/>
        <a:lstStyle/>
        <a:p>
          <a:endParaRPr lang="en-US"/>
        </a:p>
      </dgm:t>
    </dgm:pt>
    <dgm:pt modelId="{ED971DFD-9B2D-4459-B5E9-B00A061EC218}" type="sibTrans" cxnId="{16179BB2-F946-49B3-80A0-D057E531CE68}">
      <dgm:prSet/>
      <dgm:spPr/>
      <dgm:t>
        <a:bodyPr/>
        <a:lstStyle/>
        <a:p>
          <a:endParaRPr lang="en-US"/>
        </a:p>
      </dgm:t>
    </dgm:pt>
    <dgm:pt modelId="{0EE1E860-0C2D-49E8-81D1-B41E3B03BE22}">
      <dgm:prSet phldrT="[Text]"/>
      <dgm:spPr/>
      <dgm:t>
        <a:bodyPr/>
        <a:lstStyle/>
        <a:p>
          <a:r>
            <a:rPr lang="en-US" dirty="0" err="1">
              <a:solidFill>
                <a:srgbClr val="FFFF00"/>
              </a:solidFill>
            </a:rPr>
            <a:t>আকিষ্ণন</a:t>
          </a:r>
          <a:r>
            <a:rPr lang="en-US" dirty="0">
              <a:solidFill>
                <a:srgbClr val="FFFF00"/>
              </a:solidFill>
            </a:rPr>
            <a:t>=</a:t>
          </a:r>
          <a:r>
            <a:rPr lang="en-US" dirty="0" err="1">
              <a:solidFill>
                <a:srgbClr val="FFFF00"/>
              </a:solidFill>
            </a:rPr>
            <a:t>চেষ্টা</a:t>
          </a:r>
          <a:r>
            <a:rPr lang="en-US" dirty="0"/>
            <a:t>,</a:t>
          </a:r>
        </a:p>
      </dgm:t>
    </dgm:pt>
    <dgm:pt modelId="{3EE62E54-83E5-47C0-B7A6-D4610604B3D1}" type="parTrans" cxnId="{0F100234-D5AA-49A4-8167-2AF97C62A4E9}">
      <dgm:prSet/>
      <dgm:spPr/>
      <dgm:t>
        <a:bodyPr/>
        <a:lstStyle/>
        <a:p>
          <a:endParaRPr lang="en-US"/>
        </a:p>
      </dgm:t>
    </dgm:pt>
    <dgm:pt modelId="{F8A375CE-86FA-4910-9161-0D903AD59D8B}" type="sibTrans" cxnId="{0F100234-D5AA-49A4-8167-2AF97C62A4E9}">
      <dgm:prSet/>
      <dgm:spPr/>
      <dgm:t>
        <a:bodyPr/>
        <a:lstStyle/>
        <a:p>
          <a:endParaRPr lang="en-US"/>
        </a:p>
      </dgm:t>
    </dgm:pt>
    <dgm:pt modelId="{AE6CD0D4-E45F-4898-A1B7-1DC26DE4495B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</a:rPr>
            <a:t>মহিমা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</a:rPr>
            <a:t>=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</a:rPr>
            <a:t>গৌরব</a:t>
          </a:r>
          <a:endParaRPr lang="en-US" sz="20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E93272F-D4E3-491B-A9ED-E4B6F08443DB}" type="parTrans" cxnId="{7BCE9323-BD41-473E-A431-C01504E363C8}">
      <dgm:prSet/>
      <dgm:spPr/>
      <dgm:t>
        <a:bodyPr/>
        <a:lstStyle/>
        <a:p>
          <a:endParaRPr lang="en-US"/>
        </a:p>
      </dgm:t>
    </dgm:pt>
    <dgm:pt modelId="{B6E0CEED-FD44-4EBA-80C7-851196C18C35}" type="sibTrans" cxnId="{7BCE9323-BD41-473E-A431-C01504E363C8}">
      <dgm:prSet/>
      <dgm:spPr/>
      <dgm:t>
        <a:bodyPr/>
        <a:lstStyle/>
        <a:p>
          <a:endParaRPr lang="en-US"/>
        </a:p>
      </dgm:t>
    </dgm:pt>
    <dgm:pt modelId="{36AF899B-3DC3-4452-A299-998C37E4350B}" type="pres">
      <dgm:prSet presAssocID="{CC5B7F97-6438-427D-B252-A5E0A72DE859}" presName="diagram" presStyleCnt="0">
        <dgm:presLayoutVars>
          <dgm:dir/>
          <dgm:resizeHandles val="exact"/>
        </dgm:presLayoutVars>
      </dgm:prSet>
      <dgm:spPr/>
    </dgm:pt>
    <dgm:pt modelId="{0F33013A-FC54-41F4-95D9-AABFED2E743B}" type="pres">
      <dgm:prSet presAssocID="{F59EC780-4658-4401-BDDA-1659C567A7C1}" presName="node" presStyleLbl="node1" presStyleIdx="0" presStyleCnt="5" custScaleX="110000">
        <dgm:presLayoutVars>
          <dgm:bulletEnabled val="1"/>
        </dgm:presLayoutVars>
      </dgm:prSet>
      <dgm:spPr/>
    </dgm:pt>
    <dgm:pt modelId="{BC183AB4-6043-45D5-9EBF-4800E292A2EE}" type="pres">
      <dgm:prSet presAssocID="{64409569-44B5-46E4-A038-D8E7236B3DDB}" presName="sibTrans" presStyleCnt="0"/>
      <dgm:spPr/>
    </dgm:pt>
    <dgm:pt modelId="{9DB78639-6281-4271-88BC-9FE9E283365E}" type="pres">
      <dgm:prSet presAssocID="{59524890-613C-4385-A934-7085DF52AB8C}" presName="node" presStyleLbl="node1" presStyleIdx="1" presStyleCnt="5">
        <dgm:presLayoutVars>
          <dgm:bulletEnabled val="1"/>
        </dgm:presLayoutVars>
      </dgm:prSet>
      <dgm:spPr/>
    </dgm:pt>
    <dgm:pt modelId="{DE9FF156-88EF-4B37-89AE-EF02768F28CA}" type="pres">
      <dgm:prSet presAssocID="{7DFB17E6-C726-407A-8459-FA765D1012B7}" presName="sibTrans" presStyleCnt="0"/>
      <dgm:spPr/>
    </dgm:pt>
    <dgm:pt modelId="{EB400970-B4D2-45F6-B624-A379E9FC85B3}" type="pres">
      <dgm:prSet presAssocID="{0B13EB43-74AB-488A-99CA-2F5E282CF358}" presName="node" presStyleLbl="node1" presStyleIdx="2" presStyleCnt="5">
        <dgm:presLayoutVars>
          <dgm:bulletEnabled val="1"/>
        </dgm:presLayoutVars>
      </dgm:prSet>
      <dgm:spPr/>
    </dgm:pt>
    <dgm:pt modelId="{16BB6604-2369-4AEF-9FDB-B7A12619CFC3}" type="pres">
      <dgm:prSet presAssocID="{ED971DFD-9B2D-4459-B5E9-B00A061EC218}" presName="sibTrans" presStyleCnt="0"/>
      <dgm:spPr/>
    </dgm:pt>
    <dgm:pt modelId="{586E99F9-50CB-473C-B0BF-27DF94B7852D}" type="pres">
      <dgm:prSet presAssocID="{0EE1E860-0C2D-49E8-81D1-B41E3B03BE22}" presName="node" presStyleLbl="node1" presStyleIdx="3" presStyleCnt="5">
        <dgm:presLayoutVars>
          <dgm:bulletEnabled val="1"/>
        </dgm:presLayoutVars>
      </dgm:prSet>
      <dgm:spPr/>
    </dgm:pt>
    <dgm:pt modelId="{0E0212B0-F112-4016-B47D-FDD705856016}" type="pres">
      <dgm:prSet presAssocID="{F8A375CE-86FA-4910-9161-0D903AD59D8B}" presName="sibTrans" presStyleCnt="0"/>
      <dgm:spPr/>
    </dgm:pt>
    <dgm:pt modelId="{EC0D4DC6-A3F2-4D91-9F12-D21DA895CF38}" type="pres">
      <dgm:prSet presAssocID="{AE6CD0D4-E45F-4898-A1B7-1DC26DE4495B}" presName="node" presStyleLbl="node1" presStyleIdx="4" presStyleCnt="5">
        <dgm:presLayoutVars>
          <dgm:bulletEnabled val="1"/>
        </dgm:presLayoutVars>
      </dgm:prSet>
      <dgm:spPr/>
    </dgm:pt>
  </dgm:ptLst>
  <dgm:cxnLst>
    <dgm:cxn modelId="{08A2CB04-619F-48C7-9AAA-143D14CFBD05}" srcId="{CC5B7F97-6438-427D-B252-A5E0A72DE859}" destId="{59524890-613C-4385-A934-7085DF52AB8C}" srcOrd="1" destOrd="0" parTransId="{84E7233A-05C3-4290-BAC3-8ED65EDC2C5C}" sibTransId="{7DFB17E6-C726-407A-8459-FA765D1012B7}"/>
    <dgm:cxn modelId="{75A4450E-A8DD-4C09-94B7-88BECAC31AA3}" type="presOf" srcId="{CC5B7F97-6438-427D-B252-A5E0A72DE859}" destId="{36AF899B-3DC3-4452-A299-998C37E4350B}" srcOrd="0" destOrd="0" presId="urn:microsoft.com/office/officeart/2005/8/layout/default"/>
    <dgm:cxn modelId="{7BCE9323-BD41-473E-A431-C01504E363C8}" srcId="{CC5B7F97-6438-427D-B252-A5E0A72DE859}" destId="{AE6CD0D4-E45F-4898-A1B7-1DC26DE4495B}" srcOrd="4" destOrd="0" parTransId="{CE93272F-D4E3-491B-A9ED-E4B6F08443DB}" sibTransId="{B6E0CEED-FD44-4EBA-80C7-851196C18C35}"/>
    <dgm:cxn modelId="{0F100234-D5AA-49A4-8167-2AF97C62A4E9}" srcId="{CC5B7F97-6438-427D-B252-A5E0A72DE859}" destId="{0EE1E860-0C2D-49E8-81D1-B41E3B03BE22}" srcOrd="3" destOrd="0" parTransId="{3EE62E54-83E5-47C0-B7A6-D4610604B3D1}" sibTransId="{F8A375CE-86FA-4910-9161-0D903AD59D8B}"/>
    <dgm:cxn modelId="{85A8255A-BC1B-4ABC-A1ED-E54CDF38A0A6}" type="presOf" srcId="{AE6CD0D4-E45F-4898-A1B7-1DC26DE4495B}" destId="{EC0D4DC6-A3F2-4D91-9F12-D21DA895CF38}" srcOrd="0" destOrd="0" presId="urn:microsoft.com/office/officeart/2005/8/layout/default"/>
    <dgm:cxn modelId="{6EBD918F-1D69-4460-B3BF-58210DACC497}" srcId="{CC5B7F97-6438-427D-B252-A5E0A72DE859}" destId="{F59EC780-4658-4401-BDDA-1659C567A7C1}" srcOrd="0" destOrd="0" parTransId="{127CEED0-4D2E-43E3-ADDD-60720C54C0B0}" sibTransId="{64409569-44B5-46E4-A038-D8E7236B3DDB}"/>
    <dgm:cxn modelId="{7551CB9B-07CC-4CB3-A656-30BCC966F81D}" type="presOf" srcId="{0B13EB43-74AB-488A-99CA-2F5E282CF358}" destId="{EB400970-B4D2-45F6-B624-A379E9FC85B3}" srcOrd="0" destOrd="0" presId="urn:microsoft.com/office/officeart/2005/8/layout/default"/>
    <dgm:cxn modelId="{16179BB2-F946-49B3-80A0-D057E531CE68}" srcId="{CC5B7F97-6438-427D-B252-A5E0A72DE859}" destId="{0B13EB43-74AB-488A-99CA-2F5E282CF358}" srcOrd="2" destOrd="0" parTransId="{5E8DB30E-DF3B-40E4-A52A-0063921F30E6}" sibTransId="{ED971DFD-9B2D-4459-B5E9-B00A061EC218}"/>
    <dgm:cxn modelId="{CE8028DF-5AC6-4EE3-9C1A-1A272CB6C376}" type="presOf" srcId="{59524890-613C-4385-A934-7085DF52AB8C}" destId="{9DB78639-6281-4271-88BC-9FE9E283365E}" srcOrd="0" destOrd="0" presId="urn:microsoft.com/office/officeart/2005/8/layout/default"/>
    <dgm:cxn modelId="{FAA5B5E1-B319-4D66-9BED-4AC16C80A2FB}" type="presOf" srcId="{F59EC780-4658-4401-BDDA-1659C567A7C1}" destId="{0F33013A-FC54-41F4-95D9-AABFED2E743B}" srcOrd="0" destOrd="0" presId="urn:microsoft.com/office/officeart/2005/8/layout/default"/>
    <dgm:cxn modelId="{FA6CA6FF-A222-4A8E-986F-1DED59934CC0}" type="presOf" srcId="{0EE1E860-0C2D-49E8-81D1-B41E3B03BE22}" destId="{586E99F9-50CB-473C-B0BF-27DF94B7852D}" srcOrd="0" destOrd="0" presId="urn:microsoft.com/office/officeart/2005/8/layout/default"/>
    <dgm:cxn modelId="{2216DC9B-1AF0-42C6-A86E-CF3AA49D1C5E}" type="presParOf" srcId="{36AF899B-3DC3-4452-A299-998C37E4350B}" destId="{0F33013A-FC54-41F4-95D9-AABFED2E743B}" srcOrd="0" destOrd="0" presId="urn:microsoft.com/office/officeart/2005/8/layout/default"/>
    <dgm:cxn modelId="{3B0584C0-9486-4832-BC1C-4ED1979D29C4}" type="presParOf" srcId="{36AF899B-3DC3-4452-A299-998C37E4350B}" destId="{BC183AB4-6043-45D5-9EBF-4800E292A2EE}" srcOrd="1" destOrd="0" presId="urn:microsoft.com/office/officeart/2005/8/layout/default"/>
    <dgm:cxn modelId="{86F98961-98FC-47D2-8D46-CA3E137719DA}" type="presParOf" srcId="{36AF899B-3DC3-4452-A299-998C37E4350B}" destId="{9DB78639-6281-4271-88BC-9FE9E283365E}" srcOrd="2" destOrd="0" presId="urn:microsoft.com/office/officeart/2005/8/layout/default"/>
    <dgm:cxn modelId="{784F520C-DF5A-494F-B823-E62DE977D4C0}" type="presParOf" srcId="{36AF899B-3DC3-4452-A299-998C37E4350B}" destId="{DE9FF156-88EF-4B37-89AE-EF02768F28CA}" srcOrd="3" destOrd="0" presId="urn:microsoft.com/office/officeart/2005/8/layout/default"/>
    <dgm:cxn modelId="{4F0DDDEC-A78E-4B80-A3BB-8821D7C711A8}" type="presParOf" srcId="{36AF899B-3DC3-4452-A299-998C37E4350B}" destId="{EB400970-B4D2-45F6-B624-A379E9FC85B3}" srcOrd="4" destOrd="0" presId="urn:microsoft.com/office/officeart/2005/8/layout/default"/>
    <dgm:cxn modelId="{979EB077-D917-4B4E-B84B-D6D5F0B859C1}" type="presParOf" srcId="{36AF899B-3DC3-4452-A299-998C37E4350B}" destId="{16BB6604-2369-4AEF-9FDB-B7A12619CFC3}" srcOrd="5" destOrd="0" presId="urn:microsoft.com/office/officeart/2005/8/layout/default"/>
    <dgm:cxn modelId="{3C4D8E0B-6151-4740-A77F-F5BC5EB2AFE8}" type="presParOf" srcId="{36AF899B-3DC3-4452-A299-998C37E4350B}" destId="{586E99F9-50CB-473C-B0BF-27DF94B7852D}" srcOrd="6" destOrd="0" presId="urn:microsoft.com/office/officeart/2005/8/layout/default"/>
    <dgm:cxn modelId="{05370297-09BB-4BFC-B591-B9C19385C18C}" type="presParOf" srcId="{36AF899B-3DC3-4452-A299-998C37E4350B}" destId="{0E0212B0-F112-4016-B47D-FDD705856016}" srcOrd="7" destOrd="0" presId="urn:microsoft.com/office/officeart/2005/8/layout/default"/>
    <dgm:cxn modelId="{F57C678A-5F32-46A4-BC78-017862A5CB14}" type="presParOf" srcId="{36AF899B-3DC3-4452-A299-998C37E4350B}" destId="{EC0D4DC6-A3F2-4D91-9F12-D21DA895CF3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5E118-82A4-401B-8145-D14DF7AFD8C6}">
      <dsp:nvSpPr>
        <dsp:cNvPr id="0" name=""/>
        <dsp:cNvSpPr/>
      </dsp:nvSpPr>
      <dsp:spPr>
        <a:xfrm>
          <a:off x="2918869" y="0"/>
          <a:ext cx="1792968" cy="1792968"/>
        </a:xfrm>
        <a:prstGeom prst="ellipse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002060"/>
              </a:solidFill>
            </a:rPr>
            <a:t>মৃত্যু:২৪শে ১৯০৩ </a:t>
          </a:r>
          <a:r>
            <a:rPr lang="en-US" sz="1300" kern="1200" dirty="0" err="1">
              <a:solidFill>
                <a:srgbClr val="002060"/>
              </a:solidFill>
            </a:rPr>
            <a:t>সালে</a:t>
          </a:r>
          <a:r>
            <a:rPr lang="en-US" sz="1300" kern="1200" dirty="0">
              <a:solidFill>
                <a:srgbClr val="002060"/>
              </a:solidFill>
            </a:rPr>
            <a:t>।</a:t>
          </a:r>
        </a:p>
      </dsp:txBody>
      <dsp:txXfrm>
        <a:off x="3181443" y="262574"/>
        <a:ext cx="1267820" cy="1267820"/>
      </dsp:txXfrm>
    </dsp:sp>
    <dsp:sp modelId="{AE7744B0-0794-477D-9B06-548070471437}">
      <dsp:nvSpPr>
        <dsp:cNvPr id="0" name=""/>
        <dsp:cNvSpPr/>
      </dsp:nvSpPr>
      <dsp:spPr>
        <a:xfrm rot="1578386">
          <a:off x="5305006" y="823952"/>
          <a:ext cx="1010127" cy="605126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314406" y="904751"/>
        <a:ext cx="828589" cy="363076"/>
      </dsp:txXfrm>
    </dsp:sp>
    <dsp:sp modelId="{06B298BD-A0E4-47AE-AA66-C8408EBB34F1}">
      <dsp:nvSpPr>
        <dsp:cNvPr id="0" name=""/>
        <dsp:cNvSpPr/>
      </dsp:nvSpPr>
      <dsp:spPr>
        <a:xfrm>
          <a:off x="6216515" y="1660764"/>
          <a:ext cx="1916378" cy="17929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rgbClr val="FFFF00"/>
              </a:solidFill>
            </a:rPr>
            <a:t>মহাকাব্য:বৃত্রসংহার</a:t>
          </a:r>
          <a:r>
            <a:rPr lang="en-US" sz="1200" kern="1200" dirty="0">
              <a:solidFill>
                <a:srgbClr val="FFFF00"/>
              </a:solidFill>
            </a:rPr>
            <a:t>।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rgbClr val="FFFF00"/>
              </a:solidFill>
            </a:rPr>
            <a:t>উল্লেখযোগ্যকাব্য:চিন্তাতরঙ্গিনী</a:t>
          </a:r>
          <a:r>
            <a:rPr lang="en-US" sz="1200" kern="1200" dirty="0">
              <a:solidFill>
                <a:srgbClr val="FFFF00"/>
              </a:solidFill>
            </a:rPr>
            <a:t>, </a:t>
          </a:r>
          <a:r>
            <a:rPr lang="en-US" sz="1200" kern="1200" dirty="0" err="1">
              <a:solidFill>
                <a:srgbClr val="FFFF00"/>
              </a:solidFill>
            </a:rPr>
            <a:t>বীরবাহু,আশাকানন,ছায়াময়ী</a:t>
          </a:r>
          <a:r>
            <a:rPr lang="en-US" sz="1200" kern="1200" dirty="0">
              <a:solidFill>
                <a:srgbClr val="FFFF00"/>
              </a:solidFill>
            </a:rPr>
            <a:t> </a:t>
          </a:r>
          <a:r>
            <a:rPr lang="en-US" sz="1200" kern="1200" dirty="0" err="1">
              <a:solidFill>
                <a:srgbClr val="FFFF00"/>
              </a:solidFill>
            </a:rPr>
            <a:t>ইত্যাদি</a:t>
          </a:r>
          <a:r>
            <a:rPr lang="en-US" sz="1200" kern="1200" dirty="0">
              <a:solidFill>
                <a:srgbClr val="FFFF00"/>
              </a:solidFill>
            </a:rPr>
            <a:t>।</a:t>
          </a:r>
        </a:p>
      </dsp:txBody>
      <dsp:txXfrm>
        <a:off x="6497162" y="1923338"/>
        <a:ext cx="1355084" cy="1267820"/>
      </dsp:txXfrm>
    </dsp:sp>
    <dsp:sp modelId="{E4654FFC-B741-45EA-9DC3-6629920602D0}">
      <dsp:nvSpPr>
        <dsp:cNvPr id="0" name=""/>
        <dsp:cNvSpPr/>
      </dsp:nvSpPr>
      <dsp:spPr>
        <a:xfrm rot="6808169">
          <a:off x="6546154" y="3595364"/>
          <a:ext cx="478712" cy="605126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6646559" y="3650522"/>
        <a:ext cx="335098" cy="363076"/>
      </dsp:txXfrm>
    </dsp:sp>
    <dsp:sp modelId="{91FD12B0-A272-4AF9-ACB0-BAA27BBD69CD}">
      <dsp:nvSpPr>
        <dsp:cNvPr id="0" name=""/>
        <dsp:cNvSpPr/>
      </dsp:nvSpPr>
      <dsp:spPr>
        <a:xfrm>
          <a:off x="5200848" y="4142164"/>
          <a:ext cx="1792968" cy="1792968"/>
        </a:xfrm>
        <a:prstGeom prst="ellipse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>
                  <a:lumMod val="95000"/>
                  <a:lumOff val="5000"/>
                </a:schemeClr>
              </a:solidFill>
            </a:rPr>
            <a:t>১৮৫৯ </a:t>
          </a:r>
          <a:r>
            <a:rPr lang="en-US" sz="13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সালে</a:t>
          </a:r>
          <a:r>
            <a:rPr lang="en-US" sz="13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3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কলকাতা</a:t>
          </a:r>
          <a:r>
            <a:rPr lang="en-US" sz="13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3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বিশ্ববিদ্যালয়</a:t>
          </a:r>
          <a:r>
            <a:rPr lang="en-US" sz="13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3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থেকে</a:t>
          </a:r>
          <a:r>
            <a:rPr lang="en-US" sz="13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3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স্নাতক</a:t>
          </a:r>
          <a:r>
            <a:rPr lang="en-US" sz="13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3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ডিগ্রি</a:t>
          </a:r>
          <a:r>
            <a:rPr lang="en-US" sz="13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3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লাভ</a:t>
          </a:r>
          <a:r>
            <a:rPr lang="en-US" sz="13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3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করেন</a:t>
          </a:r>
          <a:r>
            <a:rPr lang="en-US" sz="1300" kern="1200" dirty="0">
              <a:solidFill>
                <a:schemeClr val="tx1">
                  <a:lumMod val="95000"/>
                  <a:lumOff val="5000"/>
                </a:schemeClr>
              </a:solidFill>
            </a:rPr>
            <a:t>।</a:t>
          </a:r>
        </a:p>
      </dsp:txBody>
      <dsp:txXfrm>
        <a:off x="5463422" y="4404738"/>
        <a:ext cx="1267820" cy="1267820"/>
      </dsp:txXfrm>
    </dsp:sp>
    <dsp:sp modelId="{623B0483-120B-4360-A662-9549B82EF602}">
      <dsp:nvSpPr>
        <dsp:cNvPr id="0" name=""/>
        <dsp:cNvSpPr/>
      </dsp:nvSpPr>
      <dsp:spPr>
        <a:xfrm rot="10800000">
          <a:off x="3027057" y="5085001"/>
          <a:ext cx="1536145" cy="605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3208595" y="5206026"/>
        <a:ext cx="1354607" cy="363076"/>
      </dsp:txXfrm>
    </dsp:sp>
    <dsp:sp modelId="{C66C4D48-7313-476B-9FE1-5DE2BC91101A}">
      <dsp:nvSpPr>
        <dsp:cNvPr id="0" name=""/>
        <dsp:cNvSpPr/>
      </dsp:nvSpPr>
      <dsp:spPr>
        <a:xfrm>
          <a:off x="156421" y="4142164"/>
          <a:ext cx="2146039" cy="1792968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solidFill>
                <a:srgbClr val="002060"/>
              </a:solidFill>
            </a:rPr>
            <a:t>পৈত্তিক</a:t>
          </a:r>
          <a:r>
            <a:rPr lang="en-US" sz="1300" kern="1200" dirty="0">
              <a:solidFill>
                <a:srgbClr val="002060"/>
              </a:solidFill>
            </a:rPr>
            <a:t> </a:t>
          </a:r>
          <a:r>
            <a:rPr lang="en-US" sz="1300" kern="1200" dirty="0" err="1">
              <a:solidFill>
                <a:srgbClr val="002060"/>
              </a:solidFill>
            </a:rPr>
            <a:t>নিবাস</a:t>
          </a:r>
          <a:r>
            <a:rPr lang="en-US" sz="1300" kern="1200" dirty="0">
              <a:solidFill>
                <a:srgbClr val="002060"/>
              </a:solidFill>
            </a:rPr>
            <a:t>: </a:t>
          </a:r>
          <a:r>
            <a:rPr lang="en-US" sz="1300" kern="1200" dirty="0" err="1">
              <a:solidFill>
                <a:srgbClr val="002060"/>
              </a:solidFill>
            </a:rPr>
            <a:t>হুগলি</a:t>
          </a:r>
          <a:r>
            <a:rPr lang="en-US" sz="1300" kern="1200" dirty="0">
              <a:solidFill>
                <a:srgbClr val="002060"/>
              </a:solidFill>
            </a:rPr>
            <a:t> </a:t>
          </a:r>
          <a:r>
            <a:rPr lang="en-US" sz="1300" kern="1200" dirty="0" err="1">
              <a:solidFill>
                <a:srgbClr val="002060"/>
              </a:solidFill>
            </a:rPr>
            <a:t>জেলার</a:t>
          </a:r>
          <a:r>
            <a:rPr lang="en-US" sz="1300" kern="1200" dirty="0">
              <a:solidFill>
                <a:srgbClr val="002060"/>
              </a:solidFill>
            </a:rPr>
            <a:t> </a:t>
          </a:r>
          <a:r>
            <a:rPr lang="en-US" sz="1300" kern="1200" dirty="0" err="1">
              <a:solidFill>
                <a:srgbClr val="002060"/>
              </a:solidFill>
            </a:rPr>
            <a:t>গুলিটা</a:t>
          </a:r>
          <a:r>
            <a:rPr lang="en-US" sz="1300" kern="1200" dirty="0">
              <a:solidFill>
                <a:srgbClr val="002060"/>
              </a:solidFill>
            </a:rPr>
            <a:t> </a:t>
          </a:r>
          <a:r>
            <a:rPr lang="en-US" sz="1300" kern="1200" dirty="0" err="1">
              <a:solidFill>
                <a:srgbClr val="002060"/>
              </a:solidFill>
            </a:rPr>
            <a:t>রাজবল্লভহাট</a:t>
          </a:r>
          <a:r>
            <a:rPr lang="en-US" sz="1300" kern="1200" dirty="0">
              <a:solidFill>
                <a:srgbClr val="002060"/>
              </a:solidFill>
            </a:rPr>
            <a:t> </a:t>
          </a:r>
          <a:r>
            <a:rPr lang="en-US" sz="1300" kern="1200" dirty="0" err="1">
              <a:solidFill>
                <a:srgbClr val="002060"/>
              </a:solidFill>
            </a:rPr>
            <a:t>গ্রাম</a:t>
          </a:r>
          <a:r>
            <a:rPr lang="en-US" sz="1300" kern="1200" dirty="0">
              <a:solidFill>
                <a:srgbClr val="002060"/>
              </a:solidFill>
            </a:rPr>
            <a:t>।</a:t>
          </a:r>
        </a:p>
      </dsp:txBody>
      <dsp:txXfrm>
        <a:off x="470701" y="4404738"/>
        <a:ext cx="1517479" cy="1267820"/>
      </dsp:txXfrm>
    </dsp:sp>
    <dsp:sp modelId="{8F7972B8-3136-4EB0-8338-8A04CA8CB781}">
      <dsp:nvSpPr>
        <dsp:cNvPr id="0" name=""/>
        <dsp:cNvSpPr/>
      </dsp:nvSpPr>
      <dsp:spPr>
        <a:xfrm rot="15891700">
          <a:off x="491616" y="2923239"/>
          <a:ext cx="1034697" cy="605126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590514" y="3134668"/>
        <a:ext cx="853159" cy="363076"/>
      </dsp:txXfrm>
    </dsp:sp>
    <dsp:sp modelId="{AF394C0E-5213-480A-8C05-414F99975206}">
      <dsp:nvSpPr>
        <dsp:cNvPr id="0" name=""/>
        <dsp:cNvSpPr/>
      </dsp:nvSpPr>
      <dsp:spPr>
        <a:xfrm>
          <a:off x="0" y="439431"/>
          <a:ext cx="1792968" cy="1792968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FFFF00"/>
              </a:solidFill>
            </a:rPr>
            <a:t>জন্ম:১৮৩৮ </a:t>
          </a:r>
          <a:r>
            <a:rPr lang="en-US" sz="1300" kern="1200" dirty="0" err="1">
              <a:solidFill>
                <a:srgbClr val="FFFF00"/>
              </a:solidFill>
            </a:rPr>
            <a:t>সালের</a:t>
          </a:r>
          <a:r>
            <a:rPr lang="en-US" sz="1300" kern="1200" dirty="0">
              <a:solidFill>
                <a:srgbClr val="FFFF00"/>
              </a:solidFill>
            </a:rPr>
            <a:t> ১৭ </a:t>
          </a:r>
          <a:r>
            <a:rPr lang="en-US" sz="1300" kern="1200" dirty="0" err="1">
              <a:solidFill>
                <a:srgbClr val="FFFF00"/>
              </a:solidFill>
            </a:rPr>
            <a:t>এপ্রিল</a:t>
          </a:r>
          <a:endParaRPr lang="en-US" sz="1300" kern="1200" dirty="0">
            <a:solidFill>
              <a:srgbClr val="FFFF00"/>
            </a:solidFill>
          </a:endParaRPr>
        </a:p>
      </dsp:txBody>
      <dsp:txXfrm>
        <a:off x="262574" y="702005"/>
        <a:ext cx="1267820" cy="1267820"/>
      </dsp:txXfrm>
    </dsp:sp>
    <dsp:sp modelId="{24FF238B-C149-4050-AEDD-B595698102E9}">
      <dsp:nvSpPr>
        <dsp:cNvPr id="0" name=""/>
        <dsp:cNvSpPr/>
      </dsp:nvSpPr>
      <dsp:spPr>
        <a:xfrm rot="21086310">
          <a:off x="1989008" y="707936"/>
          <a:ext cx="614160" cy="605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990019" y="842474"/>
        <a:ext cx="432622" cy="363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3013A-FC54-41F4-95D9-AABFED2E743B}">
      <dsp:nvSpPr>
        <dsp:cNvPr id="0" name=""/>
        <dsp:cNvSpPr/>
      </dsp:nvSpPr>
      <dsp:spPr>
        <a:xfrm>
          <a:off x="1086643" y="2645"/>
          <a:ext cx="2977356" cy="1624012"/>
        </a:xfrm>
        <a:prstGeom prst="rect">
          <a:avLst/>
        </a:prstGeom>
        <a:solidFill>
          <a:schemeClr val="accent6">
            <a:tint val="63000"/>
            <a:satMod val="130000"/>
          </a:schemeClr>
        </a:solidFill>
        <a:ln w="1000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002060"/>
              </a:solidFill>
            </a:rPr>
            <a:t>কাতর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স্বরে</a:t>
          </a:r>
          <a:r>
            <a:rPr lang="en-US" sz="2000" kern="1200" dirty="0">
              <a:solidFill>
                <a:srgbClr val="002060"/>
              </a:solidFill>
            </a:rPr>
            <a:t>=</a:t>
          </a:r>
          <a:r>
            <a:rPr lang="en-US" sz="2000" kern="1200" dirty="0" err="1">
              <a:solidFill>
                <a:srgbClr val="002060"/>
              </a:solidFill>
            </a:rPr>
            <a:t>করুণভাবে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1086643" y="2645"/>
        <a:ext cx="2977356" cy="1624012"/>
      </dsp:txXfrm>
    </dsp:sp>
    <dsp:sp modelId="{9DB78639-6281-4271-88BC-9FE9E283365E}">
      <dsp:nvSpPr>
        <dsp:cNvPr id="0" name=""/>
        <dsp:cNvSpPr/>
      </dsp:nvSpPr>
      <dsp:spPr>
        <a:xfrm>
          <a:off x="4334668" y="2645"/>
          <a:ext cx="2706687" cy="1624012"/>
        </a:xfrm>
        <a:prstGeom prst="rect">
          <a:avLst/>
        </a:prstGeom>
        <a:gradFill rotWithShape="1">
          <a:gsLst>
            <a:gs pos="0">
              <a:schemeClr val="accent2"/>
            </a:gs>
            <a:gs pos="90000">
              <a:schemeClr val="accent2">
                <a:shade val="100000"/>
                <a:satMod val="105000"/>
              </a:schemeClr>
            </a:gs>
            <a:gs pos="100000">
              <a:schemeClr val="accent2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00B0F0"/>
              </a:solidFill>
            </a:rPr>
            <a:t>জীবাত্মা</a:t>
          </a:r>
          <a:r>
            <a:rPr lang="en-US" sz="2000" kern="1200" dirty="0">
              <a:solidFill>
                <a:srgbClr val="00B0F0"/>
              </a:solidFill>
            </a:rPr>
            <a:t>=</a:t>
          </a:r>
          <a:r>
            <a:rPr lang="en-US" sz="2000" kern="1200" dirty="0" err="1">
              <a:solidFill>
                <a:srgbClr val="00B0F0"/>
              </a:solidFill>
            </a:rPr>
            <a:t>মানুষের</a:t>
          </a:r>
          <a:r>
            <a:rPr lang="en-US" sz="2000" kern="1200" dirty="0">
              <a:solidFill>
                <a:srgbClr val="00B0F0"/>
              </a:solidFill>
            </a:rPr>
            <a:t> </a:t>
          </a:r>
          <a:r>
            <a:rPr lang="en-US" sz="2000" kern="1200" dirty="0" err="1">
              <a:solidFill>
                <a:srgbClr val="00B0F0"/>
              </a:solidFill>
            </a:rPr>
            <a:t>আত্মা</a:t>
          </a:r>
          <a:endParaRPr lang="en-US" sz="2000" kern="1200" dirty="0">
            <a:solidFill>
              <a:srgbClr val="00B0F0"/>
            </a:solidFill>
          </a:endParaRPr>
        </a:p>
      </dsp:txBody>
      <dsp:txXfrm>
        <a:off x="4334668" y="2645"/>
        <a:ext cx="2706687" cy="1624012"/>
      </dsp:txXfrm>
    </dsp:sp>
    <dsp:sp modelId="{EB400970-B4D2-45F6-B624-A379E9FC85B3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অনিত্ব</a:t>
          </a:r>
          <a:r>
            <a:rPr lang="en-US" sz="2900" kern="1200" dirty="0"/>
            <a:t>=</a:t>
          </a:r>
          <a:r>
            <a:rPr lang="en-US" sz="2900" kern="1200" dirty="0" err="1"/>
            <a:t>অস্থায়ী</a:t>
          </a:r>
          <a:r>
            <a:rPr lang="en-US" sz="2900" kern="1200" dirty="0"/>
            <a:t>।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1221978" y="1897327"/>
        <a:ext cx="2706687" cy="1624012"/>
      </dsp:txXfrm>
    </dsp:sp>
    <dsp:sp modelId="{586E99F9-50CB-473C-B0BF-27DF94B7852D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solidFill>
                <a:srgbClr val="FFFF00"/>
              </a:solidFill>
            </a:rPr>
            <a:t>আকিষ্ণন</a:t>
          </a:r>
          <a:r>
            <a:rPr lang="en-US" sz="2900" kern="1200" dirty="0">
              <a:solidFill>
                <a:srgbClr val="FFFF00"/>
              </a:solidFill>
            </a:rPr>
            <a:t>=</a:t>
          </a:r>
          <a:r>
            <a:rPr lang="en-US" sz="2900" kern="1200" dirty="0" err="1">
              <a:solidFill>
                <a:srgbClr val="FFFF00"/>
              </a:solidFill>
            </a:rPr>
            <a:t>চেষ্টা</a:t>
          </a:r>
          <a:r>
            <a:rPr lang="en-US" sz="2900" kern="1200" dirty="0"/>
            <a:t>,</a:t>
          </a:r>
        </a:p>
      </dsp:txBody>
      <dsp:txXfrm>
        <a:off x="4199334" y="1897327"/>
        <a:ext cx="2706687" cy="1624012"/>
      </dsp:txXfrm>
    </dsp:sp>
    <dsp:sp modelId="{EC0D4DC6-A3F2-4D91-9F12-D21DA895CF38}">
      <dsp:nvSpPr>
        <dsp:cNvPr id="0" name=""/>
        <dsp:cNvSpPr/>
      </dsp:nvSpPr>
      <dsp:spPr>
        <a:xfrm>
          <a:off x="2710656" y="3792008"/>
          <a:ext cx="2706687" cy="1624012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মহিমা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</a:rPr>
            <a:t>=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গৌরব</a:t>
          </a:r>
          <a:endParaRPr lang="en-US" sz="2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710656" y="3792008"/>
        <a:ext cx="2706687" cy="162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8308548-1AED-49C9-954D-40DB0517304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2BBE1C8-639C-4EEB-8084-D250D16E72E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89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8548-1AED-49C9-954D-40DB0517304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E1C8-639C-4EEB-8084-D250D16E7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7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8548-1AED-49C9-954D-40DB0517304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E1C8-639C-4EEB-8084-D250D16E7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3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8548-1AED-49C9-954D-40DB0517304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E1C8-639C-4EEB-8084-D250D16E7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2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8548-1AED-49C9-954D-40DB0517304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E1C8-639C-4EEB-8084-D250D16E72E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43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8548-1AED-49C9-954D-40DB0517304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E1C8-639C-4EEB-8084-D250D16E7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8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8548-1AED-49C9-954D-40DB0517304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E1C8-639C-4EEB-8084-D250D16E7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3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8548-1AED-49C9-954D-40DB0517304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E1C8-639C-4EEB-8084-D250D16E7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9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8548-1AED-49C9-954D-40DB0517304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E1C8-639C-4EEB-8084-D250D16E7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2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8548-1AED-49C9-954D-40DB0517304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E1C8-639C-4EEB-8084-D250D16E7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4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8548-1AED-49C9-954D-40DB0517304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E1C8-639C-4EEB-8084-D250D16E7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8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8308548-1AED-49C9-954D-40DB0517304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2BBE1C8-639C-4EEB-8084-D250D16E7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9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tm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7C1F48-8B72-405B-BE92-A109500CB920}"/>
              </a:ext>
            </a:extLst>
          </p:cNvPr>
          <p:cNvSpPr txBox="1"/>
          <p:nvPr/>
        </p:nvSpPr>
        <p:spPr>
          <a:xfrm>
            <a:off x="4364987" y="228600"/>
            <a:ext cx="4009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B050"/>
                </a:solidFill>
              </a:rPr>
              <a:t>আজকের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পাঠে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সবাইকে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স্বাগত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36BD9F-B821-485B-8327-425C97FC8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5" y="628710"/>
            <a:ext cx="11764489" cy="23690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362312-A4BF-461E-85E8-F45ABD1FD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5" y="2959512"/>
            <a:ext cx="11827823" cy="366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74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B8B1E8-43E0-4B1B-AB5C-2C82FC34E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79" y="1321638"/>
            <a:ext cx="6027821" cy="49708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E68F8181-9E5E-405A-8674-F4775C6467FD}"/>
              </a:ext>
            </a:extLst>
          </p:cNvPr>
          <p:cNvSpPr/>
          <p:nvPr/>
        </p:nvSpPr>
        <p:spPr>
          <a:xfrm>
            <a:off x="3657599" y="301046"/>
            <a:ext cx="3486637" cy="645524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কবিতাটি</a:t>
            </a:r>
            <a:r>
              <a:rPr lang="en-US" dirty="0"/>
              <a:t> </a:t>
            </a:r>
            <a:r>
              <a:rPr lang="en-US" dirty="0" err="1"/>
              <a:t>বিশেলষণ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পড়ি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>
            <a:extLst>
              <a:ext uri="{FF2B5EF4-FFF2-40B4-BE49-F238E27FC236}">
                <a16:creationId xmlns:a16="http://schemas.microsoft.com/office/drawing/2014/main" id="{DC6EFBEC-299F-45AE-A2DE-2B610A103738}"/>
              </a:ext>
            </a:extLst>
          </p:cNvPr>
          <p:cNvSpPr/>
          <p:nvPr/>
        </p:nvSpPr>
        <p:spPr>
          <a:xfrm>
            <a:off x="3573378" y="409074"/>
            <a:ext cx="3862137" cy="794084"/>
          </a:xfrm>
          <a:prstGeom prst="flowChartMagneticTap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কবিতাটিতে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যা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বলা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হয়েছে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DAE440-DB0A-4C01-9AB3-A86D037E1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05" y="2025354"/>
            <a:ext cx="9369389" cy="42089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9921C0-B775-49C7-ADED-AA60E34D72F7}"/>
              </a:ext>
            </a:extLst>
          </p:cNvPr>
          <p:cNvSpPr/>
          <p:nvPr/>
        </p:nvSpPr>
        <p:spPr>
          <a:xfrm>
            <a:off x="1532021" y="2025354"/>
            <a:ext cx="1463843" cy="493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97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E6FF58DE-0448-4371-9AE9-590EE79B631E}"/>
              </a:ext>
            </a:extLst>
          </p:cNvPr>
          <p:cNvSpPr/>
          <p:nvPr/>
        </p:nvSpPr>
        <p:spPr>
          <a:xfrm>
            <a:off x="4343398" y="360948"/>
            <a:ext cx="2803360" cy="553452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দলগত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কাজ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F24855-8FCA-4FA3-AB96-021D515CA044}"/>
              </a:ext>
            </a:extLst>
          </p:cNvPr>
          <p:cNvSpPr/>
          <p:nvPr/>
        </p:nvSpPr>
        <p:spPr>
          <a:xfrm>
            <a:off x="3765884" y="2237874"/>
            <a:ext cx="5149516" cy="10106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FF00"/>
                </a:solidFill>
              </a:rPr>
              <a:t>কবি</a:t>
            </a:r>
            <a:r>
              <a:rPr lang="en-US" dirty="0">
                <a:solidFill>
                  <a:srgbClr val="FFFF00"/>
                </a:solidFill>
              </a:rPr>
              <a:t>  </a:t>
            </a:r>
            <a:r>
              <a:rPr lang="en-US" dirty="0" err="1">
                <a:solidFill>
                  <a:srgbClr val="FFFF00"/>
                </a:solidFill>
              </a:rPr>
              <a:t>সংসার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সমরাঙ্গম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বলতে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কি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বুঝিয়েছেন</a:t>
            </a:r>
            <a:r>
              <a:rPr lang="en-US" dirty="0">
                <a:solidFill>
                  <a:srgbClr val="FFFF00"/>
                </a:solidFill>
              </a:rPr>
              <a:t>?’</a:t>
            </a:r>
          </a:p>
        </p:txBody>
      </p:sp>
    </p:spTree>
    <p:extLst>
      <p:ext uri="{BB962C8B-B14F-4D97-AF65-F5344CB8AC3E}">
        <p14:creationId xmlns:p14="http://schemas.microsoft.com/office/powerpoint/2010/main" val="210679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6635C457-2A79-4A7C-B7C8-0F417388E644}"/>
              </a:ext>
            </a:extLst>
          </p:cNvPr>
          <p:cNvSpPr/>
          <p:nvPr/>
        </p:nvSpPr>
        <p:spPr>
          <a:xfrm>
            <a:off x="4247147" y="505326"/>
            <a:ext cx="2466474" cy="709863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মূল্যায়ন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4F3A5EC0-32CB-4BDD-8412-20F974B3435F}"/>
              </a:ext>
            </a:extLst>
          </p:cNvPr>
          <p:cNvSpPr/>
          <p:nvPr/>
        </p:nvSpPr>
        <p:spPr>
          <a:xfrm>
            <a:off x="3152274" y="2177716"/>
            <a:ext cx="5715000" cy="1419726"/>
          </a:xfrm>
          <a:prstGeom prst="doubleWave">
            <a:avLst>
              <a:gd name="adj1" fmla="val 6250"/>
              <a:gd name="adj2" fmla="val -168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১.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কবি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কোন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দৃশ্যভূলতে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নিষেধ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করেছেন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২.কীভাবে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ভবের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উন্নাত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করা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যায়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1677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5DEB711E-3A24-418E-B380-3FD72278ABC5}"/>
              </a:ext>
            </a:extLst>
          </p:cNvPr>
          <p:cNvSpPr/>
          <p:nvPr/>
        </p:nvSpPr>
        <p:spPr>
          <a:xfrm>
            <a:off x="3513221" y="649704"/>
            <a:ext cx="4186990" cy="1118937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B0F0"/>
                </a:solidFill>
              </a:rPr>
              <a:t>বাড়ির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কাজ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7671C2-33A3-491E-86CD-445A4144A662}"/>
              </a:ext>
            </a:extLst>
          </p:cNvPr>
          <p:cNvSpPr txBox="1"/>
          <p:nvPr/>
        </p:nvSpPr>
        <p:spPr>
          <a:xfrm>
            <a:off x="2901616" y="2683042"/>
            <a:ext cx="796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00B050"/>
                </a:solidFill>
              </a:rPr>
              <a:t>তুমি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আদর্শ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মনে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কর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এমন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একজনমানুষের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সংক্ষিপ্ত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পরিচয়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দাও</a:t>
            </a:r>
            <a:r>
              <a:rPr lang="en-US" dirty="0">
                <a:solidFill>
                  <a:srgbClr val="00B05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4242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59117A06-10D5-4D0D-96F6-56C43B6401E0}"/>
              </a:ext>
            </a:extLst>
          </p:cNvPr>
          <p:cNvSpPr/>
          <p:nvPr/>
        </p:nvSpPr>
        <p:spPr>
          <a:xfrm>
            <a:off x="204537" y="48126"/>
            <a:ext cx="11754852" cy="2009274"/>
          </a:xfrm>
          <a:prstGeom prst="plaqu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সবাইকে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ধন্যবাদ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BA5CFD-74B7-4020-9643-3DAD411CF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7" y="2237874"/>
            <a:ext cx="11754852" cy="439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000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3265E0-3551-4BDD-A474-5E30BD458760}"/>
              </a:ext>
            </a:extLst>
          </p:cNvPr>
          <p:cNvSpPr txBox="1"/>
          <p:nvPr/>
        </p:nvSpPr>
        <p:spPr>
          <a:xfrm>
            <a:off x="3869376" y="921275"/>
            <a:ext cx="445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চল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আমরা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প্রশ্নের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উত্তর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দেওয়ার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চেষ্টা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করি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FB0FEDA-6DF0-40A4-BA77-A57CA8F9AAF3}"/>
              </a:ext>
            </a:extLst>
          </p:cNvPr>
          <p:cNvCxnSpPr/>
          <p:nvPr/>
        </p:nvCxnSpPr>
        <p:spPr>
          <a:xfrm>
            <a:off x="4487779" y="1564105"/>
            <a:ext cx="0" cy="0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9470D36-75E5-4473-9D18-1468D74A6F79}"/>
              </a:ext>
            </a:extLst>
          </p:cNvPr>
          <p:cNvSpPr txBox="1"/>
          <p:nvPr/>
        </p:nvSpPr>
        <p:spPr>
          <a:xfrm>
            <a:off x="3569368" y="2308103"/>
            <a:ext cx="5053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১.</a:t>
            </a:r>
            <a:r>
              <a:rPr lang="en-US" dirty="0">
                <a:solidFill>
                  <a:srgbClr val="00B0F0"/>
                </a:solidFill>
              </a:rPr>
              <a:t>জীবনটা </a:t>
            </a:r>
            <a:r>
              <a:rPr lang="en-US" dirty="0" err="1">
                <a:solidFill>
                  <a:srgbClr val="00B0F0"/>
                </a:solidFill>
              </a:rPr>
              <a:t>কী</a:t>
            </a:r>
            <a:r>
              <a:rPr lang="en-US" dirty="0">
                <a:solidFill>
                  <a:srgbClr val="00B0F0"/>
                </a:solidFill>
              </a:rPr>
              <a:t>?</a:t>
            </a:r>
          </a:p>
          <a:p>
            <a:r>
              <a:rPr lang="en-US" dirty="0">
                <a:solidFill>
                  <a:srgbClr val="00B0F0"/>
                </a:solidFill>
              </a:rPr>
              <a:t>২.মানব </a:t>
            </a:r>
            <a:r>
              <a:rPr lang="en-US" dirty="0" err="1">
                <a:solidFill>
                  <a:srgbClr val="00B0F0"/>
                </a:solidFill>
              </a:rPr>
              <a:t>জীবন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স্বার্থক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করার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জন্য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কি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করা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উচিত</a:t>
            </a:r>
            <a:r>
              <a:rPr lang="en-US" dirty="0">
                <a:solidFill>
                  <a:srgbClr val="00B0F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214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FC5385-60B2-4A65-9C09-899879668BAC}"/>
              </a:ext>
            </a:extLst>
          </p:cNvPr>
          <p:cNvSpPr txBox="1"/>
          <p:nvPr/>
        </p:nvSpPr>
        <p:spPr>
          <a:xfrm>
            <a:off x="1140030" y="1864426"/>
            <a:ext cx="9417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এই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শেষে</a:t>
            </a:r>
            <a:r>
              <a:rPr lang="en-US" dirty="0"/>
              <a:t> </a:t>
            </a:r>
            <a:r>
              <a:rPr lang="en-US" dirty="0" err="1"/>
              <a:t>শিক্ষার্থীরা</a:t>
            </a:r>
            <a:r>
              <a:rPr lang="en-US" dirty="0"/>
              <a:t>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                                            ১. </a:t>
            </a:r>
            <a:r>
              <a:rPr lang="en-US" dirty="0" err="1"/>
              <a:t>শব্দের</a:t>
            </a:r>
            <a:r>
              <a:rPr lang="en-US" dirty="0"/>
              <a:t> </a:t>
            </a:r>
            <a:r>
              <a:rPr lang="en-US" dirty="0" err="1"/>
              <a:t>অর্থ</a:t>
            </a:r>
            <a:r>
              <a:rPr lang="en-US" dirty="0"/>
              <a:t> </a:t>
            </a:r>
            <a:r>
              <a:rPr lang="en-US" dirty="0" err="1"/>
              <a:t>বলতে</a:t>
            </a:r>
            <a:r>
              <a:rPr lang="en-US" dirty="0"/>
              <a:t> </a:t>
            </a:r>
            <a:r>
              <a:rPr lang="en-US" dirty="0" err="1"/>
              <a:t>পারবেও</a:t>
            </a:r>
            <a:r>
              <a:rPr lang="en-US" dirty="0"/>
              <a:t> </a:t>
            </a:r>
            <a:r>
              <a:rPr lang="en-US" dirty="0" err="1"/>
              <a:t>বাক্য</a:t>
            </a:r>
            <a:r>
              <a:rPr lang="en-US" dirty="0"/>
              <a:t> </a:t>
            </a:r>
            <a:r>
              <a:rPr lang="en-US" dirty="0" err="1"/>
              <a:t>প্রয়োগ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।</a:t>
            </a:r>
          </a:p>
          <a:p>
            <a:r>
              <a:rPr lang="en-US" dirty="0"/>
              <a:t>                                                  ২. </a:t>
            </a:r>
            <a:r>
              <a:rPr lang="en-US" dirty="0" err="1"/>
              <a:t>কবিতাটি</a:t>
            </a:r>
            <a:r>
              <a:rPr lang="en-US" dirty="0"/>
              <a:t> </a:t>
            </a:r>
            <a:r>
              <a:rPr lang="en-US" dirty="0" err="1"/>
              <a:t>প্রমিত</a:t>
            </a:r>
            <a:r>
              <a:rPr lang="en-US" dirty="0"/>
              <a:t> </a:t>
            </a:r>
            <a:r>
              <a:rPr lang="en-US" dirty="0" err="1"/>
              <a:t>উচ্চারণে</a:t>
            </a:r>
            <a:r>
              <a:rPr lang="en-US" dirty="0"/>
              <a:t> </a:t>
            </a:r>
            <a:r>
              <a:rPr lang="en-US" dirty="0" err="1"/>
              <a:t>আবৃত্তি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।</a:t>
            </a:r>
          </a:p>
          <a:p>
            <a:pPr algn="just"/>
            <a:r>
              <a:rPr lang="as-IN" dirty="0">
                <a:solidFill>
                  <a:srgbClr val="62626B"/>
                </a:solidFill>
                <a:effectLst/>
              </a:rPr>
              <a:t>.</a:t>
            </a:r>
            <a:r>
              <a:rPr lang="en-US" dirty="0">
                <a:solidFill>
                  <a:srgbClr val="62626B"/>
                </a:solidFill>
                <a:effectLst/>
              </a:rPr>
              <a:t>                                            ৩. </a:t>
            </a:r>
            <a:r>
              <a:rPr lang="as-IN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জীবনকে ইতিবাচক দৃষ্টিভঙ্গিতে দেখার গুরুত্ব ব্যাখ্যা করতে পারবে।</a:t>
            </a:r>
          </a:p>
          <a:p>
            <a:br>
              <a:rPr lang="as-IN" dirty="0">
                <a:solidFill>
                  <a:srgbClr val="62626B"/>
                </a:solidFill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6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F9ED25-D359-4332-A336-2BCA65F8DE5D}"/>
              </a:ext>
            </a:extLst>
          </p:cNvPr>
          <p:cNvSpPr txBox="1"/>
          <p:nvPr/>
        </p:nvSpPr>
        <p:spPr>
          <a:xfrm>
            <a:off x="4435434" y="451262"/>
            <a:ext cx="273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শিরোনাম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4DF0D2-E3DA-4A81-9D49-BE848D243EBB}"/>
              </a:ext>
            </a:extLst>
          </p:cNvPr>
          <p:cNvSpPr txBox="1"/>
          <p:nvPr/>
        </p:nvSpPr>
        <p:spPr>
          <a:xfrm>
            <a:off x="6210794" y="1045029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জীবন-সঙ্গীত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9988BB-5759-4543-96F9-229A055AB0A1}"/>
              </a:ext>
            </a:extLst>
          </p:cNvPr>
          <p:cNvSpPr txBox="1"/>
          <p:nvPr/>
        </p:nvSpPr>
        <p:spPr>
          <a:xfrm>
            <a:off x="7166757" y="1638796"/>
            <a:ext cx="256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হেমচন্দ্র</a:t>
            </a:r>
            <a:r>
              <a:rPr lang="en-US" dirty="0"/>
              <a:t> </a:t>
            </a:r>
            <a:r>
              <a:rPr lang="en-US" dirty="0" err="1"/>
              <a:t>বন্দ্যোপাধ্যায়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9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CCD5716-08CB-420D-9769-1ADEC9B574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4513916"/>
              </p:ext>
            </p:extLst>
          </p:nvPr>
        </p:nvGraphicFramePr>
        <p:xfrm>
          <a:off x="2032000" y="203200"/>
          <a:ext cx="9937750" cy="593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CCB5744-8E43-4A95-AE3D-16E0309B3F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39" y="2068496"/>
            <a:ext cx="1876687" cy="1819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A0C524B-545A-4FCD-8404-9ED8FA8A78CD}"/>
              </a:ext>
            </a:extLst>
          </p:cNvPr>
          <p:cNvSpPr/>
          <p:nvPr/>
        </p:nvSpPr>
        <p:spPr>
          <a:xfrm>
            <a:off x="4788568" y="3996309"/>
            <a:ext cx="2117558" cy="7663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হেমচন্দ্র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বন্দ্যোপাধ্যায়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1D4810C0-351E-4CAA-9213-EE9ACC64D834}"/>
              </a:ext>
            </a:extLst>
          </p:cNvPr>
          <p:cNvSpPr/>
          <p:nvPr/>
        </p:nvSpPr>
        <p:spPr>
          <a:xfrm>
            <a:off x="4174958" y="541422"/>
            <a:ext cx="2875548" cy="854242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একক</a:t>
            </a:r>
            <a:r>
              <a:rPr lang="en-US" dirty="0"/>
              <a:t> </a:t>
            </a:r>
            <a:r>
              <a:rPr lang="en-US" dirty="0" err="1"/>
              <a:t>কাজ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A46F12-F86F-4FF4-91D0-81D0445D9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33" y="1652339"/>
            <a:ext cx="4061294" cy="35533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C18BF2-BC8F-498D-B26A-43105C753528}"/>
              </a:ext>
            </a:extLst>
          </p:cNvPr>
          <p:cNvSpPr txBox="1"/>
          <p:nvPr/>
        </p:nvSpPr>
        <p:spPr>
          <a:xfrm>
            <a:off x="3380874" y="5205660"/>
            <a:ext cx="5763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কবি</a:t>
            </a:r>
            <a:r>
              <a:rPr lang="en-US" dirty="0"/>
              <a:t> </a:t>
            </a:r>
            <a:r>
              <a:rPr lang="en-US" dirty="0" err="1"/>
              <a:t>হেমচন্দ্র</a:t>
            </a:r>
            <a:r>
              <a:rPr lang="en-US" dirty="0"/>
              <a:t> </a:t>
            </a:r>
            <a:r>
              <a:rPr lang="en-US" dirty="0" err="1"/>
              <a:t>বন্দ্যোপাধ্যায়</a:t>
            </a:r>
            <a:r>
              <a:rPr lang="en-US" dirty="0"/>
              <a:t>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en-US" dirty="0" err="1"/>
              <a:t>জন্ম</a:t>
            </a:r>
            <a:r>
              <a:rPr lang="en-US" dirty="0"/>
              <a:t> </a:t>
            </a:r>
            <a:r>
              <a:rPr lang="en-US" dirty="0" err="1"/>
              <a:t>পরিচয়</a:t>
            </a:r>
            <a:r>
              <a:rPr lang="en-US" dirty="0"/>
              <a:t> </a:t>
            </a:r>
            <a:r>
              <a:rPr lang="en-US" dirty="0" err="1"/>
              <a:t>সম্পর্কে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495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C9D6FCD-DB0F-4A0D-9178-2FB2BD0F6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89387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74390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>
            <a:extLst>
              <a:ext uri="{FF2B5EF4-FFF2-40B4-BE49-F238E27FC236}">
                <a16:creationId xmlns:a16="http://schemas.microsoft.com/office/drawing/2014/main" id="{4E7429F7-3935-46B2-9849-BDCCC260153C}"/>
              </a:ext>
            </a:extLst>
          </p:cNvPr>
          <p:cNvSpPr/>
          <p:nvPr/>
        </p:nvSpPr>
        <p:spPr>
          <a:xfrm>
            <a:off x="4489784" y="493294"/>
            <a:ext cx="3212432" cy="1022685"/>
          </a:xfrm>
          <a:prstGeom prst="double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শিক্ষকের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আদর্শ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পাঠ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DDD0C5-5DF1-436E-AA13-593F1893B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127" y="2466474"/>
            <a:ext cx="5515745" cy="28755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7875131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F385DB-4C6C-499B-B27F-DC5D2E629D4F}"/>
              </a:ext>
            </a:extLst>
          </p:cNvPr>
          <p:cNvSpPr txBox="1"/>
          <p:nvPr/>
        </p:nvSpPr>
        <p:spPr>
          <a:xfrm>
            <a:off x="4535905" y="92643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সরব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পাঠ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4177DF-4AD7-44A7-B962-A1D63A786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64" y="1942892"/>
            <a:ext cx="5525271" cy="2972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3095448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2210</TotalTime>
  <Words>202</Words>
  <Application>Microsoft Office PowerPoint</Application>
  <PresentationFormat>Widescreen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Corbel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Aleya Begum</dc:creator>
  <cp:lastModifiedBy>Aleya Begum</cp:lastModifiedBy>
  <cp:revision>8</cp:revision>
  <dcterms:created xsi:type="dcterms:W3CDTF">2021-07-28T21:21:38Z</dcterms:created>
  <dcterms:modified xsi:type="dcterms:W3CDTF">2021-08-03T13:23:18Z</dcterms:modified>
</cp:coreProperties>
</file>