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2" r:id="rId1"/>
  </p:sldMasterIdLst>
  <p:sldIdLst>
    <p:sldId id="256" r:id="rId2"/>
    <p:sldId id="317" r:id="rId3"/>
    <p:sldId id="259" r:id="rId4"/>
    <p:sldId id="261" r:id="rId5"/>
    <p:sldId id="262" r:id="rId6"/>
    <p:sldId id="264" r:id="rId7"/>
    <p:sldId id="265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12" r:id="rId18"/>
    <p:sldId id="299" r:id="rId19"/>
    <p:sldId id="300" r:id="rId20"/>
    <p:sldId id="301" r:id="rId21"/>
    <p:sldId id="302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47870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265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749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768333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7565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1794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02513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9855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6411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3/20/2022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339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15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908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293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689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3041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696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958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173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3/20/2022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604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  <p:sldLayoutId id="2147483700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63B4F-CAD3-1B40-8EDC-5CB53993D5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451467"/>
            <a:ext cx="10931857" cy="937771"/>
          </a:xfrm>
        </p:spPr>
        <p:txBody>
          <a:bodyPr>
            <a:normAutofit/>
          </a:bodyPr>
          <a:lstStyle/>
          <a:p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AB3762-3FD8-7647-A904-6C6C68DB73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607" y="1389238"/>
            <a:ext cx="5465556" cy="2834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4EFA592-3411-1246-8D65-F3DDD41C1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9759" y="1389238"/>
            <a:ext cx="4295321" cy="2834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677946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7516E2-8629-1E4A-921A-78246E05BF9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b="1" cap="none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সমাজবিজ্ঞানী</a:t>
            </a:r>
            <a:r>
              <a:rPr lang="en-US" sz="3600" b="1" cap="none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Schaefer </a:t>
            </a:r>
            <a:r>
              <a:rPr lang="en-US" sz="3600" b="1" cap="none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3600" b="1" cap="none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600" b="1" cap="none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Sociology’গ্রন্থে</a:t>
            </a:r>
            <a:r>
              <a:rPr lang="en-US" sz="3600" b="1" cap="none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নৃগোষ্ঠী</a:t>
            </a:r>
            <a:r>
              <a:rPr lang="en-US" sz="3600" b="1" cap="none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(Race)-</a:t>
            </a:r>
            <a:r>
              <a:rPr lang="en-US" sz="3600" b="1" cap="none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cap="none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সংজ্ঞায়</a:t>
            </a:r>
            <a:r>
              <a:rPr lang="en-US" sz="3600" b="1" cap="none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US" sz="3600" b="1" cap="none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‘</a:t>
            </a:r>
            <a:r>
              <a:rPr lang="en-US" sz="3600" b="1" cap="none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নৃগোষ্ঠী</a:t>
            </a:r>
            <a:r>
              <a:rPr lang="en-US" sz="3600" b="1" cap="none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b="1" cap="none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b="1" cap="none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600" b="1" cap="none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lang="en-US" sz="3600" b="1" cap="none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অন্যদের</a:t>
            </a:r>
            <a:r>
              <a:rPr lang="en-US" sz="3600" b="1" cap="none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cap="none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আবশ্যিক</a:t>
            </a:r>
            <a:r>
              <a:rPr lang="en-US" sz="3600" b="1" cap="none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শারীরিক</a:t>
            </a:r>
            <a:r>
              <a:rPr lang="en-US" sz="3600" b="1" cap="none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ভিন্নতার</a:t>
            </a:r>
            <a:r>
              <a:rPr lang="en-US" sz="3600" b="1" cap="none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600" b="1" cap="none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আলাদা</a:t>
            </a:r>
            <a:r>
              <a:rPr lang="en-US" sz="3600" b="1" cap="none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।’</a:t>
            </a:r>
          </a:p>
        </p:txBody>
      </p:sp>
      <p:sp>
        <p:nvSpPr>
          <p:cNvPr id="4" name="Double Wave 3">
            <a:extLst>
              <a:ext uri="{FF2B5EF4-FFF2-40B4-BE49-F238E27FC236}">
                <a16:creationId xmlns:a16="http://schemas.microsoft.com/office/drawing/2014/main" id="{734BFF8A-342C-4CD0-B147-066C330D6B0E}"/>
              </a:ext>
            </a:extLst>
          </p:cNvPr>
          <p:cNvSpPr/>
          <p:nvPr/>
        </p:nvSpPr>
        <p:spPr>
          <a:xfrm>
            <a:off x="929984" y="150126"/>
            <a:ext cx="10150523" cy="1501254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</a:bodyPr>
          <a:lstStyle/>
          <a:p>
            <a:pPr algn="ctr"/>
            <a:r>
              <a:rPr lang="en-US" sz="2800" dirty="0" err="1"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সমাজবিজ্ঞানী</a:t>
            </a:r>
            <a:r>
              <a:rPr lang="en-US" sz="2800" dirty="0"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বিভিন্নভাবে</a:t>
            </a:r>
            <a:r>
              <a:rPr lang="en-US" sz="2800" dirty="0"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নৃগোষ্ঠীর</a:t>
            </a:r>
            <a:r>
              <a:rPr lang="en-US" sz="2800" dirty="0"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2800" dirty="0"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2800" dirty="0"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2800" dirty="0"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2800" dirty="0"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en-US" sz="2800" dirty="0"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dirty="0"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2800" dirty="0">
              <a:highlight>
                <a:srgbClr val="00008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5849413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345526-DFF4-4B41-ABF8-2BAC0910EB5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3637128"/>
            <a:ext cx="11655188" cy="1753739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E.B.Tylor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‘Dictionary Of Anthropology’-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নৃগোষ্ঠী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(Race)-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সংজ্ঞায়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নৃগোষ্ঠী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যাদের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স্বাতন্ত্র্যসূচক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বংশগতিতে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বহনযোগী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দৈহিক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বৈশিষ্ট্যাবলী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রয়েছে</a:t>
            </a: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935EF9-691D-354B-A153-A8FAF927D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21" y="122830"/>
            <a:ext cx="2970457" cy="24602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Flowchart: Terminator 3">
            <a:extLst>
              <a:ext uri="{FF2B5EF4-FFF2-40B4-BE49-F238E27FC236}">
                <a16:creationId xmlns:a16="http://schemas.microsoft.com/office/drawing/2014/main" id="{5DFCD807-81AD-4EA2-8E76-E58297993011}"/>
              </a:ext>
            </a:extLst>
          </p:cNvPr>
          <p:cNvSpPr/>
          <p:nvPr/>
        </p:nvSpPr>
        <p:spPr>
          <a:xfrm>
            <a:off x="0" y="2913797"/>
            <a:ext cx="3439236" cy="723331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E.B.Tylor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23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9ECF67-E19F-1D48-8567-4E074704285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3968582"/>
            <a:ext cx="11641540" cy="1545114"/>
          </a:xfrm>
        </p:spPr>
        <p:txBody>
          <a:bodyPr>
            <a:normAutofit fontScale="85000" lnSpcReduction="20000"/>
          </a:bodyPr>
          <a:lstStyle/>
          <a:p>
            <a:r>
              <a:rPr lang="en-US" sz="3600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নিউজিল্যান্ডের</a:t>
            </a:r>
            <a:r>
              <a:rPr lang="en-US" sz="36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6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নৃবিজ্ঞানী</a:t>
            </a:r>
            <a:r>
              <a:rPr lang="en-US" sz="36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কিসিং</a:t>
            </a:r>
            <a:r>
              <a:rPr lang="en-US" sz="36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‘Cultural </a:t>
            </a:r>
            <a:r>
              <a:rPr lang="en-US" sz="3600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Anthropology'গ্ৰন্থে</a:t>
            </a:r>
            <a:r>
              <a:rPr lang="en-US" sz="36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নৃগোষ্ঠীর</a:t>
            </a:r>
            <a:r>
              <a:rPr lang="en-US" sz="36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সংজ্ঞায়</a:t>
            </a:r>
            <a:r>
              <a:rPr lang="en-US" sz="36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US" sz="36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নৃগোষ্ঠী</a:t>
            </a:r>
            <a:r>
              <a:rPr lang="en-US" sz="36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6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জনগোষ্ঠী</a:t>
            </a:r>
            <a:r>
              <a:rPr lang="en-US" sz="36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lang="en-US" sz="36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ভৌগলিক</a:t>
            </a:r>
            <a:r>
              <a:rPr lang="en-US" sz="36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36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একটু</a:t>
            </a:r>
            <a:r>
              <a:rPr lang="en-US" sz="36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পৃথক</a:t>
            </a:r>
            <a:r>
              <a:rPr lang="en-US" sz="36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বংশানুক্রমিকভাবে</a:t>
            </a:r>
            <a:r>
              <a:rPr lang="en-US" sz="36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36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প্রজাতির</a:t>
            </a:r>
            <a:r>
              <a:rPr lang="en-US" sz="3600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AE6666-DB95-3944-884F-56837AB9F6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2920621" cy="280987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Flowchart: Terminator 3">
            <a:extLst>
              <a:ext uri="{FF2B5EF4-FFF2-40B4-BE49-F238E27FC236}">
                <a16:creationId xmlns:a16="http://schemas.microsoft.com/office/drawing/2014/main" id="{AA15BE01-979F-4116-A017-AF1F25E0399E}"/>
              </a:ext>
            </a:extLst>
          </p:cNvPr>
          <p:cNvSpPr/>
          <p:nvPr/>
        </p:nvSpPr>
        <p:spPr>
          <a:xfrm>
            <a:off x="0" y="3119437"/>
            <a:ext cx="3439236" cy="619125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নৃবিজ্ঞানী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কিসিং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9394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CBABF-5F13-B04F-B5E5-5AE3A2D2A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522" y="1163471"/>
            <a:ext cx="11304677" cy="1151965"/>
          </a:xfrm>
        </p:spPr>
        <p:txBody>
          <a:bodyPr>
            <a:norm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দৈহিক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পার্থক্যের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ভিত্তিতে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সমগ্র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মানবজাতিকে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নৃগোষ্ঠীর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আওতায়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ফেলা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নৃগোষ্ঠী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B8C98-71D0-1745-BD14-FE3ED46CA52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200" b="1" cap="none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3200" b="1" cap="none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ককেশীয়</a:t>
            </a:r>
            <a:r>
              <a:rPr lang="en-US" sz="3200" b="1" cap="none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none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cap="none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none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শ্বেতকায়</a:t>
            </a:r>
            <a:endParaRPr lang="en-US" sz="3200" b="1" cap="none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cap="none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3200" b="1" cap="none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মঙ্গোলীয়</a:t>
            </a:r>
            <a:endParaRPr lang="en-US" sz="3200" b="1" cap="none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cap="none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3200" b="1" cap="none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নিগ্রো</a:t>
            </a:r>
            <a:r>
              <a:rPr lang="en-US" sz="3200" b="1" cap="none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none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cap="none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none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কৃষ্ণকায়</a:t>
            </a:r>
            <a:endParaRPr lang="en-US" sz="3200" b="1" cap="none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cap="none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en-US" sz="3200" b="1" cap="none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অস্ট্রালয়েড</a:t>
            </a:r>
            <a:endParaRPr lang="en-US" sz="3200" b="1" cap="none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66220E19-5C62-40CF-9864-880458F6D2F9}"/>
              </a:ext>
            </a:extLst>
          </p:cNvPr>
          <p:cNvSpPr/>
          <p:nvPr/>
        </p:nvSpPr>
        <p:spPr>
          <a:xfrm>
            <a:off x="433536" y="27294"/>
            <a:ext cx="3551611" cy="873457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6E40BC-C7B1-472A-9D71-E10309325571}"/>
              </a:ext>
            </a:extLst>
          </p:cNvPr>
          <p:cNvSpPr txBox="1"/>
          <p:nvPr/>
        </p:nvSpPr>
        <p:spPr>
          <a:xfrm>
            <a:off x="675674" y="110079"/>
            <a:ext cx="3067334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40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নৃগোষ্ঠীর</a:t>
            </a:r>
            <a:r>
              <a:rPr lang="en-US" sz="40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4000" b="1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endParaRPr lang="en-US" sz="40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84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9B69FB-CC9A-AC43-BC7A-9174386EBD4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-324348" y="368704"/>
            <a:ext cx="7257198" cy="4317034"/>
          </a:xfrm>
        </p:spPr>
        <p:txBody>
          <a:bodyPr>
            <a:noAutofit/>
            <a:scene3d>
              <a:camera prst="isometricOffAxis1Righ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2"/>
            <a:r>
              <a:rPr lang="en-US" sz="4000" b="1" cap="none" dirty="0" err="1">
                <a:ln/>
                <a:solidFill>
                  <a:schemeClr val="accent3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ককেশীয়</a:t>
            </a:r>
            <a:r>
              <a:rPr lang="en-US" sz="4000" b="1" cap="none" dirty="0">
                <a:ln/>
                <a:solidFill>
                  <a:schemeClr val="accent3"/>
                </a:solidFill>
                <a:highlight>
                  <a:srgbClr val="000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</a:p>
          <a:p>
            <a:pPr marL="914400" lvl="2" indent="0">
              <a:buNone/>
            </a:pPr>
            <a:r>
              <a:rPr lang="en-US" sz="4000" b="1" cap="none" dirty="0" err="1">
                <a:ln/>
                <a:solidFill>
                  <a:schemeClr val="accent3"/>
                </a:solidFill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ককেশীয়</a:t>
            </a:r>
            <a:r>
              <a:rPr lang="en-US" sz="4000" b="1" cap="none" dirty="0">
                <a:ln/>
                <a:solidFill>
                  <a:schemeClr val="accent3"/>
                </a:solidFill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cap="none" dirty="0" err="1">
                <a:ln/>
                <a:solidFill>
                  <a:schemeClr val="accent3"/>
                </a:solidFill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দের</a:t>
            </a:r>
            <a:r>
              <a:rPr lang="en-US" sz="4000" b="1" cap="none" dirty="0">
                <a:ln/>
                <a:solidFill>
                  <a:schemeClr val="accent3"/>
                </a:solidFill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cap="none" dirty="0" err="1">
                <a:ln/>
                <a:solidFill>
                  <a:schemeClr val="accent3"/>
                </a:solidFill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বাসস্থান</a:t>
            </a:r>
            <a:r>
              <a:rPr lang="en-US" sz="4000" b="1" cap="none" dirty="0">
                <a:ln/>
                <a:solidFill>
                  <a:schemeClr val="accent3"/>
                </a:solidFill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cap="none" dirty="0" err="1">
                <a:ln/>
                <a:solidFill>
                  <a:schemeClr val="accent3"/>
                </a:solidFill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প্রধানত</a:t>
            </a:r>
            <a:r>
              <a:rPr lang="en-US" sz="4000" b="1" cap="none" dirty="0">
                <a:ln/>
                <a:solidFill>
                  <a:schemeClr val="accent3"/>
                </a:solidFill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cap="none" dirty="0" err="1">
                <a:ln/>
                <a:solidFill>
                  <a:schemeClr val="accent3"/>
                </a:solidFill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ইউরোপ-আমেরিকা</a:t>
            </a:r>
            <a:r>
              <a:rPr lang="en-US" sz="4000" b="1" cap="none" dirty="0">
                <a:ln/>
                <a:solidFill>
                  <a:schemeClr val="accent3"/>
                </a:solidFill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cap="none" dirty="0" err="1">
                <a:ln/>
                <a:solidFill>
                  <a:schemeClr val="accent3"/>
                </a:solidFill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000" b="1" cap="none" dirty="0">
                <a:ln/>
                <a:solidFill>
                  <a:schemeClr val="accent3"/>
                </a:solidFill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cap="none" dirty="0" err="1">
                <a:ln/>
                <a:solidFill>
                  <a:schemeClr val="accent3"/>
                </a:solidFill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আফ্রিকা</a:t>
            </a:r>
            <a:r>
              <a:rPr lang="en-US" sz="4000" b="1" cap="none" dirty="0">
                <a:ln/>
                <a:solidFill>
                  <a:schemeClr val="accent3"/>
                </a:solidFill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cap="none" dirty="0" err="1">
                <a:ln/>
                <a:solidFill>
                  <a:schemeClr val="accent3"/>
                </a:solidFill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মধ্যপ্রাচ্য</a:t>
            </a:r>
            <a:r>
              <a:rPr lang="en-US" sz="4000" b="1" cap="none" dirty="0">
                <a:ln/>
                <a:solidFill>
                  <a:schemeClr val="accent3"/>
                </a:solidFill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cap="none" dirty="0" err="1">
                <a:ln/>
                <a:solidFill>
                  <a:schemeClr val="accent3"/>
                </a:solidFill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b="1" cap="none" dirty="0">
                <a:ln/>
                <a:solidFill>
                  <a:schemeClr val="accent3"/>
                </a:solidFill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cap="none" dirty="0" err="1">
                <a:ln/>
                <a:solidFill>
                  <a:schemeClr val="accent3"/>
                </a:solidFill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sz="4000" b="1" cap="none" dirty="0">
                <a:ln/>
                <a:solidFill>
                  <a:schemeClr val="accent3"/>
                </a:solidFill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cap="none" dirty="0" err="1">
                <a:ln/>
                <a:solidFill>
                  <a:schemeClr val="accent3"/>
                </a:solidFill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এশিয়ার</a:t>
            </a:r>
            <a:r>
              <a:rPr lang="en-US" sz="4000" b="1" cap="none" dirty="0">
                <a:ln/>
                <a:solidFill>
                  <a:schemeClr val="accent3"/>
                </a:solidFill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cap="none" dirty="0" err="1">
                <a:ln/>
                <a:solidFill>
                  <a:schemeClr val="accent3"/>
                </a:solidFill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000" b="1" cap="none" dirty="0">
                <a:ln/>
                <a:solidFill>
                  <a:schemeClr val="accent3"/>
                </a:solidFill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cap="none" dirty="0" err="1">
                <a:ln/>
                <a:solidFill>
                  <a:schemeClr val="accent3"/>
                </a:solidFill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অঞ্চলে।ককেশীয়দের</a:t>
            </a:r>
            <a:r>
              <a:rPr lang="en-US" sz="4000" b="1" cap="none" dirty="0">
                <a:ln/>
                <a:solidFill>
                  <a:schemeClr val="accent3"/>
                </a:solidFill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cap="none" dirty="0" err="1">
                <a:ln/>
                <a:solidFill>
                  <a:schemeClr val="accent3"/>
                </a:solidFill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গায়ের</a:t>
            </a:r>
            <a:r>
              <a:rPr lang="en-US" sz="4000" b="1" cap="none" dirty="0">
                <a:ln/>
                <a:solidFill>
                  <a:schemeClr val="accent3"/>
                </a:solidFill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cap="none" dirty="0" err="1">
                <a:ln/>
                <a:solidFill>
                  <a:schemeClr val="accent3"/>
                </a:solidFill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চামড়া</a:t>
            </a:r>
            <a:r>
              <a:rPr lang="en-US" sz="4000" b="1" cap="none" dirty="0">
                <a:ln/>
                <a:solidFill>
                  <a:schemeClr val="accent3"/>
                </a:solidFill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cap="none" dirty="0" err="1">
                <a:ln/>
                <a:solidFill>
                  <a:schemeClr val="accent3"/>
                </a:solidFill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সাদা</a:t>
            </a:r>
            <a:r>
              <a:rPr lang="en-US" sz="4000" b="1" cap="none" dirty="0">
                <a:ln/>
                <a:solidFill>
                  <a:schemeClr val="accent3"/>
                </a:solidFill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cap="none" dirty="0" err="1">
                <a:ln/>
                <a:solidFill>
                  <a:schemeClr val="accent3"/>
                </a:solidFill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চুল</a:t>
            </a:r>
            <a:r>
              <a:rPr lang="en-US" sz="4000" b="1" cap="none" dirty="0">
                <a:ln/>
                <a:solidFill>
                  <a:schemeClr val="accent3"/>
                </a:solidFill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cap="none" dirty="0" err="1">
                <a:ln/>
                <a:solidFill>
                  <a:schemeClr val="accent3"/>
                </a:solidFill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কোঁকড়ানো</a:t>
            </a:r>
            <a:r>
              <a:rPr lang="en-US" sz="4000" b="1" cap="none" dirty="0">
                <a:ln/>
                <a:solidFill>
                  <a:schemeClr val="accent3"/>
                </a:solidFill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4000" b="1" cap="none" dirty="0" err="1">
                <a:ln/>
                <a:solidFill>
                  <a:schemeClr val="accent3"/>
                </a:solidFill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দেহ</a:t>
            </a:r>
            <a:r>
              <a:rPr lang="en-US" sz="4000" b="1" cap="none" dirty="0">
                <a:ln/>
                <a:solidFill>
                  <a:schemeClr val="accent3"/>
                </a:solidFill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cap="none" dirty="0" err="1">
                <a:ln/>
                <a:solidFill>
                  <a:schemeClr val="accent3"/>
                </a:solidFill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লোমাবৃত,নাক</a:t>
            </a:r>
            <a:r>
              <a:rPr lang="en-US" sz="4000" b="1" cap="none" dirty="0">
                <a:ln/>
                <a:solidFill>
                  <a:schemeClr val="accent3"/>
                </a:solidFill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cap="none" dirty="0" err="1">
                <a:ln/>
                <a:solidFill>
                  <a:schemeClr val="accent3"/>
                </a:solidFill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পাতলা</a:t>
            </a:r>
            <a:r>
              <a:rPr lang="en-US" sz="4000" b="1" cap="none" dirty="0">
                <a:ln/>
                <a:solidFill>
                  <a:schemeClr val="accent3"/>
                </a:solidFill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cap="none" dirty="0" err="1">
                <a:ln/>
                <a:solidFill>
                  <a:schemeClr val="accent3"/>
                </a:solidFill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উন্নত</a:t>
            </a:r>
            <a:r>
              <a:rPr lang="en-US" sz="4000" b="1" cap="none" dirty="0">
                <a:ln/>
                <a:solidFill>
                  <a:schemeClr val="accent3"/>
                </a:solidFill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4000" b="1" cap="none" dirty="0" err="1">
                <a:ln/>
                <a:solidFill>
                  <a:schemeClr val="accent3"/>
                </a:solidFill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ঠোঁট</a:t>
            </a:r>
            <a:r>
              <a:rPr lang="en-US" sz="4000" b="1" cap="none" dirty="0">
                <a:ln/>
                <a:solidFill>
                  <a:schemeClr val="accent3"/>
                </a:solidFill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cap="none" dirty="0" err="1">
                <a:ln/>
                <a:solidFill>
                  <a:schemeClr val="accent3"/>
                </a:solidFill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পাতলা</a:t>
            </a:r>
            <a:r>
              <a:rPr lang="en-US" sz="4000" b="1" cap="none" dirty="0">
                <a:ln/>
                <a:solidFill>
                  <a:schemeClr val="accent3"/>
                </a:solidFill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BFA47A7-80E7-1C4F-90E5-E174CE40DE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1927" y="563900"/>
            <a:ext cx="3889613" cy="48679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994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F1C4A0-909F-1A4E-AD84-2981988A25B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5922" y="4893"/>
            <a:ext cx="7212926" cy="5345029"/>
          </a:xfrm>
        </p:spPr>
        <p:txBody>
          <a:bodyPr>
            <a:normAutofit/>
            <a:scene3d>
              <a:camera prst="isometricOffAxis1Right"/>
              <a:lightRig rig="threePt" dir="t"/>
            </a:scene3d>
          </a:bodyPr>
          <a:lstStyle/>
          <a:p>
            <a:r>
              <a:rPr lang="en-US" sz="3600" dirty="0" err="1">
                <a:highlight>
                  <a:srgbClr val="00FF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মঙ্গোলীয়</a:t>
            </a:r>
            <a:r>
              <a:rPr lang="en-US" sz="3600" dirty="0">
                <a:highlight>
                  <a:srgbClr val="00FF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</a:p>
          <a:p>
            <a:pPr marL="0" indent="0">
              <a:buNone/>
            </a:pPr>
            <a:r>
              <a:rPr lang="en-US" sz="3600" b="1" cap="none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36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গায়ের</a:t>
            </a:r>
            <a:r>
              <a:rPr lang="en-US" sz="36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36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পীতবর্ণ</a:t>
            </a:r>
            <a:r>
              <a:rPr lang="en-US" sz="36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উজ্জ্বল</a:t>
            </a:r>
            <a:r>
              <a:rPr lang="en-US" sz="36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শ্যামলা</a:t>
            </a:r>
            <a:r>
              <a:rPr lang="en-US" sz="36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cap="none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36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চুল</a:t>
            </a:r>
            <a:r>
              <a:rPr lang="en-US" sz="36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কালো</a:t>
            </a:r>
            <a:r>
              <a:rPr lang="en-US" sz="36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36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গাঢ়</a:t>
            </a:r>
            <a:r>
              <a:rPr lang="en-US" sz="36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বাদামী</a:t>
            </a:r>
            <a:r>
              <a:rPr lang="en-US" sz="36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cap="none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কালো</a:t>
            </a:r>
            <a:r>
              <a:rPr lang="en-US" sz="36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বাদামী</a:t>
            </a:r>
            <a:r>
              <a:rPr lang="en-US" sz="36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চোখ</a:t>
            </a:r>
            <a:r>
              <a:rPr lang="en-US" sz="36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600" b="1" cap="none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নাক</a:t>
            </a:r>
            <a:r>
              <a:rPr lang="en-US" sz="36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মোটা</a:t>
            </a:r>
            <a:r>
              <a:rPr lang="en-US" sz="36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কিছুটা</a:t>
            </a:r>
            <a:r>
              <a:rPr lang="en-US" sz="36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উন্নত</a:t>
            </a:r>
            <a:r>
              <a:rPr lang="en-US" sz="36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cap="none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মঙ্গোলীয়</a:t>
            </a:r>
            <a:r>
              <a:rPr lang="en-US" sz="36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6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sz="36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cap="none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36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এশয়া</a:t>
            </a:r>
            <a:r>
              <a:rPr lang="en-US" sz="36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cap="none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দক্ষিণ-পূর্ব</a:t>
            </a:r>
            <a:r>
              <a:rPr lang="en-US" sz="36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এশিয়া</a:t>
            </a:r>
            <a:r>
              <a:rPr lang="en-US" sz="36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600" b="1" cap="none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cap="none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sz="36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আমেরিকার</a:t>
            </a:r>
            <a:r>
              <a:rPr lang="en-US" sz="36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অঞ্চলে</a:t>
            </a:r>
            <a:r>
              <a:rPr lang="en-US" sz="36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36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cap="non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8F7BDF-945A-194C-8200-9F4202A1DB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9666" y="955343"/>
            <a:ext cx="4421874" cy="43945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8564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60811-91D7-A044-9D3F-08AE04AB820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-105770" y="34573"/>
            <a:ext cx="6451979" cy="5574657"/>
          </a:xfrm>
        </p:spPr>
        <p:txBody>
          <a:bodyPr>
            <a:normAutofit/>
            <a:scene3d>
              <a:camera prst="isometricOffAxis1Right"/>
              <a:lightRig rig="threePt" dir="t"/>
            </a:scene3d>
          </a:bodyPr>
          <a:lstStyle/>
          <a:p>
            <a:r>
              <a:rPr lang="en-US" sz="3600" cap="none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ighlight>
                  <a:srgbClr val="0000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নিগ্রো</a:t>
            </a:r>
            <a:r>
              <a:rPr lang="en-US" sz="3600" dirty="0" err="1">
                <a:solidFill>
                  <a:srgbClr val="C00000"/>
                </a:solidFill>
                <a:highlight>
                  <a:srgbClr val="0000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en-US" sz="3600" cap="none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ighlight>
                  <a:srgbClr val="0000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en-US" sz="3600" dirty="0">
                <a:highlight>
                  <a:srgbClr val="0000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</a:p>
          <a:p>
            <a:pPr marL="0" indent="0">
              <a:buNone/>
            </a:pPr>
            <a:r>
              <a:rPr lang="en-US" sz="3600" dirty="0" err="1">
                <a:solidFill>
                  <a:schemeClr val="bg1"/>
                </a:solidFill>
                <a:highlight>
                  <a:srgbClr val="00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নিগ্রোদের</a:t>
            </a:r>
            <a:r>
              <a:rPr lang="en-US" sz="3600" dirty="0">
                <a:solidFill>
                  <a:schemeClr val="bg1"/>
                </a:solidFill>
                <a:highlight>
                  <a:srgbClr val="00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highlight>
                  <a:srgbClr val="00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>
                <a:solidFill>
                  <a:schemeClr val="bg1"/>
                </a:solidFill>
                <a:highlight>
                  <a:srgbClr val="00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highlight>
                  <a:srgbClr val="00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পড়ে</a:t>
            </a:r>
            <a:r>
              <a:rPr lang="en-US" sz="3600" dirty="0">
                <a:solidFill>
                  <a:schemeClr val="bg1"/>
                </a:solidFill>
                <a:highlight>
                  <a:srgbClr val="00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highlight>
                  <a:srgbClr val="00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আফ্রিকান</a:t>
            </a:r>
            <a:r>
              <a:rPr lang="en-US" sz="3600" dirty="0">
                <a:solidFill>
                  <a:schemeClr val="bg1"/>
                </a:solidFill>
                <a:highlight>
                  <a:srgbClr val="00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highlight>
                  <a:srgbClr val="00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solidFill>
                  <a:schemeClr val="bg1"/>
                </a:solidFill>
                <a:highlight>
                  <a:srgbClr val="00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highlight>
                  <a:srgbClr val="00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সমুদ্র</a:t>
            </a:r>
            <a:r>
              <a:rPr lang="en-US" sz="3600" dirty="0">
                <a:solidFill>
                  <a:schemeClr val="bg1"/>
                </a:solidFill>
                <a:highlight>
                  <a:srgbClr val="00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highlight>
                  <a:srgbClr val="00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তীরবর্তী</a:t>
            </a:r>
            <a:r>
              <a:rPr lang="en-US" sz="3600" dirty="0">
                <a:solidFill>
                  <a:schemeClr val="bg1"/>
                </a:solidFill>
                <a:highlight>
                  <a:srgbClr val="00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highlight>
                  <a:srgbClr val="00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অঞ্চলে</a:t>
            </a:r>
            <a:r>
              <a:rPr lang="en-US" sz="3600" dirty="0">
                <a:solidFill>
                  <a:schemeClr val="bg1"/>
                </a:solidFill>
                <a:highlight>
                  <a:srgbClr val="00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highlight>
                  <a:srgbClr val="00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নিগ্রো</a:t>
            </a:r>
            <a:r>
              <a:rPr lang="en-US" sz="3600" dirty="0">
                <a:solidFill>
                  <a:schemeClr val="bg1"/>
                </a:solidFill>
                <a:highlight>
                  <a:srgbClr val="00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chemeClr val="bg1"/>
                </a:solidFill>
                <a:highlight>
                  <a:srgbClr val="00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নেগ্ৰিটোরা।এদের</a:t>
            </a:r>
            <a:r>
              <a:rPr lang="en-US" sz="3600" dirty="0">
                <a:solidFill>
                  <a:schemeClr val="bg1"/>
                </a:solidFill>
                <a:highlight>
                  <a:srgbClr val="00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highlight>
                  <a:srgbClr val="00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গায়ের</a:t>
            </a:r>
            <a:r>
              <a:rPr lang="en-US" sz="3600" dirty="0">
                <a:solidFill>
                  <a:schemeClr val="bg1"/>
                </a:solidFill>
                <a:highlight>
                  <a:srgbClr val="00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highlight>
                  <a:srgbClr val="00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3600" dirty="0">
                <a:solidFill>
                  <a:schemeClr val="bg1"/>
                </a:solidFill>
                <a:highlight>
                  <a:srgbClr val="00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highlight>
                  <a:srgbClr val="00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কালো</a:t>
            </a:r>
            <a:r>
              <a:rPr lang="en-US" sz="3600" dirty="0">
                <a:solidFill>
                  <a:schemeClr val="bg1"/>
                </a:solidFill>
                <a:highlight>
                  <a:srgbClr val="00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chemeClr val="bg1"/>
                </a:solidFill>
                <a:highlight>
                  <a:srgbClr val="00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চুল</a:t>
            </a:r>
            <a:r>
              <a:rPr lang="en-US" sz="3600" dirty="0">
                <a:solidFill>
                  <a:schemeClr val="bg1"/>
                </a:solidFill>
                <a:highlight>
                  <a:srgbClr val="00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highlight>
                  <a:srgbClr val="00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পশমি</a:t>
            </a:r>
            <a:r>
              <a:rPr lang="en-US" sz="3600" dirty="0">
                <a:solidFill>
                  <a:schemeClr val="bg1"/>
                </a:solidFill>
                <a:highlight>
                  <a:srgbClr val="00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highlight>
                  <a:srgbClr val="00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solidFill>
                  <a:schemeClr val="bg1"/>
                </a:solidFill>
                <a:highlight>
                  <a:srgbClr val="00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highlight>
                  <a:srgbClr val="00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নাক</a:t>
            </a:r>
            <a:r>
              <a:rPr lang="en-US" sz="3600" dirty="0">
                <a:solidFill>
                  <a:schemeClr val="bg1"/>
                </a:solidFill>
                <a:highlight>
                  <a:srgbClr val="00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highlight>
                  <a:srgbClr val="00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প্রশস্ত</a:t>
            </a:r>
            <a:r>
              <a:rPr lang="en-US" sz="3600" dirty="0">
                <a:solidFill>
                  <a:schemeClr val="bg1"/>
                </a:solidFill>
                <a:highlight>
                  <a:srgbClr val="00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chemeClr val="bg1"/>
                </a:solidFill>
                <a:highlight>
                  <a:srgbClr val="00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গায়ে</a:t>
            </a:r>
            <a:r>
              <a:rPr lang="en-US" sz="3600" dirty="0">
                <a:solidFill>
                  <a:schemeClr val="bg1"/>
                </a:solidFill>
                <a:highlight>
                  <a:srgbClr val="00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highlight>
                  <a:srgbClr val="00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পাতলা</a:t>
            </a:r>
            <a:r>
              <a:rPr lang="en-US" sz="3600" dirty="0">
                <a:solidFill>
                  <a:schemeClr val="bg1"/>
                </a:solidFill>
                <a:highlight>
                  <a:srgbClr val="00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highlight>
                  <a:srgbClr val="00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চুল</a:t>
            </a:r>
            <a:r>
              <a:rPr lang="en-US" sz="3600" dirty="0">
                <a:solidFill>
                  <a:schemeClr val="bg1"/>
                </a:solidFill>
                <a:highlight>
                  <a:srgbClr val="00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highlight>
                  <a:srgbClr val="00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লক্ষনীয়</a:t>
            </a:r>
            <a:r>
              <a:rPr lang="en-US" sz="3600" dirty="0">
                <a:solidFill>
                  <a:schemeClr val="bg1"/>
                </a:solidFill>
                <a:highlight>
                  <a:srgbClr val="00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chemeClr val="bg1"/>
                </a:solidFill>
                <a:highlight>
                  <a:srgbClr val="00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আফ্রিকা</a:t>
            </a:r>
            <a:r>
              <a:rPr lang="en-US" sz="3600" dirty="0">
                <a:solidFill>
                  <a:schemeClr val="bg1"/>
                </a:solidFill>
                <a:highlight>
                  <a:srgbClr val="00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600" dirty="0" err="1">
                <a:solidFill>
                  <a:schemeClr val="bg1"/>
                </a:solidFill>
                <a:highlight>
                  <a:srgbClr val="00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সাহারা</a:t>
            </a:r>
            <a:r>
              <a:rPr lang="en-US" sz="3600" dirty="0">
                <a:solidFill>
                  <a:schemeClr val="bg1"/>
                </a:solidFill>
                <a:highlight>
                  <a:srgbClr val="00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highlight>
                  <a:srgbClr val="00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মরুভূমির</a:t>
            </a:r>
            <a:r>
              <a:rPr lang="en-US" sz="3600" dirty="0">
                <a:solidFill>
                  <a:schemeClr val="bg1"/>
                </a:solidFill>
                <a:highlight>
                  <a:srgbClr val="00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highlight>
                  <a:srgbClr val="00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দক্ষিণে</a:t>
            </a:r>
            <a:r>
              <a:rPr lang="en-US" sz="3600" dirty="0">
                <a:solidFill>
                  <a:schemeClr val="bg1"/>
                </a:solidFill>
                <a:highlight>
                  <a:srgbClr val="00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highlight>
                  <a:srgbClr val="00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solidFill>
                  <a:schemeClr val="bg1"/>
                </a:solidFill>
                <a:highlight>
                  <a:srgbClr val="00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highlight>
                  <a:srgbClr val="00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মেলানেশিয়ায়</a:t>
            </a:r>
            <a:r>
              <a:rPr lang="en-US" sz="3600" dirty="0">
                <a:solidFill>
                  <a:schemeClr val="bg1"/>
                </a:solidFill>
                <a:highlight>
                  <a:srgbClr val="00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highlight>
                  <a:srgbClr val="00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নিগ্রোদের</a:t>
            </a:r>
            <a:r>
              <a:rPr lang="en-US" sz="3600" dirty="0">
                <a:solidFill>
                  <a:schemeClr val="bg1"/>
                </a:solidFill>
                <a:highlight>
                  <a:srgbClr val="00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highlight>
                  <a:srgbClr val="00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dirty="0">
                <a:solidFill>
                  <a:schemeClr val="bg1"/>
                </a:solidFill>
                <a:highlight>
                  <a:srgbClr val="00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highlight>
                  <a:srgbClr val="00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আবাসস্থল</a:t>
            </a:r>
            <a:r>
              <a:rPr lang="en-US" sz="3600" dirty="0">
                <a:solidFill>
                  <a:schemeClr val="bg1"/>
                </a:solidFill>
                <a:highlight>
                  <a:srgbClr val="00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17209F-F0EE-2341-A443-830F2E4765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4694" y="2523300"/>
            <a:ext cx="4110390" cy="30859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D947AF8-73D9-2147-8D7C-18C5915A42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3877" y="65053"/>
            <a:ext cx="4110390" cy="23674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0560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782B7-B522-534B-8FEC-BA92224339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131928"/>
            <a:ext cx="6037022" cy="5026926"/>
          </a:xfrm>
        </p:spPr>
        <p:txBody>
          <a:bodyPr>
            <a:normAutofit/>
            <a:scene3d>
              <a:camera prst="isometricOffAxis1Right"/>
              <a:lightRig rig="threePt" dir="t"/>
            </a:scene3d>
          </a:bodyPr>
          <a:lstStyle/>
          <a:p>
            <a:r>
              <a:rPr lang="en-US" sz="36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highlight>
                  <a:srgbClr val="0000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অস্ট্রেলীয়</a:t>
            </a:r>
            <a:r>
              <a:rPr lang="en-US" sz="3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highlight>
                  <a:srgbClr val="0000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</a:p>
          <a:p>
            <a:pPr marL="0" indent="0">
              <a:buNone/>
            </a:pPr>
            <a:r>
              <a:rPr lang="en-US" sz="36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ইন্দো</a:t>
            </a:r>
            <a:r>
              <a:rPr lang="en-US" sz="3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sz="36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অস্ট্রেলী</a:t>
            </a:r>
            <a:r>
              <a:rPr lang="en-US" sz="3600" dirty="0" err="1">
                <a:solidFill>
                  <a:schemeClr val="accent1">
                    <a:lumMod val="60000"/>
                    <a:lumOff val="40000"/>
                  </a:schemeClr>
                </a:solidFill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জাপানের</a:t>
            </a:r>
            <a:r>
              <a:rPr lang="en-US" sz="3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আইনুদের</a:t>
            </a:r>
            <a:r>
              <a:rPr lang="en-US" sz="3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শ্রেণীতে</a:t>
            </a:r>
            <a:r>
              <a:rPr lang="en-US" sz="3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ফেলা</a:t>
            </a:r>
            <a:r>
              <a:rPr lang="en-US" sz="3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হয়</a:t>
            </a:r>
            <a:r>
              <a:rPr lang="en-US" sz="3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3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মাথার</a:t>
            </a:r>
            <a:r>
              <a:rPr lang="en-US" sz="3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চুল</a:t>
            </a:r>
            <a:r>
              <a:rPr lang="en-US" sz="3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ঢেউ</a:t>
            </a:r>
            <a:r>
              <a:rPr lang="en-US" sz="3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খেলানো</a:t>
            </a:r>
            <a:r>
              <a:rPr lang="en-US" sz="3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গায়ে</a:t>
            </a:r>
            <a:r>
              <a:rPr lang="en-US" sz="3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প্রচুর</a:t>
            </a:r>
            <a:r>
              <a:rPr lang="en-US" sz="3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লোম</a:t>
            </a:r>
            <a:r>
              <a:rPr lang="en-US" sz="3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লম্বা</a:t>
            </a:r>
            <a:r>
              <a:rPr lang="en-US" sz="3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মাথা</a:t>
            </a:r>
            <a:r>
              <a:rPr lang="en-US" sz="3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প্রশস্ত</a:t>
            </a:r>
            <a:r>
              <a:rPr lang="en-US" sz="3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নাক</a:t>
            </a:r>
            <a:r>
              <a:rPr lang="en-US" sz="3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কালো</a:t>
            </a:r>
            <a:r>
              <a:rPr lang="en-US" sz="3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বাদামি</a:t>
            </a:r>
            <a:r>
              <a:rPr lang="en-US" sz="3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গা</a:t>
            </a:r>
            <a:r>
              <a:rPr lang="en-US" sz="3600" dirty="0" err="1">
                <a:solidFill>
                  <a:schemeClr val="accent1">
                    <a:lumMod val="60000"/>
                    <a:lumOff val="40000"/>
                  </a:schemeClr>
                </a:solidFill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en-US" sz="36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3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উচ্চতা</a:t>
            </a:r>
            <a:r>
              <a:rPr lang="en-US" sz="3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মধ্যম</a:t>
            </a:r>
            <a:r>
              <a:rPr lang="en-US" sz="3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আকৃতির</a:t>
            </a:r>
            <a:r>
              <a:rPr lang="en-US" sz="3600" b="1" cap="none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highlight>
                  <a:srgbClr val="008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F60C1A-DBB0-BE41-B187-78D06E63DD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0860" y="2784144"/>
            <a:ext cx="4090002" cy="2619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90984D8-6C14-4A48-9E39-D6CC2551A6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0860" y="16562"/>
            <a:ext cx="4090002" cy="26311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256520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697EFDD-489F-B340-8C7D-EB41C4FABF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6815" y="1766098"/>
            <a:ext cx="6048352" cy="273895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Scroll: Horizontal 3">
            <a:extLst>
              <a:ext uri="{FF2B5EF4-FFF2-40B4-BE49-F238E27FC236}">
                <a16:creationId xmlns:a16="http://schemas.microsoft.com/office/drawing/2014/main" id="{DA2AD55A-CE39-4E6E-ADF9-FEF52274E019}"/>
              </a:ext>
            </a:extLst>
          </p:cNvPr>
          <p:cNvSpPr/>
          <p:nvPr/>
        </p:nvSpPr>
        <p:spPr>
          <a:xfrm>
            <a:off x="3266366" y="-16570"/>
            <a:ext cx="3944203" cy="148760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5400" b="1" spc="50" dirty="0" err="1">
                <a:ln w="0"/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b="1" spc="50" dirty="0">
                <a:ln w="0"/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50" dirty="0" err="1">
                <a:ln w="0"/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spc="50" dirty="0">
              <a:ln w="0"/>
              <a:solidFill>
                <a:schemeClr val="accent5">
                  <a:lumMod val="40000"/>
                  <a:lumOff val="6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" name="Flowchart: Alternate Process 4">
            <a:extLst>
              <a:ext uri="{FF2B5EF4-FFF2-40B4-BE49-F238E27FC236}">
                <a16:creationId xmlns:a16="http://schemas.microsoft.com/office/drawing/2014/main" id="{59D62FF5-4C9B-404B-8C92-1FA1477F6F7E}"/>
              </a:ext>
            </a:extLst>
          </p:cNvPr>
          <p:cNvSpPr/>
          <p:nvPr/>
        </p:nvSpPr>
        <p:spPr>
          <a:xfrm>
            <a:off x="3548418" y="4800111"/>
            <a:ext cx="3985147" cy="696035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নৃগোষ্ঠী</a:t>
            </a:r>
            <a:r>
              <a:rPr lang="en-US" sz="4000" b="1" spc="50" dirty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spc="50" dirty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60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C23F8-6D42-D242-B575-0F9F35602D1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87606" y="4572002"/>
            <a:ext cx="8475260" cy="904164"/>
          </a:xfrm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আলোচনার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আলোকে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নৃগোষ্ঠীর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4BEA01-54D8-F94A-B1DA-1B101E1541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2633" y="1810962"/>
            <a:ext cx="5145206" cy="27610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Diamond 4">
            <a:extLst>
              <a:ext uri="{FF2B5EF4-FFF2-40B4-BE49-F238E27FC236}">
                <a16:creationId xmlns:a16="http://schemas.microsoft.com/office/drawing/2014/main" id="{0B416D4D-5597-4B26-A26F-A9FD447AE9A4}"/>
              </a:ext>
            </a:extLst>
          </p:cNvPr>
          <p:cNvSpPr/>
          <p:nvPr/>
        </p:nvSpPr>
        <p:spPr>
          <a:xfrm>
            <a:off x="2620371" y="64048"/>
            <a:ext cx="6209731" cy="1419367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Stop">
              <a:avLst/>
            </a:prstTxWarp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দলগত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31168857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36270"/>
            <a:ext cx="12192000" cy="296883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89000"/>
                </a:schemeClr>
              </a:gs>
              <a:gs pos="23000">
                <a:schemeClr val="accent2">
                  <a:lumMod val="89000"/>
                </a:schemeClr>
              </a:gs>
              <a:gs pos="69000">
                <a:schemeClr val="accent2">
                  <a:lumMod val="75000"/>
                </a:schemeClr>
              </a:gs>
              <a:gs pos="97000">
                <a:schemeClr val="accent2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19"/>
          <p:cNvGrpSpPr/>
          <p:nvPr/>
        </p:nvGrpSpPr>
        <p:grpSpPr>
          <a:xfrm>
            <a:off x="-1586198" y="430106"/>
            <a:ext cx="1371454" cy="4254349"/>
            <a:chOff x="5716752" y="415635"/>
            <a:chExt cx="1371454" cy="4254349"/>
          </a:xfrm>
        </p:grpSpPr>
        <p:sp>
          <p:nvSpPr>
            <p:cNvPr id="5" name="Freeform 4"/>
            <p:cNvSpPr/>
            <p:nvPr/>
          </p:nvSpPr>
          <p:spPr>
            <a:xfrm>
              <a:off x="5938988" y="415635"/>
              <a:ext cx="911887" cy="938152"/>
            </a:xfrm>
            <a:custGeom>
              <a:avLst/>
              <a:gdLst>
                <a:gd name="connsiteX0" fmla="*/ 442812 w 911887"/>
                <a:gd name="connsiteY0" fmla="*/ 0 h 938152"/>
                <a:gd name="connsiteX1" fmla="*/ 911887 w 911887"/>
                <a:gd name="connsiteY1" fmla="*/ 469076 h 938152"/>
                <a:gd name="connsiteX2" fmla="*/ 442812 w 911887"/>
                <a:gd name="connsiteY2" fmla="*/ 938152 h 938152"/>
                <a:gd name="connsiteX3" fmla="*/ 10599 w 911887"/>
                <a:gd name="connsiteY3" fmla="*/ 651662 h 938152"/>
                <a:gd name="connsiteX4" fmla="*/ 1 w 911887"/>
                <a:gd name="connsiteY4" fmla="*/ 617518 h 938152"/>
                <a:gd name="connsiteX5" fmla="*/ 265237 w 911887"/>
                <a:gd name="connsiteY5" fmla="*/ 617518 h 938152"/>
                <a:gd name="connsiteX6" fmla="*/ 276970 w 911887"/>
                <a:gd name="connsiteY6" fmla="*/ 634920 h 938152"/>
                <a:gd name="connsiteX7" fmla="*/ 442813 w 911887"/>
                <a:gd name="connsiteY7" fmla="*/ 703614 h 938152"/>
                <a:gd name="connsiteX8" fmla="*/ 677351 w 911887"/>
                <a:gd name="connsiteY8" fmla="*/ 469076 h 938152"/>
                <a:gd name="connsiteX9" fmla="*/ 442813 w 911887"/>
                <a:gd name="connsiteY9" fmla="*/ 234538 h 938152"/>
                <a:gd name="connsiteX10" fmla="*/ 276970 w 911887"/>
                <a:gd name="connsiteY10" fmla="*/ 303233 h 938152"/>
                <a:gd name="connsiteX11" fmla="*/ 265237 w 911887"/>
                <a:gd name="connsiteY11" fmla="*/ 320635 h 938152"/>
                <a:gd name="connsiteX12" fmla="*/ 0 w 911887"/>
                <a:gd name="connsiteY12" fmla="*/ 320635 h 938152"/>
                <a:gd name="connsiteX13" fmla="*/ 10599 w 911887"/>
                <a:gd name="connsiteY13" fmla="*/ 286490 h 938152"/>
                <a:gd name="connsiteX14" fmla="*/ 442812 w 911887"/>
                <a:gd name="connsiteY14" fmla="*/ 0 h 938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11887" h="938152">
                  <a:moveTo>
                    <a:pt x="442812" y="0"/>
                  </a:moveTo>
                  <a:cubicBezTo>
                    <a:pt x="701875" y="0"/>
                    <a:pt x="911887" y="210012"/>
                    <a:pt x="911887" y="469076"/>
                  </a:cubicBezTo>
                  <a:cubicBezTo>
                    <a:pt x="911887" y="728140"/>
                    <a:pt x="701875" y="938152"/>
                    <a:pt x="442812" y="938152"/>
                  </a:cubicBezTo>
                  <a:cubicBezTo>
                    <a:pt x="248515" y="938152"/>
                    <a:pt x="81809" y="820020"/>
                    <a:pt x="10599" y="651662"/>
                  </a:cubicBezTo>
                  <a:lnTo>
                    <a:pt x="1" y="617518"/>
                  </a:lnTo>
                  <a:lnTo>
                    <a:pt x="265237" y="617518"/>
                  </a:lnTo>
                  <a:lnTo>
                    <a:pt x="276970" y="634920"/>
                  </a:lnTo>
                  <a:cubicBezTo>
                    <a:pt x="319413" y="677363"/>
                    <a:pt x="378047" y="703614"/>
                    <a:pt x="442813" y="703614"/>
                  </a:cubicBezTo>
                  <a:cubicBezTo>
                    <a:pt x="572345" y="703614"/>
                    <a:pt x="677351" y="598608"/>
                    <a:pt x="677351" y="469076"/>
                  </a:cubicBezTo>
                  <a:cubicBezTo>
                    <a:pt x="677351" y="339544"/>
                    <a:pt x="572345" y="234538"/>
                    <a:pt x="442813" y="234538"/>
                  </a:cubicBezTo>
                  <a:cubicBezTo>
                    <a:pt x="378047" y="234538"/>
                    <a:pt x="319413" y="260790"/>
                    <a:pt x="276970" y="303233"/>
                  </a:cubicBezTo>
                  <a:lnTo>
                    <a:pt x="265237" y="320635"/>
                  </a:lnTo>
                  <a:lnTo>
                    <a:pt x="0" y="320635"/>
                  </a:lnTo>
                  <a:lnTo>
                    <a:pt x="10599" y="286490"/>
                  </a:lnTo>
                  <a:cubicBezTo>
                    <a:pt x="81809" y="118132"/>
                    <a:pt x="248515" y="0"/>
                    <a:pt x="442812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4" name="Group 15"/>
            <p:cNvGrpSpPr/>
            <p:nvPr/>
          </p:nvGrpSpPr>
          <p:grpSpPr>
            <a:xfrm rot="2690439">
              <a:off x="5716752" y="1634693"/>
              <a:ext cx="1356360" cy="1356360"/>
              <a:chOff x="4465122" y="1365662"/>
              <a:chExt cx="1356360" cy="1356360"/>
            </a:xfrm>
            <a:solidFill>
              <a:srgbClr val="FF0000"/>
            </a:solidFill>
          </p:grpSpPr>
          <p:sp>
            <p:nvSpPr>
              <p:cNvPr id="6" name="Oval 5"/>
              <p:cNvSpPr/>
              <p:nvPr/>
            </p:nvSpPr>
            <p:spPr>
              <a:xfrm>
                <a:off x="4465122" y="13656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4617522" y="15180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4769922" y="16704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4922322" y="18228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5074722" y="19752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5227122" y="21276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5379522" y="22800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5531922" y="24324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5684322" y="25848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ounded Rectangle 16"/>
            <p:cNvSpPr/>
            <p:nvPr/>
          </p:nvSpPr>
          <p:spPr>
            <a:xfrm rot="18862210">
              <a:off x="5753171" y="3460606"/>
              <a:ext cx="1278724" cy="1140031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 rot="2690439">
              <a:off x="6323763" y="3300558"/>
              <a:ext cx="137541" cy="1367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 rot="18332856">
              <a:off x="6144276" y="3474296"/>
              <a:ext cx="87219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</a:p>
          </p:txBody>
        </p:sp>
      </p:grpSp>
      <p:grpSp>
        <p:nvGrpSpPr>
          <p:cNvPr id="15" name="Group 20"/>
          <p:cNvGrpSpPr/>
          <p:nvPr/>
        </p:nvGrpSpPr>
        <p:grpSpPr>
          <a:xfrm>
            <a:off x="-2232050" y="415694"/>
            <a:ext cx="1356360" cy="4254349"/>
            <a:chOff x="5716752" y="415635"/>
            <a:chExt cx="1356360" cy="4254349"/>
          </a:xfrm>
          <a:solidFill>
            <a:srgbClr val="002060"/>
          </a:solidFill>
        </p:grpSpPr>
        <p:sp>
          <p:nvSpPr>
            <p:cNvPr id="22" name="Freeform 21"/>
            <p:cNvSpPr/>
            <p:nvPr/>
          </p:nvSpPr>
          <p:spPr>
            <a:xfrm>
              <a:off x="5938988" y="415635"/>
              <a:ext cx="911887" cy="938152"/>
            </a:xfrm>
            <a:custGeom>
              <a:avLst/>
              <a:gdLst>
                <a:gd name="connsiteX0" fmla="*/ 442812 w 911887"/>
                <a:gd name="connsiteY0" fmla="*/ 0 h 938152"/>
                <a:gd name="connsiteX1" fmla="*/ 911887 w 911887"/>
                <a:gd name="connsiteY1" fmla="*/ 469076 h 938152"/>
                <a:gd name="connsiteX2" fmla="*/ 442812 w 911887"/>
                <a:gd name="connsiteY2" fmla="*/ 938152 h 938152"/>
                <a:gd name="connsiteX3" fmla="*/ 10599 w 911887"/>
                <a:gd name="connsiteY3" fmla="*/ 651662 h 938152"/>
                <a:gd name="connsiteX4" fmla="*/ 1 w 911887"/>
                <a:gd name="connsiteY4" fmla="*/ 617518 h 938152"/>
                <a:gd name="connsiteX5" fmla="*/ 265237 w 911887"/>
                <a:gd name="connsiteY5" fmla="*/ 617518 h 938152"/>
                <a:gd name="connsiteX6" fmla="*/ 276970 w 911887"/>
                <a:gd name="connsiteY6" fmla="*/ 634920 h 938152"/>
                <a:gd name="connsiteX7" fmla="*/ 442813 w 911887"/>
                <a:gd name="connsiteY7" fmla="*/ 703614 h 938152"/>
                <a:gd name="connsiteX8" fmla="*/ 677351 w 911887"/>
                <a:gd name="connsiteY8" fmla="*/ 469076 h 938152"/>
                <a:gd name="connsiteX9" fmla="*/ 442813 w 911887"/>
                <a:gd name="connsiteY9" fmla="*/ 234538 h 938152"/>
                <a:gd name="connsiteX10" fmla="*/ 276970 w 911887"/>
                <a:gd name="connsiteY10" fmla="*/ 303233 h 938152"/>
                <a:gd name="connsiteX11" fmla="*/ 265237 w 911887"/>
                <a:gd name="connsiteY11" fmla="*/ 320635 h 938152"/>
                <a:gd name="connsiteX12" fmla="*/ 0 w 911887"/>
                <a:gd name="connsiteY12" fmla="*/ 320635 h 938152"/>
                <a:gd name="connsiteX13" fmla="*/ 10599 w 911887"/>
                <a:gd name="connsiteY13" fmla="*/ 286490 h 938152"/>
                <a:gd name="connsiteX14" fmla="*/ 442812 w 911887"/>
                <a:gd name="connsiteY14" fmla="*/ 0 h 938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11887" h="938152">
                  <a:moveTo>
                    <a:pt x="442812" y="0"/>
                  </a:moveTo>
                  <a:cubicBezTo>
                    <a:pt x="701875" y="0"/>
                    <a:pt x="911887" y="210012"/>
                    <a:pt x="911887" y="469076"/>
                  </a:cubicBezTo>
                  <a:cubicBezTo>
                    <a:pt x="911887" y="728140"/>
                    <a:pt x="701875" y="938152"/>
                    <a:pt x="442812" y="938152"/>
                  </a:cubicBezTo>
                  <a:cubicBezTo>
                    <a:pt x="248515" y="938152"/>
                    <a:pt x="81809" y="820020"/>
                    <a:pt x="10599" y="651662"/>
                  </a:cubicBezTo>
                  <a:lnTo>
                    <a:pt x="1" y="617518"/>
                  </a:lnTo>
                  <a:lnTo>
                    <a:pt x="265237" y="617518"/>
                  </a:lnTo>
                  <a:lnTo>
                    <a:pt x="276970" y="634920"/>
                  </a:lnTo>
                  <a:cubicBezTo>
                    <a:pt x="319413" y="677363"/>
                    <a:pt x="378047" y="703614"/>
                    <a:pt x="442813" y="703614"/>
                  </a:cubicBezTo>
                  <a:cubicBezTo>
                    <a:pt x="572345" y="703614"/>
                    <a:pt x="677351" y="598608"/>
                    <a:pt x="677351" y="469076"/>
                  </a:cubicBezTo>
                  <a:cubicBezTo>
                    <a:pt x="677351" y="339544"/>
                    <a:pt x="572345" y="234538"/>
                    <a:pt x="442813" y="234538"/>
                  </a:cubicBezTo>
                  <a:cubicBezTo>
                    <a:pt x="378047" y="234538"/>
                    <a:pt x="319413" y="260790"/>
                    <a:pt x="276970" y="303233"/>
                  </a:cubicBezTo>
                  <a:lnTo>
                    <a:pt x="265237" y="320635"/>
                  </a:lnTo>
                  <a:lnTo>
                    <a:pt x="0" y="320635"/>
                  </a:lnTo>
                  <a:lnTo>
                    <a:pt x="10599" y="286490"/>
                  </a:lnTo>
                  <a:cubicBezTo>
                    <a:pt x="81809" y="118132"/>
                    <a:pt x="248515" y="0"/>
                    <a:pt x="44281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6" name="Group 22"/>
            <p:cNvGrpSpPr/>
            <p:nvPr/>
          </p:nvGrpSpPr>
          <p:grpSpPr>
            <a:xfrm rot="2690439">
              <a:off x="5716752" y="1634693"/>
              <a:ext cx="1356360" cy="1356360"/>
              <a:chOff x="4465122" y="1365662"/>
              <a:chExt cx="1356360" cy="1356360"/>
            </a:xfrm>
            <a:grpFill/>
          </p:grpSpPr>
          <p:sp>
            <p:nvSpPr>
              <p:cNvPr id="27" name="Oval 26"/>
              <p:cNvSpPr/>
              <p:nvPr/>
            </p:nvSpPr>
            <p:spPr>
              <a:xfrm>
                <a:off x="4465122" y="13656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4617522" y="15180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4769922" y="16704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4922322" y="18228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5074722" y="19752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5227122" y="21276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5379522" y="22800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5531922" y="24324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5684322" y="25848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" name="Rounded Rectangle 23"/>
            <p:cNvSpPr/>
            <p:nvPr/>
          </p:nvSpPr>
          <p:spPr>
            <a:xfrm rot="18862210">
              <a:off x="5753171" y="3460606"/>
              <a:ext cx="1278724" cy="1140031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rot="2690439">
              <a:off x="6323763" y="3300558"/>
              <a:ext cx="137541" cy="1367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 rot="18332856">
              <a:off x="6078932" y="3428973"/>
              <a:ext cx="898674" cy="1022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</a:p>
          </p:txBody>
        </p:sp>
      </p:grpSp>
      <p:grpSp>
        <p:nvGrpSpPr>
          <p:cNvPr id="20" name="Group 35"/>
          <p:cNvGrpSpPr/>
          <p:nvPr/>
        </p:nvGrpSpPr>
        <p:grpSpPr>
          <a:xfrm>
            <a:off x="-2937505" y="422963"/>
            <a:ext cx="1371454" cy="4254349"/>
            <a:chOff x="5716752" y="415635"/>
            <a:chExt cx="1371454" cy="4254349"/>
          </a:xfrm>
          <a:solidFill>
            <a:srgbClr val="0070C0"/>
          </a:solidFill>
        </p:grpSpPr>
        <p:sp>
          <p:nvSpPr>
            <p:cNvPr id="37" name="Freeform 36"/>
            <p:cNvSpPr/>
            <p:nvPr/>
          </p:nvSpPr>
          <p:spPr>
            <a:xfrm>
              <a:off x="5938988" y="415635"/>
              <a:ext cx="911887" cy="938152"/>
            </a:xfrm>
            <a:custGeom>
              <a:avLst/>
              <a:gdLst>
                <a:gd name="connsiteX0" fmla="*/ 442812 w 911887"/>
                <a:gd name="connsiteY0" fmla="*/ 0 h 938152"/>
                <a:gd name="connsiteX1" fmla="*/ 911887 w 911887"/>
                <a:gd name="connsiteY1" fmla="*/ 469076 h 938152"/>
                <a:gd name="connsiteX2" fmla="*/ 442812 w 911887"/>
                <a:gd name="connsiteY2" fmla="*/ 938152 h 938152"/>
                <a:gd name="connsiteX3" fmla="*/ 10599 w 911887"/>
                <a:gd name="connsiteY3" fmla="*/ 651662 h 938152"/>
                <a:gd name="connsiteX4" fmla="*/ 1 w 911887"/>
                <a:gd name="connsiteY4" fmla="*/ 617518 h 938152"/>
                <a:gd name="connsiteX5" fmla="*/ 265237 w 911887"/>
                <a:gd name="connsiteY5" fmla="*/ 617518 h 938152"/>
                <a:gd name="connsiteX6" fmla="*/ 276970 w 911887"/>
                <a:gd name="connsiteY6" fmla="*/ 634920 h 938152"/>
                <a:gd name="connsiteX7" fmla="*/ 442813 w 911887"/>
                <a:gd name="connsiteY7" fmla="*/ 703614 h 938152"/>
                <a:gd name="connsiteX8" fmla="*/ 677351 w 911887"/>
                <a:gd name="connsiteY8" fmla="*/ 469076 h 938152"/>
                <a:gd name="connsiteX9" fmla="*/ 442813 w 911887"/>
                <a:gd name="connsiteY9" fmla="*/ 234538 h 938152"/>
                <a:gd name="connsiteX10" fmla="*/ 276970 w 911887"/>
                <a:gd name="connsiteY10" fmla="*/ 303233 h 938152"/>
                <a:gd name="connsiteX11" fmla="*/ 265237 w 911887"/>
                <a:gd name="connsiteY11" fmla="*/ 320635 h 938152"/>
                <a:gd name="connsiteX12" fmla="*/ 0 w 911887"/>
                <a:gd name="connsiteY12" fmla="*/ 320635 h 938152"/>
                <a:gd name="connsiteX13" fmla="*/ 10599 w 911887"/>
                <a:gd name="connsiteY13" fmla="*/ 286490 h 938152"/>
                <a:gd name="connsiteX14" fmla="*/ 442812 w 911887"/>
                <a:gd name="connsiteY14" fmla="*/ 0 h 938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11887" h="938152">
                  <a:moveTo>
                    <a:pt x="442812" y="0"/>
                  </a:moveTo>
                  <a:cubicBezTo>
                    <a:pt x="701875" y="0"/>
                    <a:pt x="911887" y="210012"/>
                    <a:pt x="911887" y="469076"/>
                  </a:cubicBezTo>
                  <a:cubicBezTo>
                    <a:pt x="911887" y="728140"/>
                    <a:pt x="701875" y="938152"/>
                    <a:pt x="442812" y="938152"/>
                  </a:cubicBezTo>
                  <a:cubicBezTo>
                    <a:pt x="248515" y="938152"/>
                    <a:pt x="81809" y="820020"/>
                    <a:pt x="10599" y="651662"/>
                  </a:cubicBezTo>
                  <a:lnTo>
                    <a:pt x="1" y="617518"/>
                  </a:lnTo>
                  <a:lnTo>
                    <a:pt x="265237" y="617518"/>
                  </a:lnTo>
                  <a:lnTo>
                    <a:pt x="276970" y="634920"/>
                  </a:lnTo>
                  <a:cubicBezTo>
                    <a:pt x="319413" y="677363"/>
                    <a:pt x="378047" y="703614"/>
                    <a:pt x="442813" y="703614"/>
                  </a:cubicBezTo>
                  <a:cubicBezTo>
                    <a:pt x="572345" y="703614"/>
                    <a:pt x="677351" y="598608"/>
                    <a:pt x="677351" y="469076"/>
                  </a:cubicBezTo>
                  <a:cubicBezTo>
                    <a:pt x="677351" y="339544"/>
                    <a:pt x="572345" y="234538"/>
                    <a:pt x="442813" y="234538"/>
                  </a:cubicBezTo>
                  <a:cubicBezTo>
                    <a:pt x="378047" y="234538"/>
                    <a:pt x="319413" y="260790"/>
                    <a:pt x="276970" y="303233"/>
                  </a:cubicBezTo>
                  <a:lnTo>
                    <a:pt x="265237" y="320635"/>
                  </a:lnTo>
                  <a:lnTo>
                    <a:pt x="0" y="320635"/>
                  </a:lnTo>
                  <a:lnTo>
                    <a:pt x="10599" y="286490"/>
                  </a:lnTo>
                  <a:cubicBezTo>
                    <a:pt x="81809" y="118132"/>
                    <a:pt x="248515" y="0"/>
                    <a:pt x="442812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21" name="Group 37"/>
            <p:cNvGrpSpPr/>
            <p:nvPr/>
          </p:nvGrpSpPr>
          <p:grpSpPr>
            <a:xfrm rot="2690439">
              <a:off x="5716752" y="1634693"/>
              <a:ext cx="1356360" cy="1356360"/>
              <a:chOff x="4465122" y="1365662"/>
              <a:chExt cx="1356360" cy="1356360"/>
            </a:xfrm>
            <a:grpFill/>
          </p:grpSpPr>
          <p:sp>
            <p:nvSpPr>
              <p:cNvPr id="42" name="Oval 41"/>
              <p:cNvSpPr/>
              <p:nvPr/>
            </p:nvSpPr>
            <p:spPr>
              <a:xfrm>
                <a:off x="4465122" y="13656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4617522" y="15180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/>
              <p:nvPr/>
            </p:nvSpPr>
            <p:spPr>
              <a:xfrm>
                <a:off x="4769922" y="16704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/>
              <p:nvPr/>
            </p:nvSpPr>
            <p:spPr>
              <a:xfrm>
                <a:off x="4922322" y="18228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/>
              <p:nvPr/>
            </p:nvSpPr>
            <p:spPr>
              <a:xfrm>
                <a:off x="5074722" y="19752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227122" y="21276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/>
              <p:nvPr/>
            </p:nvSpPr>
            <p:spPr>
              <a:xfrm>
                <a:off x="5379522" y="22800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/>
              <p:nvPr/>
            </p:nvSpPr>
            <p:spPr>
              <a:xfrm>
                <a:off x="5531922" y="24324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/>
              <p:nvPr/>
            </p:nvSpPr>
            <p:spPr>
              <a:xfrm>
                <a:off x="5684322" y="25848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Rounded Rectangle 38"/>
            <p:cNvSpPr/>
            <p:nvPr/>
          </p:nvSpPr>
          <p:spPr>
            <a:xfrm rot="18862210">
              <a:off x="5753171" y="3460606"/>
              <a:ext cx="1278724" cy="1140031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 rot="2690439">
              <a:off x="6323763" y="3300558"/>
              <a:ext cx="137541" cy="1367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TextBox 40"/>
            <p:cNvSpPr txBox="1"/>
            <p:nvPr/>
          </p:nvSpPr>
          <p:spPr>
            <a:xfrm rot="18332856">
              <a:off x="6144276" y="3474296"/>
              <a:ext cx="87219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</a:p>
          </p:txBody>
        </p:sp>
      </p:grpSp>
      <p:grpSp>
        <p:nvGrpSpPr>
          <p:cNvPr id="23" name="Group 65"/>
          <p:cNvGrpSpPr/>
          <p:nvPr/>
        </p:nvGrpSpPr>
        <p:grpSpPr>
          <a:xfrm>
            <a:off x="-3696663" y="430106"/>
            <a:ext cx="1356360" cy="4254349"/>
            <a:chOff x="5716752" y="415635"/>
            <a:chExt cx="1356360" cy="4254349"/>
          </a:xfrm>
        </p:grpSpPr>
        <p:sp>
          <p:nvSpPr>
            <p:cNvPr id="67" name="Freeform 66"/>
            <p:cNvSpPr/>
            <p:nvPr/>
          </p:nvSpPr>
          <p:spPr>
            <a:xfrm>
              <a:off x="5938988" y="415635"/>
              <a:ext cx="911887" cy="938152"/>
            </a:xfrm>
            <a:custGeom>
              <a:avLst/>
              <a:gdLst>
                <a:gd name="connsiteX0" fmla="*/ 442812 w 911887"/>
                <a:gd name="connsiteY0" fmla="*/ 0 h 938152"/>
                <a:gd name="connsiteX1" fmla="*/ 911887 w 911887"/>
                <a:gd name="connsiteY1" fmla="*/ 469076 h 938152"/>
                <a:gd name="connsiteX2" fmla="*/ 442812 w 911887"/>
                <a:gd name="connsiteY2" fmla="*/ 938152 h 938152"/>
                <a:gd name="connsiteX3" fmla="*/ 10599 w 911887"/>
                <a:gd name="connsiteY3" fmla="*/ 651662 h 938152"/>
                <a:gd name="connsiteX4" fmla="*/ 1 w 911887"/>
                <a:gd name="connsiteY4" fmla="*/ 617518 h 938152"/>
                <a:gd name="connsiteX5" fmla="*/ 265237 w 911887"/>
                <a:gd name="connsiteY5" fmla="*/ 617518 h 938152"/>
                <a:gd name="connsiteX6" fmla="*/ 276970 w 911887"/>
                <a:gd name="connsiteY6" fmla="*/ 634920 h 938152"/>
                <a:gd name="connsiteX7" fmla="*/ 442813 w 911887"/>
                <a:gd name="connsiteY7" fmla="*/ 703614 h 938152"/>
                <a:gd name="connsiteX8" fmla="*/ 677351 w 911887"/>
                <a:gd name="connsiteY8" fmla="*/ 469076 h 938152"/>
                <a:gd name="connsiteX9" fmla="*/ 442813 w 911887"/>
                <a:gd name="connsiteY9" fmla="*/ 234538 h 938152"/>
                <a:gd name="connsiteX10" fmla="*/ 276970 w 911887"/>
                <a:gd name="connsiteY10" fmla="*/ 303233 h 938152"/>
                <a:gd name="connsiteX11" fmla="*/ 265237 w 911887"/>
                <a:gd name="connsiteY11" fmla="*/ 320635 h 938152"/>
                <a:gd name="connsiteX12" fmla="*/ 0 w 911887"/>
                <a:gd name="connsiteY12" fmla="*/ 320635 h 938152"/>
                <a:gd name="connsiteX13" fmla="*/ 10599 w 911887"/>
                <a:gd name="connsiteY13" fmla="*/ 286490 h 938152"/>
                <a:gd name="connsiteX14" fmla="*/ 442812 w 911887"/>
                <a:gd name="connsiteY14" fmla="*/ 0 h 938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11887" h="938152">
                  <a:moveTo>
                    <a:pt x="442812" y="0"/>
                  </a:moveTo>
                  <a:cubicBezTo>
                    <a:pt x="701875" y="0"/>
                    <a:pt x="911887" y="210012"/>
                    <a:pt x="911887" y="469076"/>
                  </a:cubicBezTo>
                  <a:cubicBezTo>
                    <a:pt x="911887" y="728140"/>
                    <a:pt x="701875" y="938152"/>
                    <a:pt x="442812" y="938152"/>
                  </a:cubicBezTo>
                  <a:cubicBezTo>
                    <a:pt x="248515" y="938152"/>
                    <a:pt x="81809" y="820020"/>
                    <a:pt x="10599" y="651662"/>
                  </a:cubicBezTo>
                  <a:lnTo>
                    <a:pt x="1" y="617518"/>
                  </a:lnTo>
                  <a:lnTo>
                    <a:pt x="265237" y="617518"/>
                  </a:lnTo>
                  <a:lnTo>
                    <a:pt x="276970" y="634920"/>
                  </a:lnTo>
                  <a:cubicBezTo>
                    <a:pt x="319413" y="677363"/>
                    <a:pt x="378047" y="703614"/>
                    <a:pt x="442813" y="703614"/>
                  </a:cubicBezTo>
                  <a:cubicBezTo>
                    <a:pt x="572345" y="703614"/>
                    <a:pt x="677351" y="598608"/>
                    <a:pt x="677351" y="469076"/>
                  </a:cubicBezTo>
                  <a:cubicBezTo>
                    <a:pt x="677351" y="339544"/>
                    <a:pt x="572345" y="234538"/>
                    <a:pt x="442813" y="234538"/>
                  </a:cubicBezTo>
                  <a:cubicBezTo>
                    <a:pt x="378047" y="234538"/>
                    <a:pt x="319413" y="260790"/>
                    <a:pt x="276970" y="303233"/>
                  </a:cubicBezTo>
                  <a:lnTo>
                    <a:pt x="265237" y="320635"/>
                  </a:lnTo>
                  <a:lnTo>
                    <a:pt x="0" y="320635"/>
                  </a:lnTo>
                  <a:lnTo>
                    <a:pt x="10599" y="286490"/>
                  </a:lnTo>
                  <a:cubicBezTo>
                    <a:pt x="81809" y="118132"/>
                    <a:pt x="248515" y="0"/>
                    <a:pt x="442812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36" name="Group 67"/>
            <p:cNvGrpSpPr/>
            <p:nvPr/>
          </p:nvGrpSpPr>
          <p:grpSpPr>
            <a:xfrm rot="2690439">
              <a:off x="5716752" y="1634693"/>
              <a:ext cx="1356360" cy="1356360"/>
              <a:chOff x="4465122" y="1365662"/>
              <a:chExt cx="1356360" cy="1356360"/>
            </a:xfrm>
            <a:solidFill>
              <a:srgbClr val="FF0000"/>
            </a:solidFill>
          </p:grpSpPr>
          <p:sp>
            <p:nvSpPr>
              <p:cNvPr id="72" name="Oval 71"/>
              <p:cNvSpPr/>
              <p:nvPr/>
            </p:nvSpPr>
            <p:spPr>
              <a:xfrm>
                <a:off x="4465122" y="13656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4617522" y="15180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4769922" y="16704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4922322" y="18228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5074722" y="19752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5227122" y="21276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5379522" y="22800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5531922" y="24324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5684322" y="25848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9" name="Rounded Rectangle 68"/>
            <p:cNvSpPr/>
            <p:nvPr/>
          </p:nvSpPr>
          <p:spPr>
            <a:xfrm rot="18862210">
              <a:off x="5753171" y="3460606"/>
              <a:ext cx="1278724" cy="1140031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 rot="2690439">
              <a:off x="6323763" y="3300558"/>
              <a:ext cx="137541" cy="1367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TextBox 70"/>
            <p:cNvSpPr txBox="1"/>
            <p:nvPr/>
          </p:nvSpPr>
          <p:spPr>
            <a:xfrm rot="18332856">
              <a:off x="5961849" y="3550459"/>
              <a:ext cx="87219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স্বা</a:t>
              </a:r>
              <a:endParaRPr lang="en-US" sz="6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8" name="Group 80"/>
          <p:cNvGrpSpPr/>
          <p:nvPr/>
        </p:nvGrpSpPr>
        <p:grpSpPr>
          <a:xfrm>
            <a:off x="-4697283" y="430106"/>
            <a:ext cx="1356360" cy="4254349"/>
            <a:chOff x="5716752" y="415635"/>
            <a:chExt cx="1356360" cy="4254349"/>
          </a:xfrm>
        </p:grpSpPr>
        <p:sp>
          <p:nvSpPr>
            <p:cNvPr id="82" name="Freeform 81"/>
            <p:cNvSpPr/>
            <p:nvPr/>
          </p:nvSpPr>
          <p:spPr>
            <a:xfrm>
              <a:off x="5938988" y="415635"/>
              <a:ext cx="911887" cy="938152"/>
            </a:xfrm>
            <a:custGeom>
              <a:avLst/>
              <a:gdLst>
                <a:gd name="connsiteX0" fmla="*/ 442812 w 911887"/>
                <a:gd name="connsiteY0" fmla="*/ 0 h 938152"/>
                <a:gd name="connsiteX1" fmla="*/ 911887 w 911887"/>
                <a:gd name="connsiteY1" fmla="*/ 469076 h 938152"/>
                <a:gd name="connsiteX2" fmla="*/ 442812 w 911887"/>
                <a:gd name="connsiteY2" fmla="*/ 938152 h 938152"/>
                <a:gd name="connsiteX3" fmla="*/ 10599 w 911887"/>
                <a:gd name="connsiteY3" fmla="*/ 651662 h 938152"/>
                <a:gd name="connsiteX4" fmla="*/ 1 w 911887"/>
                <a:gd name="connsiteY4" fmla="*/ 617518 h 938152"/>
                <a:gd name="connsiteX5" fmla="*/ 265237 w 911887"/>
                <a:gd name="connsiteY5" fmla="*/ 617518 h 938152"/>
                <a:gd name="connsiteX6" fmla="*/ 276970 w 911887"/>
                <a:gd name="connsiteY6" fmla="*/ 634920 h 938152"/>
                <a:gd name="connsiteX7" fmla="*/ 442813 w 911887"/>
                <a:gd name="connsiteY7" fmla="*/ 703614 h 938152"/>
                <a:gd name="connsiteX8" fmla="*/ 677351 w 911887"/>
                <a:gd name="connsiteY8" fmla="*/ 469076 h 938152"/>
                <a:gd name="connsiteX9" fmla="*/ 442813 w 911887"/>
                <a:gd name="connsiteY9" fmla="*/ 234538 h 938152"/>
                <a:gd name="connsiteX10" fmla="*/ 276970 w 911887"/>
                <a:gd name="connsiteY10" fmla="*/ 303233 h 938152"/>
                <a:gd name="connsiteX11" fmla="*/ 265237 w 911887"/>
                <a:gd name="connsiteY11" fmla="*/ 320635 h 938152"/>
                <a:gd name="connsiteX12" fmla="*/ 0 w 911887"/>
                <a:gd name="connsiteY12" fmla="*/ 320635 h 938152"/>
                <a:gd name="connsiteX13" fmla="*/ 10599 w 911887"/>
                <a:gd name="connsiteY13" fmla="*/ 286490 h 938152"/>
                <a:gd name="connsiteX14" fmla="*/ 442812 w 911887"/>
                <a:gd name="connsiteY14" fmla="*/ 0 h 938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11887" h="938152">
                  <a:moveTo>
                    <a:pt x="442812" y="0"/>
                  </a:moveTo>
                  <a:cubicBezTo>
                    <a:pt x="701875" y="0"/>
                    <a:pt x="911887" y="210012"/>
                    <a:pt x="911887" y="469076"/>
                  </a:cubicBezTo>
                  <a:cubicBezTo>
                    <a:pt x="911887" y="728140"/>
                    <a:pt x="701875" y="938152"/>
                    <a:pt x="442812" y="938152"/>
                  </a:cubicBezTo>
                  <a:cubicBezTo>
                    <a:pt x="248515" y="938152"/>
                    <a:pt x="81809" y="820020"/>
                    <a:pt x="10599" y="651662"/>
                  </a:cubicBezTo>
                  <a:lnTo>
                    <a:pt x="1" y="617518"/>
                  </a:lnTo>
                  <a:lnTo>
                    <a:pt x="265237" y="617518"/>
                  </a:lnTo>
                  <a:lnTo>
                    <a:pt x="276970" y="634920"/>
                  </a:lnTo>
                  <a:cubicBezTo>
                    <a:pt x="319413" y="677363"/>
                    <a:pt x="378047" y="703614"/>
                    <a:pt x="442813" y="703614"/>
                  </a:cubicBezTo>
                  <a:cubicBezTo>
                    <a:pt x="572345" y="703614"/>
                    <a:pt x="677351" y="598608"/>
                    <a:pt x="677351" y="469076"/>
                  </a:cubicBezTo>
                  <a:cubicBezTo>
                    <a:pt x="677351" y="339544"/>
                    <a:pt x="572345" y="234538"/>
                    <a:pt x="442813" y="234538"/>
                  </a:cubicBezTo>
                  <a:cubicBezTo>
                    <a:pt x="378047" y="234538"/>
                    <a:pt x="319413" y="260790"/>
                    <a:pt x="276970" y="303233"/>
                  </a:cubicBezTo>
                  <a:lnTo>
                    <a:pt x="265237" y="320635"/>
                  </a:lnTo>
                  <a:lnTo>
                    <a:pt x="0" y="320635"/>
                  </a:lnTo>
                  <a:lnTo>
                    <a:pt x="10599" y="286490"/>
                  </a:lnTo>
                  <a:cubicBezTo>
                    <a:pt x="81809" y="118132"/>
                    <a:pt x="248515" y="0"/>
                    <a:pt x="442812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51" name="Group 82"/>
            <p:cNvGrpSpPr/>
            <p:nvPr/>
          </p:nvGrpSpPr>
          <p:grpSpPr>
            <a:xfrm rot="2690439">
              <a:off x="5716752" y="1634693"/>
              <a:ext cx="1356360" cy="1356360"/>
              <a:chOff x="4465122" y="1365662"/>
              <a:chExt cx="1356360" cy="1356360"/>
            </a:xfrm>
            <a:solidFill>
              <a:srgbClr val="FF0000"/>
            </a:solidFill>
          </p:grpSpPr>
          <p:sp>
            <p:nvSpPr>
              <p:cNvPr id="87" name="Oval 86"/>
              <p:cNvSpPr/>
              <p:nvPr/>
            </p:nvSpPr>
            <p:spPr>
              <a:xfrm>
                <a:off x="4465122" y="13656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4617522" y="15180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4769922" y="16704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4922322" y="18228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5074722" y="19752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91"/>
              <p:cNvSpPr/>
              <p:nvPr/>
            </p:nvSpPr>
            <p:spPr>
              <a:xfrm>
                <a:off x="5227122" y="21276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/>
              <p:cNvSpPr/>
              <p:nvPr/>
            </p:nvSpPr>
            <p:spPr>
              <a:xfrm>
                <a:off x="5379522" y="22800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5531922" y="24324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/>
              <p:cNvSpPr/>
              <p:nvPr/>
            </p:nvSpPr>
            <p:spPr>
              <a:xfrm>
                <a:off x="5684322" y="2584862"/>
                <a:ext cx="137160" cy="13716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4" name="Rounded Rectangle 83"/>
            <p:cNvSpPr/>
            <p:nvPr/>
          </p:nvSpPr>
          <p:spPr>
            <a:xfrm rot="18862210">
              <a:off x="5753171" y="3460606"/>
              <a:ext cx="1278724" cy="1140031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 rot="2690439">
              <a:off x="6323763" y="3300558"/>
              <a:ext cx="137541" cy="1367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6" name="Rectangle 95"/>
          <p:cNvSpPr/>
          <p:nvPr/>
        </p:nvSpPr>
        <p:spPr>
          <a:xfrm>
            <a:off x="773854" y="3480405"/>
            <a:ext cx="53221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মানছুরা আক্তার</a:t>
            </a:r>
          </a:p>
          <a:p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প্রভাষকঃসমাজ বিজ্ঞান</a:t>
            </a:r>
          </a:p>
          <a:p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নূরুল আমিন মজুমদার ডিগ্রী কলেজ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4766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-0.00209 L 0.97539 -0.007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802" y="-2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95833E-6 -3.33333E-6 L 0.92252 -3.33333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12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4.58333E-6 7.40741E-7 L 0.85665 -0.0009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826" y="-4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-3.95833E-6 3.33333E-6 L 0.79948 -0.0055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74" y="-27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Motion origin="layout" path="M -2.5E-6 3.33333E-6 L 0.72904 -0.0020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445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B50E4-4EE5-7841-81BE-81E804B1B7D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668438" y="4611384"/>
            <a:ext cx="7721221" cy="88447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নৃগোষ্ঠীর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মধ্যকার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নিরূপণ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C19AFC-666F-E94F-BD8D-01118CB00B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2852" y="1476616"/>
            <a:ext cx="6547597" cy="31347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Flowchart: Terminator 5">
            <a:extLst>
              <a:ext uri="{FF2B5EF4-FFF2-40B4-BE49-F238E27FC236}">
                <a16:creationId xmlns:a16="http://schemas.microsoft.com/office/drawing/2014/main" id="{77B722A9-A8C6-43AF-8926-4FE1B562C8FF}"/>
              </a:ext>
            </a:extLst>
          </p:cNvPr>
          <p:cNvSpPr/>
          <p:nvPr/>
        </p:nvSpPr>
        <p:spPr>
          <a:xfrm>
            <a:off x="3671248" y="151495"/>
            <a:ext cx="4230806" cy="1005743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Triangle">
              <a:avLst/>
            </a:prstTxWarp>
          </a:bodyPr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বাড়ির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50252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AFEE7-3296-FB4E-89FF-DFE49B393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8409C41-A70D-8249-A7F1-6098FDF111C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F21825B-FBD7-4D7A-91A6-2A7D2FB91ED5}"/>
              </a:ext>
            </a:extLst>
          </p:cNvPr>
          <p:cNvSpPr txBox="1"/>
          <p:nvPr/>
        </p:nvSpPr>
        <p:spPr>
          <a:xfrm>
            <a:off x="1856096" y="1487184"/>
            <a:ext cx="8434316" cy="37702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isometricOffAxis1Right"/>
              <a:lightRig rig="threePt" dir="t"/>
            </a:scene3d>
          </a:bodyPr>
          <a:lstStyle/>
          <a:p>
            <a:r>
              <a:rPr lang="as-IN" sz="23900" b="1" spc="50" dirty="0">
                <a:ln w="0"/>
                <a:solidFill>
                  <a:srgbClr val="92D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</a:p>
        </p:txBody>
      </p:sp>
    </p:spTree>
    <p:extLst>
      <p:ext uri="{BB962C8B-B14F-4D97-AF65-F5344CB8AC3E}">
        <p14:creationId xmlns:p14="http://schemas.microsoft.com/office/powerpoint/2010/main" val="100081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2">
            <a:extLst>
              <a:ext uri="{FF2B5EF4-FFF2-40B4-BE49-F238E27FC236}">
                <a16:creationId xmlns:a16="http://schemas.microsoft.com/office/drawing/2014/main" id="{2C58E127-EAD7-2543-A392-B363DDC9EA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1470" y="1880926"/>
            <a:ext cx="5540190" cy="3441701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normAutofit fontScale="85000" lnSpcReduction="20000"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মানছুরা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আক্তার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ঃসমাজ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নূরুল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আমিন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মজুমদার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ডিগ্রী কলেজ,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মোবাইলঃ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০১৭১৭৬৮৪৪৫৩</a:t>
            </a: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email:mansura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akter@gmail.com</a:t>
            </a:r>
          </a:p>
        </p:txBody>
      </p:sp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557E709D-EAC9-1B42-A0A7-125FB28AE30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256" y="1880926"/>
            <a:ext cx="2668872" cy="3305223"/>
          </a:xfrm>
          <a:prstGeom prst="rect">
            <a:avLst/>
          </a:prstGeom>
        </p:spPr>
      </p:pic>
      <p:sp>
        <p:nvSpPr>
          <p:cNvPr id="8" name="Wave 7">
            <a:extLst>
              <a:ext uri="{FF2B5EF4-FFF2-40B4-BE49-F238E27FC236}">
                <a16:creationId xmlns:a16="http://schemas.microsoft.com/office/drawing/2014/main" id="{F81BB2BF-43F0-457A-8FEB-F346A1679D40}"/>
              </a:ext>
            </a:extLst>
          </p:cNvPr>
          <p:cNvSpPr/>
          <p:nvPr/>
        </p:nvSpPr>
        <p:spPr>
          <a:xfrm>
            <a:off x="3452883" y="95534"/>
            <a:ext cx="3630304" cy="1439839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</a:bodyPr>
          <a:lstStyle/>
          <a:p>
            <a:pPr algn="ctr"/>
            <a:r>
              <a:rPr lang="en-US" sz="4000" i="1" dirty="0" err="1">
                <a:solidFill>
                  <a:schemeClr val="bg2"/>
                </a:solidFill>
                <a:highlight>
                  <a:srgbClr val="00808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i="1" dirty="0">
              <a:highlight>
                <a:srgbClr val="00808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71968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A7442A-3583-E044-801C-6ACA4996AAA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দ্বাদশ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: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সমাজবিজ্ঞান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: ১ ও ২।</a:t>
            </a:r>
          </a:p>
        </p:txBody>
      </p:sp>
      <p:sp>
        <p:nvSpPr>
          <p:cNvPr id="4" name="Plaque 3">
            <a:extLst>
              <a:ext uri="{FF2B5EF4-FFF2-40B4-BE49-F238E27FC236}">
                <a16:creationId xmlns:a16="http://schemas.microsoft.com/office/drawing/2014/main" id="{B52B7D04-C742-4EF3-93E8-4CADCBA636BF}"/>
              </a:ext>
            </a:extLst>
          </p:cNvPr>
          <p:cNvSpPr/>
          <p:nvPr/>
        </p:nvSpPr>
        <p:spPr>
          <a:xfrm>
            <a:off x="3425588" y="259307"/>
            <a:ext cx="3807725" cy="900752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1"/>
                </a:solidFill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b="1" spc="50" dirty="0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spc="50" dirty="0" err="1">
                <a:ln w="0"/>
                <a:solidFill>
                  <a:srgbClr val="00206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highlight>
                  <a:srgbClr val="C0C0C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dirty="0">
              <a:solidFill>
                <a:srgbClr val="002060"/>
              </a:solidFill>
              <a:highlight>
                <a:srgbClr val="C0C0C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24774852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9249D6-6224-EA45-9FAA-7DB5452E1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016" y="1815152"/>
            <a:ext cx="6105071" cy="3671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96ECE7-AD44-4348-B2EA-065A36EF5D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4700" y="1815152"/>
            <a:ext cx="4572000" cy="3671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Hexagon 2">
            <a:extLst>
              <a:ext uri="{FF2B5EF4-FFF2-40B4-BE49-F238E27FC236}">
                <a16:creationId xmlns:a16="http://schemas.microsoft.com/office/drawing/2014/main" id="{8AD3851D-00AF-41F6-85DA-7E1E5BD1D349}"/>
              </a:ext>
            </a:extLst>
          </p:cNvPr>
          <p:cNvSpPr/>
          <p:nvPr/>
        </p:nvSpPr>
        <p:spPr>
          <a:xfrm>
            <a:off x="2292826" y="143302"/>
            <a:ext cx="6373504" cy="1050878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63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0A6852F-B8A8-0046-9860-DA60A53420E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62369" y="1887905"/>
            <a:ext cx="10394707" cy="529679"/>
          </a:xfrm>
        </p:spPr>
        <p:txBody>
          <a:bodyPr>
            <a:noAutofit/>
          </a:bodyPr>
          <a:lstStyle/>
          <a:p>
            <a:r>
              <a:rPr lang="en-US" sz="4400" b="1" cap="none" spc="50" dirty="0" err="1">
                <a:ln w="0"/>
                <a:solidFill>
                  <a:schemeClr val="accent4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নৃগোষ্ঠীর</a:t>
            </a:r>
            <a:r>
              <a:rPr lang="en-US" sz="4400" b="1" cap="none" spc="50" dirty="0">
                <a:ln w="0"/>
                <a:solidFill>
                  <a:schemeClr val="accent4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cap="none" spc="50" dirty="0" err="1">
                <a:ln w="0"/>
                <a:solidFill>
                  <a:schemeClr val="accent4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4400" b="1" cap="none" spc="50" dirty="0">
                <a:ln w="0"/>
                <a:solidFill>
                  <a:schemeClr val="accent4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FCF916-31BC-8A4E-AAE4-D0A6833DCE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423" y="2607337"/>
            <a:ext cx="4390571" cy="2870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CCDFA3A-6B4C-6543-9FF9-E7937758C2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612" y="2607337"/>
            <a:ext cx="4313464" cy="2870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laque 2">
            <a:extLst>
              <a:ext uri="{FF2B5EF4-FFF2-40B4-BE49-F238E27FC236}">
                <a16:creationId xmlns:a16="http://schemas.microsoft.com/office/drawing/2014/main" id="{98C0E596-FA27-45B1-9771-37E99785D2F9}"/>
              </a:ext>
            </a:extLst>
          </p:cNvPr>
          <p:cNvSpPr/>
          <p:nvPr/>
        </p:nvSpPr>
        <p:spPr>
          <a:xfrm>
            <a:off x="2749739" y="224545"/>
            <a:ext cx="5295521" cy="1183164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spc="50" dirty="0" err="1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b="1" spc="50" dirty="0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 err="1">
                <a:ln w="0"/>
                <a:solidFill>
                  <a:srgbClr val="FFFF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000" b="1" spc="50" dirty="0">
              <a:ln w="0"/>
              <a:solidFill>
                <a:srgbClr val="FFFF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03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DECC2B-CCF4-3B4B-B278-944728AE3E6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>
              <a:buNone/>
            </a:pPr>
            <a:endParaRPr lang="en-US" b="1" cap="none" dirty="0">
              <a:ln/>
              <a:solidFill>
                <a:schemeClr val="accent3"/>
              </a:solidFill>
            </a:endParaRPr>
          </a:p>
          <a:p>
            <a:r>
              <a:rPr lang="en-US" sz="3600" b="1" cap="none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নৃগোষ্ঠী</a:t>
            </a:r>
            <a:r>
              <a:rPr lang="en-US" sz="3600" b="1" cap="none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b="1" cap="none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3600" b="1" cap="none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3600" b="1" cap="none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cap="none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cap="none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b="1" cap="none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নৃগোষ্ঠী</a:t>
            </a:r>
            <a:r>
              <a:rPr lang="en-US" sz="3600" b="1" cap="none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b="1" cap="none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600" b="1" cap="none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3600" b="1" cap="none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বিজ্ঞানীদের</a:t>
            </a:r>
            <a:r>
              <a:rPr lang="en-US" sz="3600" b="1" cap="none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মতামত</a:t>
            </a:r>
            <a:r>
              <a:rPr lang="en-US" sz="3600" b="1" cap="none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3600" b="1" cap="none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cap="none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b="1" cap="none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নৃগোষ্ঠীর</a:t>
            </a:r>
            <a:r>
              <a:rPr lang="en-US" sz="3600" b="1" cap="none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বৈশিষ্ট্যে</a:t>
            </a:r>
            <a:r>
              <a:rPr lang="en-US" sz="3600" b="1" cap="none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600" b="1" cap="none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b="1" cap="none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600" b="1" cap="none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cap="none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cap="none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b="1" cap="none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</a:t>
            </a:r>
            <a:r>
              <a:rPr lang="en-US" sz="3600" b="1" cap="none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cap="none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নৃগোষ্ঠীর</a:t>
            </a:r>
            <a:r>
              <a:rPr lang="en-US" sz="3600" b="1" cap="none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cap="none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মধ্যকার</a:t>
            </a:r>
            <a:r>
              <a:rPr lang="en-US" sz="3600" b="1" cap="none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3600" b="1" cap="none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নিরূপণ</a:t>
            </a:r>
            <a:r>
              <a:rPr lang="en-US" sz="3600" b="1" cap="none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b="1" cap="none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cap="none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cap="none" dirty="0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endParaRPr lang="en-US" b="1" cap="none" dirty="0">
              <a:ln/>
              <a:solidFill>
                <a:schemeClr val="accent3"/>
              </a:solidFill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174023C8-4580-4307-9EE7-B193B4C36F01}"/>
              </a:ext>
            </a:extLst>
          </p:cNvPr>
          <p:cNvSpPr/>
          <p:nvPr/>
        </p:nvSpPr>
        <p:spPr>
          <a:xfrm>
            <a:off x="1269242" y="450376"/>
            <a:ext cx="8939283" cy="1033039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D1DFE2-4539-4BC5-B604-0B3DF7309984}"/>
              </a:ext>
            </a:extLst>
          </p:cNvPr>
          <p:cNvSpPr txBox="1"/>
          <p:nvPr/>
        </p:nvSpPr>
        <p:spPr>
          <a:xfrm>
            <a:off x="1620672" y="612952"/>
            <a:ext cx="61346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spc="50" dirty="0" err="1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b="1" spc="50" dirty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spc="50" dirty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b="1" spc="50" dirty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spc="50" dirty="0" err="1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b="1" spc="50" dirty="0">
                <a:ln w="0"/>
                <a:solidFill>
                  <a:srgbClr val="00B05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…….</a:t>
            </a:r>
            <a:endParaRPr lang="en-US" sz="4000" b="1" spc="50" dirty="0">
              <a:ln w="0"/>
              <a:solidFill>
                <a:srgbClr val="00B05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542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3678B2-2000-0C45-91B6-66DF5B4D169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8504" y="1773405"/>
            <a:ext cx="10394707" cy="3617461"/>
          </a:xfrm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2800" b="1" kern="1200" cap="none" dirty="0" err="1">
                <a:ln/>
                <a:solidFill>
                  <a:schemeClr val="accent3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নৃগোষ্ঠীর</a:t>
            </a:r>
            <a:r>
              <a:rPr lang="en-US" sz="2800" b="1" kern="1200" cap="none" dirty="0">
                <a:ln/>
                <a:solidFill>
                  <a:schemeClr val="accent3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2800" b="1" kern="1200" cap="none" dirty="0" err="1">
                <a:ln/>
                <a:solidFill>
                  <a:schemeClr val="accent3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ইংরেজি</a:t>
            </a:r>
            <a:r>
              <a:rPr lang="en-US" sz="2800" b="1" kern="1200" cap="none" dirty="0">
                <a:ln/>
                <a:solidFill>
                  <a:schemeClr val="accent3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2800" b="1" kern="1200" cap="none" dirty="0" err="1">
                <a:ln/>
                <a:solidFill>
                  <a:schemeClr val="accent3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প্রতিশব্দ</a:t>
            </a:r>
            <a:r>
              <a:rPr lang="en-US" sz="2800" b="1" kern="1200" cap="none" dirty="0">
                <a:ln/>
                <a:solidFill>
                  <a:schemeClr val="accent3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‘Race’।’</a:t>
            </a:r>
            <a:r>
              <a:rPr lang="en-US" sz="2800" b="1" kern="1200" cap="none" dirty="0" err="1">
                <a:ln/>
                <a:solidFill>
                  <a:schemeClr val="accent3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নৃ</a:t>
            </a:r>
            <a:r>
              <a:rPr lang="en-US" sz="2800" b="1" kern="1200" cap="none" dirty="0">
                <a:ln/>
                <a:solidFill>
                  <a:schemeClr val="accent3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’ </a:t>
            </a:r>
            <a:r>
              <a:rPr lang="en-US" sz="2800" b="1" kern="1200" cap="none" dirty="0" err="1">
                <a:ln/>
                <a:solidFill>
                  <a:schemeClr val="accent3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শব্দের</a:t>
            </a:r>
            <a:r>
              <a:rPr lang="en-US" sz="2800" b="1" kern="1200" cap="none" dirty="0">
                <a:ln/>
                <a:solidFill>
                  <a:schemeClr val="accent3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2800" b="1" kern="1200" cap="none" dirty="0" err="1">
                <a:ln/>
                <a:solidFill>
                  <a:schemeClr val="accent3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অর্থ</a:t>
            </a:r>
            <a:r>
              <a:rPr lang="en-US" sz="2800" b="1" kern="1200" cap="none" dirty="0">
                <a:ln/>
                <a:solidFill>
                  <a:schemeClr val="accent3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2800" b="1" kern="1200" cap="none" dirty="0" err="1">
                <a:ln/>
                <a:solidFill>
                  <a:schemeClr val="accent3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হলো</a:t>
            </a:r>
            <a:r>
              <a:rPr lang="en-US" sz="2800" b="1" kern="1200" cap="none" dirty="0">
                <a:ln/>
                <a:solidFill>
                  <a:schemeClr val="accent3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‘</a:t>
            </a:r>
            <a:r>
              <a:rPr lang="en-US" sz="2800" b="1" kern="1200" cap="none" dirty="0" err="1">
                <a:ln/>
                <a:solidFill>
                  <a:schemeClr val="accent3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মানুষ</a:t>
            </a:r>
            <a:r>
              <a:rPr lang="en-US" sz="2800" b="1" kern="1200" cap="none" dirty="0">
                <a:ln/>
                <a:solidFill>
                  <a:schemeClr val="accent3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’ </a:t>
            </a:r>
            <a:r>
              <a:rPr lang="en-US" sz="2800" b="1" kern="1200" cap="none" dirty="0" err="1">
                <a:ln/>
                <a:solidFill>
                  <a:schemeClr val="accent3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এবং</a:t>
            </a:r>
            <a:r>
              <a:rPr lang="en-US" sz="2800" b="1" kern="1200" cap="none" dirty="0">
                <a:ln/>
                <a:solidFill>
                  <a:schemeClr val="accent3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‘</a:t>
            </a:r>
            <a:r>
              <a:rPr lang="en-US" sz="2800" b="1" kern="1200" cap="none" dirty="0" err="1">
                <a:ln/>
                <a:solidFill>
                  <a:schemeClr val="accent3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গোষ্ঠী</a:t>
            </a:r>
            <a:r>
              <a:rPr lang="en-US" sz="2800" b="1" kern="1200" cap="none" dirty="0">
                <a:ln/>
                <a:solidFill>
                  <a:schemeClr val="accent3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’ </a:t>
            </a:r>
            <a:r>
              <a:rPr lang="en-US" sz="2800" b="1" kern="1200" cap="none" dirty="0" err="1">
                <a:ln/>
                <a:solidFill>
                  <a:schemeClr val="accent3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অর্থ</a:t>
            </a:r>
            <a:r>
              <a:rPr lang="en-US" sz="2800" b="1" kern="1200" cap="none" dirty="0">
                <a:ln/>
                <a:solidFill>
                  <a:schemeClr val="accent3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2800" b="1" kern="1200" cap="none" dirty="0" err="1">
                <a:ln/>
                <a:solidFill>
                  <a:schemeClr val="accent3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হলো</a:t>
            </a:r>
            <a:r>
              <a:rPr lang="en-US" sz="2800" b="1" kern="1200" cap="none" dirty="0">
                <a:ln/>
                <a:solidFill>
                  <a:schemeClr val="accent3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‘</a:t>
            </a:r>
            <a:r>
              <a:rPr lang="en-US" sz="2800" b="1" kern="1200" cap="none" dirty="0" err="1">
                <a:ln/>
                <a:solidFill>
                  <a:schemeClr val="accent3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সামাজিক</a:t>
            </a:r>
            <a:r>
              <a:rPr lang="en-US" sz="2800" b="1" kern="1200" cap="none" dirty="0">
                <a:ln/>
                <a:solidFill>
                  <a:schemeClr val="accent3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2800" b="1" kern="1200" cap="none" dirty="0" err="1">
                <a:ln/>
                <a:solidFill>
                  <a:schemeClr val="accent3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দল</a:t>
            </a:r>
            <a:r>
              <a:rPr lang="en-US" sz="2800" b="1" kern="1200" cap="none" dirty="0">
                <a:ln/>
                <a:solidFill>
                  <a:schemeClr val="accent3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‘</a:t>
            </a:r>
            <a:r>
              <a:rPr lang="en-US" sz="2800" b="1" kern="1200" cap="none" dirty="0" err="1">
                <a:ln/>
                <a:solidFill>
                  <a:schemeClr val="accent3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অর্থা</a:t>
            </a:r>
            <a:r>
              <a:rPr lang="en-US" sz="2800" b="1" kern="1200" cap="none" dirty="0">
                <a:ln/>
                <a:solidFill>
                  <a:schemeClr val="accent3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ৎ </a:t>
            </a:r>
            <a:r>
              <a:rPr lang="en-US" sz="2800" b="1" kern="1200" cap="none" dirty="0" err="1">
                <a:ln/>
                <a:solidFill>
                  <a:schemeClr val="accent3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নৃগোষ্ঠী</a:t>
            </a:r>
            <a:r>
              <a:rPr lang="en-US" sz="2800" b="1" kern="1200" cap="none" dirty="0">
                <a:ln/>
                <a:solidFill>
                  <a:schemeClr val="accent3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2800" b="1" kern="1200" cap="none" dirty="0" err="1">
                <a:ln/>
                <a:solidFill>
                  <a:schemeClr val="accent3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বলতে</a:t>
            </a:r>
            <a:r>
              <a:rPr lang="en-US" sz="2800" b="1" kern="1200" cap="none" dirty="0">
                <a:ln/>
                <a:solidFill>
                  <a:schemeClr val="accent3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2800" b="1" kern="1200" cap="none" dirty="0" err="1">
                <a:ln/>
                <a:solidFill>
                  <a:schemeClr val="accent3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মানুষের</a:t>
            </a:r>
            <a:r>
              <a:rPr lang="en-US" sz="2800" b="1" kern="1200" cap="none" dirty="0">
                <a:ln/>
                <a:solidFill>
                  <a:schemeClr val="accent3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2800" b="1" kern="1200" cap="none" dirty="0" err="1">
                <a:ln/>
                <a:solidFill>
                  <a:schemeClr val="accent3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বিভিন্ন</a:t>
            </a:r>
            <a:r>
              <a:rPr lang="en-US" sz="2800" b="1" kern="1200" cap="none" dirty="0">
                <a:ln/>
                <a:solidFill>
                  <a:schemeClr val="accent3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2800" b="1" kern="1200" cap="none" dirty="0" err="1">
                <a:ln/>
                <a:solidFill>
                  <a:schemeClr val="accent3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গোষ্ঠী</a:t>
            </a:r>
            <a:r>
              <a:rPr lang="en-US" sz="2800" b="1" kern="1200" cap="none" dirty="0">
                <a:ln/>
                <a:solidFill>
                  <a:schemeClr val="accent3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2800" b="1" kern="1200" cap="none" dirty="0" err="1">
                <a:ln/>
                <a:solidFill>
                  <a:schemeClr val="accent3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বা</a:t>
            </a:r>
            <a:r>
              <a:rPr lang="en-US" sz="2800" b="1" kern="1200" cap="none" dirty="0">
                <a:ln/>
                <a:solidFill>
                  <a:schemeClr val="accent3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2800" b="1" kern="1200" cap="none" dirty="0" err="1">
                <a:ln/>
                <a:solidFill>
                  <a:schemeClr val="accent3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সামাজিক</a:t>
            </a:r>
            <a:r>
              <a:rPr lang="en-US" sz="2800" b="1" kern="1200" cap="none" dirty="0">
                <a:ln/>
                <a:solidFill>
                  <a:schemeClr val="accent3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2800" b="1" kern="1200" cap="none" dirty="0" err="1">
                <a:ln/>
                <a:solidFill>
                  <a:schemeClr val="accent3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দলকে</a:t>
            </a:r>
            <a:r>
              <a:rPr lang="en-US" sz="2800" b="1" kern="1200" cap="none" dirty="0">
                <a:ln/>
                <a:solidFill>
                  <a:schemeClr val="accent3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2800" b="1" kern="1200" cap="none" dirty="0" err="1">
                <a:ln/>
                <a:solidFill>
                  <a:schemeClr val="accent3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বুঝানো</a:t>
            </a:r>
            <a:r>
              <a:rPr lang="en-US" sz="2800" b="1" kern="1200" cap="none" dirty="0">
                <a:ln/>
                <a:solidFill>
                  <a:schemeClr val="accent3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2800" b="1" kern="1200" cap="none" dirty="0" err="1">
                <a:ln/>
                <a:solidFill>
                  <a:schemeClr val="accent3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হ</a:t>
            </a:r>
            <a:r>
              <a:rPr lang="en-US" sz="2800" b="1" cap="none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2800" b="1" kern="1200" cap="none" dirty="0">
                <a:ln/>
                <a:solidFill>
                  <a:schemeClr val="accent3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। </a:t>
            </a:r>
            <a:r>
              <a:rPr lang="en-US" sz="2800" b="1" kern="1200" cap="none" dirty="0" err="1">
                <a:ln/>
                <a:solidFill>
                  <a:schemeClr val="accent3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প্রতিটি</a:t>
            </a:r>
            <a:r>
              <a:rPr lang="en-US" sz="2800" b="1" kern="1200" cap="none" dirty="0">
                <a:ln/>
                <a:solidFill>
                  <a:schemeClr val="accent3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2800" b="1" kern="1200" cap="none" dirty="0" err="1">
                <a:ln/>
                <a:solidFill>
                  <a:schemeClr val="accent3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মানুষই</a:t>
            </a:r>
            <a:r>
              <a:rPr lang="en-US" sz="2800" b="1" kern="1200" cap="none" dirty="0">
                <a:ln/>
                <a:solidFill>
                  <a:schemeClr val="accent3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2800" b="1" kern="1200" cap="none" dirty="0" err="1">
                <a:ln/>
                <a:solidFill>
                  <a:schemeClr val="accent3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কোনো</a:t>
            </a:r>
            <a:r>
              <a:rPr lang="en-US" sz="2800" b="1" kern="1200" cap="none" dirty="0">
                <a:ln/>
                <a:solidFill>
                  <a:schemeClr val="accent3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2800" b="1" kern="1200" cap="none" dirty="0" err="1">
                <a:ln/>
                <a:solidFill>
                  <a:schemeClr val="accent3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না</a:t>
            </a:r>
            <a:r>
              <a:rPr lang="en-US" sz="2800" b="1" kern="1200" cap="none" dirty="0">
                <a:ln/>
                <a:solidFill>
                  <a:schemeClr val="accent3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2800" b="1" kern="1200" cap="none" dirty="0" err="1">
                <a:ln/>
                <a:solidFill>
                  <a:schemeClr val="accent3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কোনো</a:t>
            </a:r>
            <a:r>
              <a:rPr lang="en-US" sz="2800" b="1" kern="1200" cap="none" dirty="0">
                <a:ln/>
                <a:solidFill>
                  <a:schemeClr val="accent3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2800" b="1" kern="1200" cap="none" dirty="0" err="1">
                <a:ln/>
                <a:solidFill>
                  <a:schemeClr val="accent3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নৃ-গোষ্ঠীর</a:t>
            </a:r>
            <a:r>
              <a:rPr lang="en-US" sz="2800" b="1" kern="1200" cap="none" dirty="0">
                <a:ln/>
                <a:solidFill>
                  <a:schemeClr val="accent3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2800" b="1" kern="1200" cap="none" dirty="0" err="1">
                <a:ln/>
                <a:solidFill>
                  <a:schemeClr val="accent3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সদস্য</a:t>
            </a:r>
            <a:r>
              <a:rPr lang="en-US" sz="2800" b="1" kern="1200" cap="none" dirty="0">
                <a:ln/>
                <a:solidFill>
                  <a:schemeClr val="accent3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।</a:t>
            </a:r>
            <a:r>
              <a:rPr lang="en-US" sz="2800" b="1" kern="1200" cap="none" dirty="0" err="1">
                <a:ln/>
                <a:solidFill>
                  <a:schemeClr val="accent3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বাংলাদেশ</a:t>
            </a:r>
            <a:r>
              <a:rPr lang="en-US" sz="2800" b="1" kern="1200" cap="none" dirty="0">
                <a:ln/>
                <a:solidFill>
                  <a:schemeClr val="accent3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2800" b="1" kern="1200" cap="none" dirty="0" err="1">
                <a:ln/>
                <a:solidFill>
                  <a:schemeClr val="accent3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বাঙালির</a:t>
            </a:r>
            <a:r>
              <a:rPr lang="en-US" sz="2800" b="1" kern="1200" cap="none" dirty="0">
                <a:ln/>
                <a:solidFill>
                  <a:schemeClr val="accent3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2800" b="1" kern="1200" cap="none" dirty="0" err="1">
                <a:ln/>
                <a:solidFill>
                  <a:schemeClr val="accent3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পাশাপাশি</a:t>
            </a:r>
            <a:r>
              <a:rPr lang="en-US" sz="2800" b="1" kern="1200" cap="none" dirty="0">
                <a:ln/>
                <a:solidFill>
                  <a:schemeClr val="accent3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2800" b="1" kern="1200" cap="none" dirty="0" err="1">
                <a:ln/>
                <a:solidFill>
                  <a:schemeClr val="accent3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অনাদিকাল</a:t>
            </a:r>
            <a:r>
              <a:rPr lang="en-US" sz="2800" b="1" kern="1200" cap="none" dirty="0">
                <a:ln/>
                <a:solidFill>
                  <a:schemeClr val="accent3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2800" b="1" kern="1200" cap="none" dirty="0" err="1">
                <a:ln/>
                <a:solidFill>
                  <a:schemeClr val="accent3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ধরে</a:t>
            </a:r>
            <a:r>
              <a:rPr lang="en-US" sz="2800" b="1" kern="1200" cap="none" dirty="0">
                <a:ln/>
                <a:solidFill>
                  <a:schemeClr val="accent3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2800" b="1" kern="1200" cap="none" dirty="0" err="1">
                <a:ln/>
                <a:solidFill>
                  <a:schemeClr val="accent3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বসবাস</a:t>
            </a:r>
            <a:r>
              <a:rPr lang="en-US" sz="2800" b="1" kern="1200" cap="none" dirty="0">
                <a:ln/>
                <a:solidFill>
                  <a:schemeClr val="accent3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2800" b="1" kern="1200" cap="none" dirty="0" err="1">
                <a:ln/>
                <a:solidFill>
                  <a:schemeClr val="accent3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করছে</a:t>
            </a:r>
            <a:r>
              <a:rPr lang="en-US" sz="2800" b="1" kern="1200" cap="none" dirty="0">
                <a:ln/>
                <a:solidFill>
                  <a:schemeClr val="accent3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2800" b="1" kern="1200" cap="none" dirty="0" err="1">
                <a:ln/>
                <a:solidFill>
                  <a:schemeClr val="accent3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অসংখ্য</a:t>
            </a:r>
            <a:r>
              <a:rPr lang="en-US" sz="2800" b="1" kern="1200" cap="none" dirty="0">
                <a:ln/>
                <a:solidFill>
                  <a:schemeClr val="accent3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2800" b="1" kern="1200" cap="none" dirty="0" err="1">
                <a:ln/>
                <a:solidFill>
                  <a:schemeClr val="accent3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ক্ষুদ্র</a:t>
            </a:r>
            <a:r>
              <a:rPr lang="en-US" sz="2800" b="1" kern="1200" cap="none" dirty="0">
                <a:ln/>
                <a:solidFill>
                  <a:schemeClr val="accent3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2800" b="1" kern="1200" cap="none" dirty="0" err="1">
                <a:ln/>
                <a:solidFill>
                  <a:schemeClr val="accent3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জাতিসত্তা</a:t>
            </a:r>
            <a:r>
              <a:rPr lang="en-US" sz="2800" b="1" kern="1200" cap="none" dirty="0">
                <a:ln/>
                <a:solidFill>
                  <a:schemeClr val="accent3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।</a:t>
            </a:r>
            <a:r>
              <a:rPr lang="en-US" sz="2800" b="1" kern="1200" cap="none" dirty="0" err="1">
                <a:ln/>
                <a:solidFill>
                  <a:schemeClr val="accent3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এসব</a:t>
            </a:r>
            <a:r>
              <a:rPr lang="en-US" sz="2800" b="1" kern="1200" cap="none" dirty="0">
                <a:ln/>
                <a:solidFill>
                  <a:schemeClr val="accent3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2800" b="1" kern="1200" cap="none" dirty="0" err="1">
                <a:ln/>
                <a:solidFill>
                  <a:schemeClr val="accent3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জাতিসত্তার</a:t>
            </a:r>
            <a:r>
              <a:rPr lang="en-US" sz="2800" b="1" kern="1200" cap="none" dirty="0">
                <a:ln/>
                <a:solidFill>
                  <a:schemeClr val="accent3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2800" b="1" kern="1200" cap="none" dirty="0" err="1">
                <a:ln/>
                <a:solidFill>
                  <a:schemeClr val="accent3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মধ্যে</a:t>
            </a:r>
            <a:r>
              <a:rPr lang="en-US" sz="2800" b="1" kern="1200" cap="none" dirty="0">
                <a:ln/>
                <a:solidFill>
                  <a:schemeClr val="accent3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2800" b="1" kern="1200" cap="none" dirty="0" err="1">
                <a:ln/>
                <a:solidFill>
                  <a:schemeClr val="accent3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র</a:t>
            </a:r>
            <a:r>
              <a:rPr lang="en-US" sz="2800" b="1" cap="none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en-US" sz="2800" b="1" kern="1200" cap="none" dirty="0" err="1">
                <a:ln/>
                <a:solidFill>
                  <a:schemeClr val="accent3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ছে</a:t>
            </a:r>
            <a:r>
              <a:rPr lang="en-US" sz="2800" b="1" kern="1200" cap="none" dirty="0">
                <a:ln/>
                <a:solidFill>
                  <a:schemeClr val="accent3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2800" b="1" kern="1200" cap="none" dirty="0" err="1">
                <a:ln/>
                <a:solidFill>
                  <a:schemeClr val="accent3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চাকমা</a:t>
            </a:r>
            <a:r>
              <a:rPr lang="en-US" sz="2800" b="1" kern="1200" cap="none" dirty="0">
                <a:ln/>
                <a:solidFill>
                  <a:schemeClr val="accent3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,</a:t>
            </a:r>
            <a:r>
              <a:rPr lang="en-US" sz="2800" b="1" kern="1200" cap="none" dirty="0" err="1">
                <a:ln/>
                <a:solidFill>
                  <a:schemeClr val="accent3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গারো</a:t>
            </a:r>
            <a:r>
              <a:rPr lang="en-US" sz="2800" b="1" kern="1200" cap="none" dirty="0">
                <a:ln/>
                <a:solidFill>
                  <a:schemeClr val="accent3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, </a:t>
            </a:r>
            <a:r>
              <a:rPr lang="en-US" sz="2800" b="1" kern="1200" cap="none" dirty="0" err="1">
                <a:ln/>
                <a:solidFill>
                  <a:schemeClr val="accent3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সাঁওতাল</a:t>
            </a:r>
            <a:r>
              <a:rPr lang="en-US" sz="2800" b="1" kern="1200" cap="none" dirty="0">
                <a:ln/>
                <a:solidFill>
                  <a:schemeClr val="accent3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,</a:t>
            </a:r>
            <a:r>
              <a:rPr lang="en-US" sz="2800" b="1" kern="1200" cap="none" dirty="0" err="1">
                <a:ln/>
                <a:solidFill>
                  <a:schemeClr val="accent3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খাসি</a:t>
            </a:r>
            <a:r>
              <a:rPr lang="en-US" sz="2800" b="1" cap="none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য়া</a:t>
            </a:r>
            <a:r>
              <a:rPr lang="en-US" sz="2800" b="1" kern="1200" cap="none" dirty="0">
                <a:ln/>
                <a:solidFill>
                  <a:schemeClr val="accent3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, </a:t>
            </a:r>
            <a:r>
              <a:rPr lang="en-US" sz="2800" b="1" kern="1200" cap="none" dirty="0" err="1">
                <a:ln/>
                <a:solidFill>
                  <a:schemeClr val="accent3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মণিপুরী</a:t>
            </a:r>
            <a:r>
              <a:rPr lang="en-US" sz="2800" b="1" kern="1200" cap="none" dirty="0">
                <a:ln/>
                <a:solidFill>
                  <a:schemeClr val="accent3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,</a:t>
            </a:r>
            <a:r>
              <a:rPr lang="en-US" sz="2800" b="1" kern="1200" cap="none" dirty="0" err="1">
                <a:ln/>
                <a:solidFill>
                  <a:schemeClr val="accent3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রাখাইন</a:t>
            </a:r>
            <a:r>
              <a:rPr lang="en-US" sz="2800" b="1" kern="1200" cap="none" dirty="0">
                <a:ln/>
                <a:solidFill>
                  <a:schemeClr val="accent3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,</a:t>
            </a:r>
            <a:r>
              <a:rPr lang="en-US" sz="2800" b="1" kern="1200" cap="none" dirty="0" err="1">
                <a:ln/>
                <a:solidFill>
                  <a:schemeClr val="accent3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হাজং</a:t>
            </a:r>
            <a:r>
              <a:rPr lang="en-US" sz="2800" b="1" kern="1200" cap="none" dirty="0">
                <a:ln/>
                <a:solidFill>
                  <a:schemeClr val="accent3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2800" b="1" kern="1200" cap="none" dirty="0" err="1">
                <a:ln/>
                <a:solidFill>
                  <a:schemeClr val="accent3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প্রমুখ</a:t>
            </a:r>
            <a:r>
              <a:rPr lang="en-US" sz="2800" b="1" kern="1200" cap="none" dirty="0">
                <a:ln/>
                <a:solidFill>
                  <a:schemeClr val="accent3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।</a:t>
            </a:r>
            <a:r>
              <a:rPr lang="en-US" sz="2800" b="1" kern="1200" cap="none" dirty="0" err="1">
                <a:ln/>
                <a:solidFill>
                  <a:schemeClr val="accent3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এসব</a:t>
            </a:r>
            <a:r>
              <a:rPr lang="en-US" sz="2800" b="1" kern="1200" cap="none" dirty="0">
                <a:ln/>
                <a:solidFill>
                  <a:schemeClr val="accent3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2800" b="1" kern="1200" cap="none" dirty="0" err="1">
                <a:ln/>
                <a:solidFill>
                  <a:schemeClr val="accent3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নৃগোষ্ঠীএকে</a:t>
            </a:r>
            <a:r>
              <a:rPr lang="en-US" sz="2800" b="1" kern="1200" cap="none" dirty="0">
                <a:ln/>
                <a:solidFill>
                  <a:schemeClr val="accent3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2800" b="1" kern="1200" cap="none" dirty="0" err="1">
                <a:ln/>
                <a:solidFill>
                  <a:schemeClr val="accent3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অপরের</a:t>
            </a:r>
            <a:r>
              <a:rPr lang="en-US" sz="2800" b="1" kern="1200" cap="none" dirty="0">
                <a:ln/>
                <a:solidFill>
                  <a:schemeClr val="accent3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2800" b="1" kern="1200" cap="none" dirty="0" err="1">
                <a:ln/>
                <a:solidFill>
                  <a:schemeClr val="accent3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থেকে</a:t>
            </a:r>
            <a:r>
              <a:rPr lang="en-US" sz="2800" b="1" kern="1200" cap="none" dirty="0">
                <a:ln/>
                <a:solidFill>
                  <a:schemeClr val="accent3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2800" b="1" kern="1200" cap="none" dirty="0" err="1">
                <a:ln/>
                <a:solidFill>
                  <a:schemeClr val="accent3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আলাদা</a:t>
            </a:r>
            <a:r>
              <a:rPr lang="en-US" sz="2800" b="1" kern="1200" cap="none" dirty="0">
                <a:ln/>
                <a:solidFill>
                  <a:schemeClr val="accent3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। </a:t>
            </a:r>
            <a:r>
              <a:rPr lang="en-US" sz="2800" b="1" kern="1200" cap="none" dirty="0" err="1">
                <a:ln/>
                <a:solidFill>
                  <a:schemeClr val="accent3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তাদের</a:t>
            </a:r>
            <a:r>
              <a:rPr lang="en-US" sz="2800" b="1" kern="1200" cap="none" dirty="0">
                <a:ln/>
                <a:solidFill>
                  <a:schemeClr val="accent3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2800" b="1" kern="1200" cap="none" dirty="0" err="1">
                <a:ln/>
                <a:solidFill>
                  <a:schemeClr val="accent3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রয়েছে</a:t>
            </a:r>
            <a:r>
              <a:rPr lang="en-US" sz="2800" b="1" kern="1200" cap="none" dirty="0">
                <a:ln/>
                <a:solidFill>
                  <a:schemeClr val="accent3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2800" b="1" kern="1200" cap="none" dirty="0" err="1">
                <a:ln/>
                <a:solidFill>
                  <a:schemeClr val="accent3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পৃথক</a:t>
            </a:r>
            <a:r>
              <a:rPr lang="en-US" sz="2800" b="1" kern="1200" cap="none" dirty="0">
                <a:ln/>
                <a:solidFill>
                  <a:schemeClr val="accent3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2800" b="1" kern="1200" cap="none" dirty="0" err="1">
                <a:ln/>
                <a:solidFill>
                  <a:schemeClr val="accent3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নৃগোষ্ঠীর</a:t>
            </a:r>
            <a:r>
              <a:rPr lang="en-US" sz="2800" b="1" kern="1200" cap="none" dirty="0">
                <a:ln/>
                <a:solidFill>
                  <a:schemeClr val="accent3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2800" b="1" kern="1200" cap="none" dirty="0" err="1">
                <a:ln/>
                <a:solidFill>
                  <a:schemeClr val="accent3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সদস্যপদ,সামাজিক</a:t>
            </a:r>
            <a:r>
              <a:rPr lang="en-US" sz="2800" b="1" kern="1200" cap="none" dirty="0">
                <a:ln/>
                <a:solidFill>
                  <a:schemeClr val="accent3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2800" b="1" kern="1200" cap="none" dirty="0" err="1">
                <a:ln/>
                <a:solidFill>
                  <a:schemeClr val="accent3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স্বীকৃতি</a:t>
            </a:r>
            <a:r>
              <a:rPr lang="en-US" sz="2800" b="1" kern="1200" cap="none" dirty="0">
                <a:ln/>
                <a:solidFill>
                  <a:schemeClr val="accent3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, </a:t>
            </a:r>
            <a:r>
              <a:rPr lang="en-US" sz="2800" b="1" kern="1200" cap="none" dirty="0" err="1">
                <a:ln/>
                <a:solidFill>
                  <a:schemeClr val="accent3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পৃথক</a:t>
            </a:r>
            <a:r>
              <a:rPr lang="en-US" sz="2800" b="1" kern="1200" cap="none" dirty="0">
                <a:ln/>
                <a:solidFill>
                  <a:schemeClr val="accent3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2800" b="1" kern="1200" cap="none" dirty="0" err="1">
                <a:ln/>
                <a:solidFill>
                  <a:schemeClr val="accent3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চিন্তা-চেতনা</a:t>
            </a:r>
            <a:r>
              <a:rPr lang="en-US" sz="2800" b="1" kern="1200" cap="none" dirty="0">
                <a:ln/>
                <a:solidFill>
                  <a:schemeClr val="accent3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,</a:t>
            </a:r>
            <a:r>
              <a:rPr lang="en-US" sz="2800" b="1" kern="1200" cap="none" dirty="0" err="1">
                <a:ln/>
                <a:solidFill>
                  <a:schemeClr val="accent3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পৃথক</a:t>
            </a:r>
            <a:r>
              <a:rPr lang="en-US" sz="2800" b="1" kern="1200" cap="none" dirty="0">
                <a:ln/>
                <a:solidFill>
                  <a:schemeClr val="accent3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2800" b="1" kern="1200" cap="none" dirty="0" err="1">
                <a:ln/>
                <a:solidFill>
                  <a:schemeClr val="accent3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দৈহিক</a:t>
            </a:r>
            <a:r>
              <a:rPr lang="en-US" sz="2800" b="1" kern="1200" cap="none" dirty="0">
                <a:ln/>
                <a:solidFill>
                  <a:schemeClr val="accent3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2800" b="1" kern="1200" cap="none" dirty="0" err="1">
                <a:ln/>
                <a:solidFill>
                  <a:schemeClr val="accent3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বৈশিষ্ট্য</a:t>
            </a:r>
            <a:r>
              <a:rPr lang="en-US" sz="2800" b="1" kern="1200" cap="none" dirty="0">
                <a:ln/>
                <a:solidFill>
                  <a:schemeClr val="accent3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2800" b="1" kern="1200" cap="none" dirty="0" err="1">
                <a:ln/>
                <a:solidFill>
                  <a:schemeClr val="accent3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ভাব</a:t>
            </a:r>
            <a:r>
              <a:rPr lang="en-US" sz="2800" b="1" kern="1200" cap="none" dirty="0">
                <a:ln/>
                <a:solidFill>
                  <a:schemeClr val="accent3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2800" b="1" kern="1200" cap="none" dirty="0" err="1">
                <a:ln/>
                <a:solidFill>
                  <a:schemeClr val="accent3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বিনিম</a:t>
            </a:r>
            <a:r>
              <a:rPr lang="en-US" sz="2800" b="1" cap="none" dirty="0" err="1">
                <a:ln/>
                <a:solidFill>
                  <a:schemeClr val="accent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য়ে</a:t>
            </a:r>
            <a:r>
              <a:rPr lang="en-US" sz="2800" b="1" kern="1200" cap="none" dirty="0" err="1">
                <a:ln/>
                <a:solidFill>
                  <a:schemeClr val="accent3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র</a:t>
            </a:r>
            <a:r>
              <a:rPr lang="en-US" sz="2800" b="1" kern="1200" cap="none" dirty="0">
                <a:ln/>
                <a:solidFill>
                  <a:schemeClr val="accent3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2800" b="1" kern="1200" cap="none" dirty="0" err="1">
                <a:ln/>
                <a:solidFill>
                  <a:schemeClr val="accent3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আলাদা</a:t>
            </a:r>
            <a:r>
              <a:rPr lang="en-US" sz="2800" b="1" kern="1200" cap="none" dirty="0">
                <a:ln/>
                <a:solidFill>
                  <a:schemeClr val="accent3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2800" b="1" kern="1200" cap="none" dirty="0" err="1">
                <a:ln/>
                <a:solidFill>
                  <a:schemeClr val="accent3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মাধ্যম</a:t>
            </a:r>
            <a:r>
              <a:rPr lang="en-US" sz="2800" b="1" kern="1200" cap="none" dirty="0">
                <a:ln/>
                <a:solidFill>
                  <a:schemeClr val="accent3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2800" b="1" kern="1200" cap="none" dirty="0" err="1">
                <a:ln/>
                <a:solidFill>
                  <a:schemeClr val="accent3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ইত্যাদি</a:t>
            </a:r>
            <a:r>
              <a:rPr lang="en-US" sz="2800" b="1" kern="1200" cap="none" dirty="0">
                <a:ln/>
                <a:solidFill>
                  <a:schemeClr val="accent3"/>
                </a:solidFill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।</a:t>
            </a:r>
            <a:endParaRPr lang="en-US" sz="2800" b="1" cap="none" dirty="0">
              <a:ln/>
              <a:solidFill>
                <a:schemeClr val="accent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Terminator 3">
            <a:extLst>
              <a:ext uri="{FF2B5EF4-FFF2-40B4-BE49-F238E27FC236}">
                <a16:creationId xmlns:a16="http://schemas.microsoft.com/office/drawing/2014/main" id="{705E4249-47E1-4F86-BFC2-09FBD289856C}"/>
              </a:ext>
            </a:extLst>
          </p:cNvPr>
          <p:cNvSpPr/>
          <p:nvPr/>
        </p:nvSpPr>
        <p:spPr>
          <a:xfrm>
            <a:off x="1824251" y="191068"/>
            <a:ext cx="8543498" cy="928048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2">
              <a:avLst/>
            </a:prstTxWarp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নৃগোষ্ঠীর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: (Concept Of Race)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66635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3EE9BD-6E86-644E-A675-827CB37C1C6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1599372"/>
            <a:ext cx="6940011" cy="3873381"/>
          </a:xfrm>
        </p:spPr>
        <p:txBody>
          <a:bodyPr>
            <a:normAutofit lnSpcReduction="10000"/>
            <a:scene3d>
              <a:camera prst="isometricOffAxis1Right"/>
              <a:lightRig rig="threePt" dir="t"/>
            </a:scene3d>
          </a:bodyPr>
          <a:lstStyle/>
          <a:p>
            <a:r>
              <a:rPr lang="en-US" sz="3200" b="1" cap="none" spc="50" dirty="0" err="1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r>
              <a:rPr lang="en-US" sz="3200" b="1" cap="none" spc="50" dirty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none" spc="50" dirty="0" err="1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অর্থে</a:t>
            </a:r>
            <a:r>
              <a:rPr lang="en-US" sz="3200" b="1" cap="none" spc="50" dirty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none" spc="50" dirty="0" err="1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নৃগোষ্ঠী</a:t>
            </a:r>
            <a:r>
              <a:rPr lang="en-US" sz="3200" b="1" cap="none" spc="50" dirty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none" spc="50" dirty="0" err="1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b="1" cap="none" spc="50" dirty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none" spc="50" dirty="0" err="1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r>
              <a:rPr lang="en-US" sz="3200" b="1" cap="none" spc="50" dirty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none" spc="50" dirty="0" err="1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200" b="1" cap="none" spc="50" dirty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none" spc="50" dirty="0" err="1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b="1" cap="none" spc="50" dirty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none" spc="50" dirty="0" err="1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জনসমষ্টি</a:t>
            </a:r>
            <a:r>
              <a:rPr lang="en-US" sz="3200" b="1" cap="none" spc="50" dirty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none" spc="50" dirty="0" err="1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যাদের</a:t>
            </a:r>
            <a:r>
              <a:rPr lang="en-US" sz="3200" b="1" cap="none" spc="50" dirty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none" spc="50" dirty="0" err="1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b="1" cap="none" spc="50" dirty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none" spc="50" dirty="0" err="1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দৈহিক</a:t>
            </a:r>
            <a:r>
              <a:rPr lang="en-US" sz="3200" b="1" cap="none" spc="50" dirty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cap="none" spc="50" dirty="0" err="1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মানসিক</a:t>
            </a:r>
            <a:r>
              <a:rPr lang="en-US" sz="3200" b="1" cap="none" spc="50" dirty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cap="none" spc="50" dirty="0" err="1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আবেগগত</a:t>
            </a:r>
            <a:r>
              <a:rPr lang="en-US" sz="3200" b="1" cap="none" spc="50" dirty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none" spc="50" dirty="0" err="1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3200" b="1" cap="none" spc="50" dirty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none" spc="50" dirty="0" err="1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200" b="1" cap="none" spc="50" dirty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none" spc="50" dirty="0" err="1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মূলত</a:t>
            </a:r>
            <a:r>
              <a:rPr lang="en-US" sz="3200" b="1" cap="none" spc="50" dirty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none" spc="50" dirty="0" err="1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নৃগোষ্ঠী</a:t>
            </a:r>
            <a:r>
              <a:rPr lang="en-US" sz="3200" b="1" cap="none" spc="50" dirty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none" spc="50" dirty="0" err="1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b="1" cap="none" spc="50" dirty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none" spc="50" dirty="0" err="1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বংশপরম্পরায়</a:t>
            </a:r>
            <a:r>
              <a:rPr lang="en-US" sz="3200" b="1" cap="none" spc="50" dirty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none" spc="50" dirty="0" err="1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গড়ে</a:t>
            </a:r>
            <a:r>
              <a:rPr lang="en-US" sz="3200" b="1" cap="none" spc="50" dirty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none" spc="50" dirty="0" err="1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ওঠা</a:t>
            </a:r>
            <a:r>
              <a:rPr lang="en-US" sz="3200" b="1" cap="none" spc="50" dirty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none" spc="50" dirty="0" err="1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200" b="1" cap="none" spc="50" dirty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none" spc="50" dirty="0" err="1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200" b="1" cap="none" spc="50" dirty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none" spc="50" dirty="0" err="1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জনসমষ্টিকে</a:t>
            </a:r>
            <a:r>
              <a:rPr lang="en-US" sz="3200" b="1" cap="none" spc="50" dirty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none" spc="50" dirty="0" err="1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বোঝায়</a:t>
            </a:r>
            <a:r>
              <a:rPr lang="en-US" sz="3200" b="1" cap="none" spc="50" dirty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none" spc="50" dirty="0" err="1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lang="en-US" sz="3200" b="1" cap="none" spc="50" dirty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none" spc="50" dirty="0" err="1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b="1" cap="none" spc="50" dirty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none" spc="50" dirty="0" err="1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3200" b="1" cap="none" spc="50" dirty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none" spc="50" dirty="0" err="1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অঞ্চলে</a:t>
            </a:r>
            <a:r>
              <a:rPr lang="en-US" sz="3200" b="1" cap="none" spc="50" dirty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none" spc="50" dirty="0" err="1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3200" b="1" cap="none" spc="50" dirty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none" spc="50" dirty="0" err="1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cap="none" spc="50" dirty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200" b="1" cap="none" spc="50" dirty="0" err="1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b="1" cap="none" spc="50" dirty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none" spc="50" dirty="0" err="1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3200" b="1" cap="none" spc="50" dirty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none" spc="50" dirty="0" err="1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ভাষায়</a:t>
            </a:r>
            <a:r>
              <a:rPr lang="en-US" sz="3200" b="1" cap="none" spc="50" dirty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none" spc="50" dirty="0" err="1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200" b="1" cap="none" spc="50" dirty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none" spc="50" dirty="0" err="1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b="1" cap="none" spc="50" dirty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none" spc="50" dirty="0" err="1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cap="none" spc="50" dirty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none" spc="50" dirty="0" err="1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নিজেদের</a:t>
            </a:r>
            <a:r>
              <a:rPr lang="en-US" sz="3200" b="1" cap="none" spc="50" dirty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none" spc="50" dirty="0" err="1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200" b="1" cap="none" spc="50" dirty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none" spc="50" dirty="0" err="1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আবেগগত</a:t>
            </a:r>
            <a:r>
              <a:rPr lang="en-US" sz="3200" b="1" cap="none" spc="50" dirty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none" spc="50" dirty="0" err="1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ঐক্য</a:t>
            </a:r>
            <a:r>
              <a:rPr lang="en-US" sz="3200" b="1" cap="none" spc="50" dirty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none" spc="50" dirty="0" err="1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অনুভব</a:t>
            </a:r>
            <a:r>
              <a:rPr lang="en-US" sz="3200" b="1" cap="none" spc="50" dirty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cap="none" spc="50" dirty="0" err="1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cap="none" spc="50" dirty="0">
                <a:ln w="0"/>
                <a:solidFill>
                  <a:srgbClr val="7030A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1E1D29-08FB-CE4E-A014-8FB5E65701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0011" y="1735378"/>
            <a:ext cx="4701529" cy="3737375"/>
          </a:xfrm>
          <a:prstGeom prst="rect">
            <a:avLst/>
          </a:prstGeom>
        </p:spPr>
      </p:pic>
      <p:sp>
        <p:nvSpPr>
          <p:cNvPr id="4" name="Hexagon 3">
            <a:extLst>
              <a:ext uri="{FF2B5EF4-FFF2-40B4-BE49-F238E27FC236}">
                <a16:creationId xmlns:a16="http://schemas.microsoft.com/office/drawing/2014/main" id="{92798F85-9F7A-498F-95D1-F87C3F4CC0A3}"/>
              </a:ext>
            </a:extLst>
          </p:cNvPr>
          <p:cNvSpPr/>
          <p:nvPr/>
        </p:nvSpPr>
        <p:spPr>
          <a:xfrm>
            <a:off x="2906973" y="207537"/>
            <a:ext cx="5390866" cy="955343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00FF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নৃগোষ্ঠীর</a:t>
            </a:r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00FF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00FF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00FF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highlight>
                <a:srgbClr val="00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73860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135</TotalTime>
  <Words>608</Words>
  <Application>Microsoft Office PowerPoint</Application>
  <PresentationFormat>Widescreen</PresentationFormat>
  <Paragraphs>59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Impact</vt:lpstr>
      <vt:lpstr>NikoshBAN</vt:lpstr>
      <vt:lpstr>Wingdings</vt:lpstr>
      <vt:lpstr>Main Event</vt:lpstr>
      <vt:lpstr>আজকের ক্লাসে সবাইকে শুভেচ্ছা ও স্বাগতম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দৈহিক বৈশিষ্ট্যের পার্থক্যের ভিত্তিতে সমগ্র মানবজাতিকে চারটি নৃগোষ্ঠীর আওতায় ফেলা হয় । আর এ চারটি বৃহৎ নৃগোষ্ঠী হলো-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আজকের ক্লাসের সবাইকে শুভেচ্ছা ও স্বাগতম</dc:title>
  <dc:creator>mansuraakter985@gmail.com</dc:creator>
  <cp:lastModifiedBy>mansuraakter985@gmail.com</cp:lastModifiedBy>
  <cp:revision>24</cp:revision>
  <dcterms:created xsi:type="dcterms:W3CDTF">2021-04-18T13:49:23Z</dcterms:created>
  <dcterms:modified xsi:type="dcterms:W3CDTF">2022-03-20T17:17:13Z</dcterms:modified>
</cp:coreProperties>
</file>