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65" r:id="rId3"/>
    <p:sldId id="257" r:id="rId4"/>
    <p:sldId id="258" r:id="rId5"/>
    <p:sldId id="261" r:id="rId6"/>
    <p:sldId id="260" r:id="rId7"/>
    <p:sldId id="279" r:id="rId8"/>
    <p:sldId id="280" r:id="rId9"/>
    <p:sldId id="282" r:id="rId10"/>
    <p:sldId id="285" r:id="rId11"/>
    <p:sldId id="283" r:id="rId12"/>
    <p:sldId id="284" r:id="rId13"/>
    <p:sldId id="290" r:id="rId14"/>
    <p:sldId id="286" r:id="rId15"/>
    <p:sldId id="287" r:id="rId16"/>
    <p:sldId id="288" r:id="rId17"/>
    <p:sldId id="291" r:id="rId18"/>
    <p:sldId id="293" r:id="rId19"/>
    <p:sldId id="294" r:id="rId20"/>
    <p:sldId id="292" r:id="rId21"/>
    <p:sldId id="262" r:id="rId22"/>
    <p:sldId id="263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9B8"/>
    <a:srgbClr val="42BACA"/>
    <a:srgbClr val="66FFFF"/>
    <a:srgbClr val="000000"/>
    <a:srgbClr val="F2DCDB"/>
    <a:srgbClr val="953735"/>
    <a:srgbClr val="FDEADA"/>
    <a:srgbClr val="AA064C"/>
    <a:srgbClr val="E46C0A"/>
    <a:srgbClr val="000E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7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CFB1F-792E-41E5-9B61-D859B26857EE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E246-8C58-415B-B5B8-E1D06E60A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98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0CCADAA-790A-4539-9513-710360BFBCD3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80FEFB5-6EB8-469A-8BDF-A3B5B9C0D71A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6AB3DA9-211C-4244-9840-12DFFB76CB59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D22C661-ACD1-44CD-86E2-DB721E618D14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9F43603-7B73-4753-82E6-F226B6320AAC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5ED02A-E61F-457E-9534-6A5E8109EE2D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7482A9C-6AE1-4309-9925-403C73D73BC5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B337DDF-235A-4850-9844-29CA88AE2F16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E16560D-61F8-4E65-8346-D603BD599609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068F7B0-7A05-4AFF-B1EE-D5991CC967E7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385C189-23EA-4D73-A02D-CF9CE3BD51EF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2" y="304802"/>
            <a:ext cx="9144001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-1" y="6507482"/>
            <a:ext cx="9144001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 rot="16200000">
            <a:off x="-3007815" y="3392987"/>
            <a:ext cx="6870024" cy="60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 userDrawn="1"/>
        </p:nvSpPr>
        <p:spPr>
          <a:xfrm rot="16200000">
            <a:off x="5357991" y="3418263"/>
            <a:ext cx="6870024" cy="60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 userDrawn="1"/>
        </p:nvSpPr>
        <p:spPr>
          <a:xfrm>
            <a:off x="0" y="1"/>
            <a:ext cx="401896" cy="332145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Information 15">
            <a:hlinkClick r:id="" action="ppaction://hlinkshowjump?jump=endshow" highlightClick="1"/>
          </p:cNvPr>
          <p:cNvSpPr/>
          <p:nvPr userDrawn="1"/>
        </p:nvSpPr>
        <p:spPr>
          <a:xfrm>
            <a:off x="8742104" y="1"/>
            <a:ext cx="401896" cy="332145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eginning 16">
            <a:hlinkClick r:id="" action="ppaction://hlinkshowjump?jump=previousslide" highlightClick="1"/>
          </p:cNvPr>
          <p:cNvSpPr/>
          <p:nvPr userDrawn="1"/>
        </p:nvSpPr>
        <p:spPr>
          <a:xfrm>
            <a:off x="5914507" y="6566645"/>
            <a:ext cx="486295" cy="291356"/>
          </a:xfrm>
          <a:prstGeom prst="actionButtonBeginning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End 17">
            <a:hlinkClick r:id="" action="ppaction://hlinkshowjump?jump=nextslide" highlightClick="1"/>
          </p:cNvPr>
          <p:cNvSpPr/>
          <p:nvPr userDrawn="1"/>
        </p:nvSpPr>
        <p:spPr>
          <a:xfrm>
            <a:off x="6461058" y="6549527"/>
            <a:ext cx="473142" cy="323163"/>
          </a:xfrm>
          <a:prstGeom prst="actionButtonE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q -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9" name="Picture 8" descr=",m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667000"/>
            <a:ext cx="5943600" cy="3135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R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609600"/>
            <a:ext cx="5715000" cy="1950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62220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75681" y="86294"/>
            <a:ext cx="5839521" cy="468399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আমরা কিছু চিত্র লক্ষ্য করি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16" y="685712"/>
            <a:ext cx="5908200" cy="463793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784327" y="5365709"/>
            <a:ext cx="7627778" cy="1111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8" y="685762"/>
            <a:ext cx="8134416" cy="464823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97420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75681" y="86294"/>
            <a:ext cx="5839521" cy="468399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আমরা কিছু চিত্র লক্ষ্য করি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4536"/>
            <a:ext cx="8282032" cy="43002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784327" y="5365709"/>
            <a:ext cx="7627778" cy="1111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জনস্বার্থে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সাঁকো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নিমার্ণ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0" y="554693"/>
            <a:ext cx="8291372" cy="466389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74164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5" y="1145376"/>
            <a:ext cx="5029748" cy="301784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5681" y="86294"/>
            <a:ext cx="5839521" cy="468399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আমরা কিছু চিত্র লক্ষ্য করি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0" y="1145376"/>
            <a:ext cx="4355305" cy="301784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762000" y="5105400"/>
            <a:ext cx="7627778" cy="1111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0" y="1145375"/>
            <a:ext cx="4707337" cy="37658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77" y="1145375"/>
            <a:ext cx="3765869" cy="376586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61608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C661-ACD1-44CD-86E2-DB721E618D14}" type="datetime1">
              <a:rPr lang="en-US" smtClean="0"/>
              <a:pPr/>
              <a:t>3/22/2022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73380" y="3586373"/>
            <a:ext cx="8465820" cy="151405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81200" y="1143000"/>
            <a:ext cx="5029200" cy="1524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6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C661-ACD1-44CD-86E2-DB721E618D14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1295400" y="25400"/>
            <a:ext cx="6708184" cy="9144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96" y="854536"/>
            <a:ext cx="6455843" cy="43002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784327" y="5576345"/>
            <a:ext cx="7627778" cy="690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মারামারি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2" y="639442"/>
            <a:ext cx="7714085" cy="466389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Multiply 1"/>
          <p:cNvSpPr/>
          <p:nvPr/>
        </p:nvSpPr>
        <p:spPr>
          <a:xfrm>
            <a:off x="1370296" y="1295400"/>
            <a:ext cx="4801906" cy="3859421"/>
          </a:xfrm>
          <a:prstGeom prst="mathMultiply">
            <a:avLst>
              <a:gd name="adj1" fmla="val 9206"/>
            </a:avLst>
          </a:prstGeom>
          <a:solidFill>
            <a:srgbClr val="FDEADA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9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C661-ACD1-44CD-86E2-DB721E618D14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1295400" y="25400"/>
            <a:ext cx="6708184" cy="9144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3" y="917755"/>
            <a:ext cx="8218407" cy="449244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784327" y="5576345"/>
            <a:ext cx="7627778" cy="690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57" y="762000"/>
            <a:ext cx="6710643" cy="466389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Multiply 10"/>
          <p:cNvSpPr/>
          <p:nvPr/>
        </p:nvSpPr>
        <p:spPr>
          <a:xfrm>
            <a:off x="2970494" y="152400"/>
            <a:ext cx="4801906" cy="3859421"/>
          </a:xfrm>
          <a:prstGeom prst="mathMultiply">
            <a:avLst>
              <a:gd name="adj1" fmla="val 9206"/>
            </a:avLst>
          </a:prstGeom>
          <a:solidFill>
            <a:srgbClr val="FDEADA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1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C661-ACD1-44CD-86E2-DB721E618D14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1295400" y="25400"/>
            <a:ext cx="6708184" cy="9144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704850"/>
            <a:ext cx="8070585" cy="44767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784327" y="5576345"/>
            <a:ext cx="7627778" cy="690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উত্ত্যক্ত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ইভটিজিং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685800"/>
            <a:ext cx="8070585" cy="454272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Multiply 10"/>
          <p:cNvSpPr/>
          <p:nvPr/>
        </p:nvSpPr>
        <p:spPr>
          <a:xfrm>
            <a:off x="990600" y="685800"/>
            <a:ext cx="4801906" cy="3859421"/>
          </a:xfrm>
          <a:prstGeom prst="mathMultiply">
            <a:avLst>
              <a:gd name="adj1" fmla="val 9206"/>
            </a:avLst>
          </a:prstGeom>
          <a:solidFill>
            <a:srgbClr val="FDEADA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C661-ACD1-44CD-86E2-DB721E618D14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2" y="256174"/>
            <a:ext cx="8312914" cy="59922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" y="294274"/>
            <a:ext cx="8312914" cy="62346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392392" y="5068607"/>
            <a:ext cx="8446808" cy="1274565"/>
          </a:xfrm>
          <a:prstGeom prst="roundRect">
            <a:avLst/>
          </a:prstGeom>
          <a:solidFill>
            <a:srgbClr val="F2DCDB">
              <a:alpha val="6705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কাজেগুলোকেকে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1370294" y="1295400"/>
            <a:ext cx="4801906" cy="3859421"/>
          </a:xfrm>
          <a:prstGeom prst="mathMultiply">
            <a:avLst>
              <a:gd name="adj1" fmla="val 9206"/>
            </a:avLst>
          </a:prstGeom>
          <a:solidFill>
            <a:srgbClr val="FDEADA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75059" y="341733"/>
            <a:ext cx="4207195" cy="957599"/>
          </a:xfrm>
          <a:prstGeom prst="roundRect">
            <a:avLst/>
          </a:prstGeom>
          <a:solidFill>
            <a:srgbClr val="F2DCDB">
              <a:alpha val="5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5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C661-ACD1-44CD-86E2-DB721E618D14}" type="datetime1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33400" y="372402"/>
            <a:ext cx="8229600" cy="6943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মারুফ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আনিল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মুনকার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2285" y="1143000"/>
            <a:ext cx="3330921" cy="6085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0" y="2247778"/>
            <a:ext cx="8097380" cy="87642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28800" y="3200400"/>
            <a:ext cx="6858000" cy="3200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মানবজাতির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কল্যোণের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সৎকাজের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অসৎকাজে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।” </a:t>
            </a:r>
          </a:p>
          <a:p>
            <a:pPr algn="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ইমরান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১১০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00" r="21000" b="18000"/>
          <a:stretch/>
        </p:blipFill>
        <p:spPr>
          <a:xfrm>
            <a:off x="523310" y="1062037"/>
            <a:ext cx="1457927" cy="1376363"/>
          </a:xfrm>
          <a:prstGeom prst="ellipse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04773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C661-ACD1-44CD-86E2-DB721E618D14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372402"/>
            <a:ext cx="8229600" cy="6943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মারুফ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আনিল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মুনকার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02285" y="1143000"/>
            <a:ext cx="3330921" cy="6085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2" y="914400"/>
            <a:ext cx="1376363" cy="1376363"/>
          </a:xfrm>
          <a:prstGeom prst="ellipse">
            <a:avLst/>
          </a:prstGeom>
          <a:ln>
            <a:solidFill>
              <a:srgbClr val="00B0F0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7550727" cy="91546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4092" y="2999995"/>
            <a:ext cx="7284508" cy="33246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কায়েম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সৎকাজের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অসৎকাজে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প্রতিফলতো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আল্লাহরই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</a:t>
            </a: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আল-হাজ্জ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73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24110" y="2734181"/>
            <a:ext cx="4286250" cy="364121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মুহাঃ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বাছেত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দিপা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দ্বিমুখী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0022" y="3619133"/>
            <a:ext cx="341297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 নবম-দশম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0022" y="4635133"/>
            <a:ext cx="341297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৪র্থ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7320"/>
            <a:ext cx="1977817" cy="250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50022" y="5549533"/>
            <a:ext cx="341297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smtClean="0">
                <a:latin typeface="NikoshBAN" pitchFamily="2" charset="0"/>
                <a:cs typeface="NikoshBAN" pitchFamily="2" charset="0"/>
              </a:rPr>
              <a:t>পাঠ-১৫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14900" y="815102"/>
            <a:ext cx="91515" cy="5560298"/>
          </a:xfrm>
          <a:prstGeom prst="round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505200" y="990600"/>
            <a:ext cx="2667000" cy="8928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411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4" grpId="0" build="p" animBg="1"/>
      <p:bldP spid="5" grpId="0" build="p" animBg="1"/>
      <p:bldP spid="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C661-ACD1-44CD-86E2-DB721E618D14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42901"/>
            <a:ext cx="8153401" cy="5430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2" y="438151"/>
            <a:ext cx="8263467" cy="4648200"/>
          </a:xfrm>
          <a:prstGeom prst="rect">
            <a:avLst/>
          </a:prstGeom>
        </p:spPr>
      </p:pic>
      <p:sp>
        <p:nvSpPr>
          <p:cNvPr id="6" name="Up Ribbon 5"/>
          <p:cNvSpPr/>
          <p:nvPr/>
        </p:nvSpPr>
        <p:spPr>
          <a:xfrm>
            <a:off x="601362" y="3657600"/>
            <a:ext cx="8237838" cy="1981200"/>
          </a:xfrm>
          <a:prstGeom prst="ribbon2">
            <a:avLst>
              <a:gd name="adj1" fmla="val 16667"/>
              <a:gd name="adj2" fmla="val 73125"/>
            </a:avLst>
          </a:prstGeom>
          <a:solidFill>
            <a:srgbClr val="66FFFF">
              <a:alpha val="69804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পরিণাম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399" y="5773066"/>
            <a:ext cx="8263467" cy="5515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যাত্রীর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নিবুদ্ধিতা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যাত্রীদের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নিরবতার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পরিণাম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2" y="440240"/>
            <a:ext cx="8263464" cy="92704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সৎ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উপদেশ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পরিণাম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2472381" y="1905000"/>
            <a:ext cx="4495800" cy="685800"/>
          </a:xfrm>
          <a:prstGeom prst="ribbon">
            <a:avLst/>
          </a:prstGeom>
          <a:solidFill>
            <a:srgbClr val="E6B9B8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3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5300" y="914400"/>
            <a:ext cx="8229600" cy="25771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লোকেরা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অত্যাচিারীকে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অচিরেই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পাঠাবেন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।”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তিরমিযি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71301"/>
            <a:ext cx="8001000" cy="7668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মারুফ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নেহি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আনিল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মুনকার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ত্যাগের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পরিণতি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" y="3671261"/>
            <a:ext cx="8229600" cy="25771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সৎকাজের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অসৎকাজে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অন্যথায়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অচিরেই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কবুল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।”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তিরমিযি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066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895602" y="1402984"/>
            <a:ext cx="3296257" cy="425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2570140"/>
            <a:ext cx="8153400" cy="1980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সৎ কাজের ফলে সামাজিক জীবনে যে শৃঙ্খলা প্রতিষ্ঠা পাবে তার একটি ধারণা চিত্র লিপিবদ্ধ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04545" y="4755784"/>
            <a:ext cx="3296257" cy="425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444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0" y="755074"/>
            <a:ext cx="7588795" cy="526472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23831" y="1558636"/>
            <a:ext cx="6629400" cy="18288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16336" y="3387436"/>
            <a:ext cx="6629400" cy="1828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q -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HJ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914400"/>
            <a:ext cx="5181600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82941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2" y="1166542"/>
            <a:ext cx="8044295" cy="45249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57201" y="2971800"/>
            <a:ext cx="8305799" cy="2923877"/>
          </a:xfrm>
          <a:prstGeom prst="rect">
            <a:avLst/>
          </a:prstGeom>
          <a:solidFill>
            <a:srgbClr val="E6B9B8">
              <a:alpha val="76863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পাঠ শিরোনামঃ </a:t>
            </a:r>
          </a:p>
          <a:p>
            <a:pPr algn="ctr"/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সৎ কাজের আদেশ ও অসৎ কাজের নিষেধ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874223"/>
            <a:ext cx="4996943" cy="769441"/>
          </a:xfrm>
          <a:prstGeom prst="rect">
            <a:avLst/>
          </a:prstGeom>
          <a:solidFill>
            <a:schemeClr val="bg1">
              <a:alpha val="61961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পাঠঃ ১৫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907" y="558969"/>
            <a:ext cx="7672385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424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uiExpand="1" build="p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745236" y="485224"/>
            <a:ext cx="7560564" cy="629752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533400" y="1198250"/>
            <a:ext cx="8153400" cy="512635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q"/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সৎ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সৎ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মন্দ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নিরুৎসাহিত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q"/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সৎ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পরিণাম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709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362200" y="457200"/>
            <a:ext cx="3581400" cy="685800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1673816" y="1295401"/>
            <a:ext cx="5796368" cy="2895535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প্রত্যেকে পাঁচটি করে ভাল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মন্দ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কাজের নাম লিখ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২মিনিট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300" y="4343400"/>
            <a:ext cx="7391400" cy="190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আরোও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784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75681" y="86294"/>
            <a:ext cx="5839521" cy="468399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আমরা কিছু চিত্র লক্ষ্য করি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2" y="697861"/>
            <a:ext cx="3512978" cy="395033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762000" y="5105400"/>
            <a:ext cx="7627778" cy="1111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দুস্থ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অসহায়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39" y="701491"/>
            <a:ext cx="4816321" cy="39467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2" y="737780"/>
            <a:ext cx="5783805" cy="395033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00" y="737778"/>
            <a:ext cx="3609158" cy="39503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280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75681" y="86294"/>
            <a:ext cx="5839521" cy="468399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আমরা কিছু চিত্র লক্ষ্য করি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66" r="19816"/>
          <a:stretch/>
        </p:blipFill>
        <p:spPr>
          <a:xfrm>
            <a:off x="445740" y="889000"/>
            <a:ext cx="4355305" cy="3530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762000" y="5105400"/>
            <a:ext cx="7627778" cy="1111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দুস্থ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অসহায়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56" r="15092"/>
          <a:stretch/>
        </p:blipFill>
        <p:spPr>
          <a:xfrm>
            <a:off x="4667902" y="889000"/>
            <a:ext cx="4004960" cy="3530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92" r="17751"/>
          <a:stretch/>
        </p:blipFill>
        <p:spPr>
          <a:xfrm>
            <a:off x="445738" y="889000"/>
            <a:ext cx="4400372" cy="37658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53" r="14961"/>
          <a:stretch/>
        </p:blipFill>
        <p:spPr>
          <a:xfrm>
            <a:off x="4467371" y="889000"/>
            <a:ext cx="4241019" cy="376586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94689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75681" y="86294"/>
            <a:ext cx="5839521" cy="468399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আমরা কিছু চিত্র লক্ষ্য করি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9" y="630892"/>
            <a:ext cx="7942303" cy="416970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2" y="3867005"/>
            <a:ext cx="7937048" cy="253985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754222" y="3613109"/>
            <a:ext cx="7627778" cy="111129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গৃহহীনকে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33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75681" y="86294"/>
            <a:ext cx="5839521" cy="468399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আমরা কিছু চিত্র লক্ষ্য করি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712"/>
            <a:ext cx="8282032" cy="463793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784327" y="5365709"/>
            <a:ext cx="7627778" cy="1111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কবলিত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8" y="685801"/>
            <a:ext cx="8189752" cy="464823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44449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451</Words>
  <Application>Microsoft Office PowerPoint</Application>
  <PresentationFormat>On-screen Show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ASUS</cp:lastModifiedBy>
  <cp:revision>251</cp:revision>
  <dcterms:created xsi:type="dcterms:W3CDTF">2006-08-16T00:00:00Z</dcterms:created>
  <dcterms:modified xsi:type="dcterms:W3CDTF">2022-03-22T15:13:12Z</dcterms:modified>
</cp:coreProperties>
</file>