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26" r:id="rId2"/>
    <p:sldId id="301" r:id="rId3"/>
    <p:sldId id="317" r:id="rId4"/>
    <p:sldId id="298" r:id="rId5"/>
    <p:sldId id="322" r:id="rId6"/>
    <p:sldId id="309" r:id="rId7"/>
    <p:sldId id="329" r:id="rId8"/>
    <p:sldId id="318" r:id="rId9"/>
    <p:sldId id="324" r:id="rId10"/>
    <p:sldId id="312" r:id="rId11"/>
    <p:sldId id="331" r:id="rId12"/>
    <p:sldId id="332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CC"/>
    <a:srgbClr val="4BF12F"/>
    <a:srgbClr val="66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E5291-AC05-45B9-B5F7-8AE314451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054B77-948D-4D47-B1D7-1C0FBF4FE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1A3FCB-B921-4BA6-92B1-35F1730B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4AA31B-463D-40CD-A470-49D9806B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7CEDD-D3FA-445F-9473-12EA606F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EF461-5134-4CBF-B16D-8BC4391D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B2A89C-B102-4EA8-AE4E-6E3EA030E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889ABF-40F8-40D2-A111-7B3F2DB9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69E5F8-06D8-409A-AA82-A9901BF1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9D069-3359-47FE-8862-0B932D71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DC966A-F4E3-4E74-9D45-CBC1B884C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AF7131-17BC-4BAE-9425-9079B4E37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9BF68-E5E1-4058-BBB1-FA99788B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31F459-D69F-4FC9-BC2B-115F607E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52DF14-82D8-4AE8-B5FD-ABD972C6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DF6CD-7547-4D91-85DA-84580313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4627FE-6534-44A6-B96B-32F058E90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7C341-B5F1-47AA-8F62-39DB5507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128D7E-FA57-4721-8338-E9673C13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C7315-AD8E-4C5A-A396-70CF3773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E1CB-C34B-4819-A33D-6A52D593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FFA17C-B20D-4C47-87A4-908A8CB4C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EF6D76-EF08-4A1F-97AA-E9FFAB04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651DF-394D-48B9-AD1A-7AA03036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6314FA-907D-4257-96CD-F47A72B8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097CA-F0C2-44A5-99F5-72149919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79690-3FA9-4148-8603-783938C62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841276-5E1C-4E04-8FEB-0686DF6AC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2B2AE9-0E5F-4F08-ACDA-7078898A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4C6494-EDF0-4D52-948C-425FA088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87B334-BACA-4967-A08F-6453B7A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2DDA0-8B4A-4745-ADE9-BCD13381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8115D5-4A8D-4D1E-B225-7C066567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08D7C8-9049-41FA-B961-3CABE8E9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12D4FD-BF02-4510-97FD-21BAEF45E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696B22-5941-4BB9-9524-F49B1EA0D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2F4E27-C1C5-4090-B444-D79F4EE5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005F81-AFDF-4276-862C-5A48AFFB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1D8D0C-A96F-483D-80DA-B2D24DB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A0D1D-17C1-4659-A79B-0011EFB8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773DFE-99F9-4E07-84F9-C977FD76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FDF624-A59F-4773-8936-8B3053FC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C64820-6051-4D31-BEE9-583626B1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6C2588-25BE-4897-8828-320A1090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B45AC9-E46F-4553-A710-B3AECAB2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76C495-9A32-46EB-8067-993AEB43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FB061-B921-457C-B8C4-6F275C38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E92710-23B7-4297-B037-999D3B36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98102C-1344-4815-9852-DF7114BE9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82BD2F-6822-4CB6-99C5-BF2D499B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61CE92-8CDB-4E8B-9B29-F4916556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994D13-39E5-44F9-9F86-A2EA80B3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1F257-7BE7-4B82-A515-91AB65B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84E388-AAB6-4282-A13A-69CD3BFA7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08026C-8BE8-4E15-852A-5775D99E3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9C3D26-12CE-44DF-A1AA-EF6524CA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9B432F-791E-4A4B-A594-7DE8CA12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C88608-674C-4260-8AF9-DAC9746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9BE16A-8143-433C-B6B5-2138200B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EC9B77-63E0-4B32-8FDF-0851D8C17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F11E3-0B4B-42FF-99E4-03F096729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1C80-994D-4F85-BC80-716ADA3D6EC7}" type="datetimeFigureOut">
              <a:rPr lang="en-US" smtClean="0"/>
              <a:t>23-Mar-22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58916-4E43-4FB3-9274-847292AFA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9D22BB-A700-4715-AF3A-13F38487B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0B97-2BFE-4F4A-8044-A06DCBC9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4F4234-3068-4225-81DA-DABF040EB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C39688-FD29-4D59-AEBA-D47D5C6DF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xmlns="" id="{EA0E3FBD-B6CD-4B6F-8886-CA7007211D14}"/>
              </a:ext>
            </a:extLst>
          </p:cNvPr>
          <p:cNvSpPr/>
          <p:nvPr/>
        </p:nvSpPr>
        <p:spPr>
          <a:xfrm>
            <a:off x="3127716" y="284922"/>
            <a:ext cx="5936567" cy="1378634"/>
          </a:xfrm>
          <a:prstGeom prst="wave">
            <a:avLst>
              <a:gd name="adj1" fmla="val 12500"/>
              <a:gd name="adj2" fmla="val 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bn-IN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loudly reading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FA8D56-1C75-436A-8AF1-852A34224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9" y="1762948"/>
            <a:ext cx="5293311" cy="48101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5507D-FB55-4A19-8355-C9828621F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306" y="1762948"/>
            <a:ext cx="5293312" cy="48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B532C2-5C1B-41F8-8138-31F7AD902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995CC1-5757-4AF2-95CD-CC497C01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" y="198783"/>
            <a:ext cx="11913704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721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C8E4A7-B630-4753-8F11-7B977C861C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00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6E05D02-EEBD-4DD0-B62E-3A4966B3CC64}"/>
              </a:ext>
            </a:extLst>
          </p:cNvPr>
          <p:cNvSpPr/>
          <p:nvPr/>
        </p:nvSpPr>
        <p:spPr>
          <a:xfrm>
            <a:off x="1444487" y="354500"/>
            <a:ext cx="3163956" cy="72886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and oil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868B4ACB-5839-4CB3-B0DE-484D655A7E10}"/>
              </a:ext>
            </a:extLst>
          </p:cNvPr>
          <p:cNvSpPr/>
          <p:nvPr/>
        </p:nvSpPr>
        <p:spPr>
          <a:xfrm>
            <a:off x="4608443" y="480395"/>
            <a:ext cx="1033670" cy="463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4EEDD8-7066-4BC2-9C75-1DFDFA2D2824}"/>
              </a:ext>
            </a:extLst>
          </p:cNvPr>
          <p:cNvSpPr/>
          <p:nvPr/>
        </p:nvSpPr>
        <p:spPr>
          <a:xfrm>
            <a:off x="5622233" y="268360"/>
            <a:ext cx="5125280" cy="9011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Ghee, mustard oil.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1100008-598A-4E7D-A979-3854CB17406A}"/>
              </a:ext>
            </a:extLst>
          </p:cNvPr>
          <p:cNvSpPr/>
          <p:nvPr/>
        </p:nvSpPr>
        <p:spPr>
          <a:xfrm>
            <a:off x="1444487" y="3067881"/>
            <a:ext cx="3163956" cy="7288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7F956863-9D9D-4FF5-9A6A-383FF1106136}"/>
              </a:ext>
            </a:extLst>
          </p:cNvPr>
          <p:cNvSpPr/>
          <p:nvPr/>
        </p:nvSpPr>
        <p:spPr>
          <a:xfrm>
            <a:off x="4608443" y="3200402"/>
            <a:ext cx="1033670" cy="463826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4605C4-C4BE-4979-80CE-5131ED064377}"/>
              </a:ext>
            </a:extLst>
          </p:cNvPr>
          <p:cNvSpPr/>
          <p:nvPr/>
        </p:nvSpPr>
        <p:spPr>
          <a:xfrm>
            <a:off x="5622233" y="2981741"/>
            <a:ext cx="3485323" cy="9011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Banana, apple.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62B3C3F-D9FC-431D-B61E-51D58297B344}"/>
              </a:ext>
            </a:extLst>
          </p:cNvPr>
          <p:cNvSpPr/>
          <p:nvPr/>
        </p:nvSpPr>
        <p:spPr>
          <a:xfrm>
            <a:off x="1444487" y="4459359"/>
            <a:ext cx="3163956" cy="72886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671FEB6B-E06E-4072-A6DF-91D45ECA52D9}"/>
              </a:ext>
            </a:extLst>
          </p:cNvPr>
          <p:cNvSpPr/>
          <p:nvPr/>
        </p:nvSpPr>
        <p:spPr>
          <a:xfrm>
            <a:off x="4608443" y="4591880"/>
            <a:ext cx="1033670" cy="4638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70DE95-B3FB-4FA3-811A-FCAB1109AABE}"/>
              </a:ext>
            </a:extLst>
          </p:cNvPr>
          <p:cNvSpPr/>
          <p:nvPr/>
        </p:nvSpPr>
        <p:spPr>
          <a:xfrm>
            <a:off x="5622233" y="4373219"/>
            <a:ext cx="4555437" cy="9011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Carrot, tomato.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C551A47-CE98-4C9F-812E-C063D6F8208F}"/>
              </a:ext>
            </a:extLst>
          </p:cNvPr>
          <p:cNvSpPr/>
          <p:nvPr/>
        </p:nvSpPr>
        <p:spPr>
          <a:xfrm>
            <a:off x="1444487" y="5850837"/>
            <a:ext cx="3163956" cy="72886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5492C55-C5F4-4AC4-8D40-1D3601BCEC47}"/>
              </a:ext>
            </a:extLst>
          </p:cNvPr>
          <p:cNvSpPr/>
          <p:nvPr/>
        </p:nvSpPr>
        <p:spPr>
          <a:xfrm>
            <a:off x="4608443" y="5983358"/>
            <a:ext cx="1033670" cy="463826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3E033C-B673-4150-9094-4B5EAAF8CDDC}"/>
              </a:ext>
            </a:extLst>
          </p:cNvPr>
          <p:cNvSpPr/>
          <p:nvPr/>
        </p:nvSpPr>
        <p:spPr>
          <a:xfrm>
            <a:off x="5526154" y="5731565"/>
            <a:ext cx="3485323" cy="90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2036696-FDCC-44DB-AA6E-0C95AB02A45B}"/>
              </a:ext>
            </a:extLst>
          </p:cNvPr>
          <p:cNvSpPr/>
          <p:nvPr/>
        </p:nvSpPr>
        <p:spPr>
          <a:xfrm>
            <a:off x="0" y="1603516"/>
            <a:ext cx="4608443" cy="118607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Fish,meat,dairy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beans,lentils</a:t>
            </a:r>
            <a:endParaRPr lang="en-US" sz="40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0D640416-E2B7-44AF-A787-632614BB8CC9}"/>
              </a:ext>
            </a:extLst>
          </p:cNvPr>
          <p:cNvSpPr/>
          <p:nvPr/>
        </p:nvSpPr>
        <p:spPr>
          <a:xfrm>
            <a:off x="4608443" y="1736037"/>
            <a:ext cx="1033670" cy="46382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5924B6-C628-4544-865E-8630ED92E545}"/>
              </a:ext>
            </a:extLst>
          </p:cNvPr>
          <p:cNvSpPr/>
          <p:nvPr/>
        </p:nvSpPr>
        <p:spPr>
          <a:xfrm>
            <a:off x="5622233" y="1517376"/>
            <a:ext cx="3485323" cy="901148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Milk, egg.</a:t>
            </a:r>
          </a:p>
        </p:txBody>
      </p:sp>
    </p:spTree>
    <p:extLst>
      <p:ext uri="{BB962C8B-B14F-4D97-AF65-F5344CB8AC3E}">
        <p14:creationId xmlns:p14="http://schemas.microsoft.com/office/powerpoint/2010/main" val="18501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3513F3-7B8B-47AF-8D7E-11FE62FCE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8317437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01F58E-1D2E-426A-8FCD-190A0D26D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0387538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F08EC5-72C6-46D9-B83A-0F4466BF4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04C0FC-445E-4B8F-8954-BC43EB531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" y="-1"/>
            <a:ext cx="5840895" cy="508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57817A-854C-4963-A7A8-A27A260BE627}"/>
              </a:ext>
            </a:extLst>
          </p:cNvPr>
          <p:cNvSpPr txBox="1"/>
          <p:nvPr/>
        </p:nvSpPr>
        <p:spPr>
          <a:xfrm>
            <a:off x="6096000" y="940903"/>
            <a:ext cx="5724939" cy="7694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0746CA-5594-4058-8A54-043E99AB9A93}"/>
              </a:ext>
            </a:extLst>
          </p:cNvPr>
          <p:cNvSpPr txBox="1"/>
          <p:nvPr/>
        </p:nvSpPr>
        <p:spPr>
          <a:xfrm>
            <a:off x="6059555" y="1843950"/>
            <a:ext cx="629478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Shohel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Miah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Kongsherkul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Govt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Primary School.</a:t>
            </a:r>
          </a:p>
          <a:p>
            <a:pPr algn="ctr"/>
            <a:r>
              <a:rPr lang="en-US" sz="3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Bhaluka</a:t>
            </a:r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Mymensingh</a:t>
            </a:r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Email: shohelkgps@gmail.com</a:t>
            </a:r>
          </a:p>
          <a:p>
            <a:endParaRPr lang="en-US" sz="3200" b="1" dirty="0">
              <a:solidFill>
                <a:srgbClr val="002060"/>
              </a:solidFill>
              <a:effectLst>
                <a:glow rad="139700">
                  <a:srgbClr val="FFFF00">
                    <a:alpha val="36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64" y="679938"/>
            <a:ext cx="3132768" cy="3944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4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037283-086C-4EDA-A751-0A56DA762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279F18-B880-4807-B7C9-42155FE29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82" y="1354678"/>
            <a:ext cx="2051774" cy="497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A04D99-F26D-4889-9F3F-CF591047C367}"/>
              </a:ext>
            </a:extLst>
          </p:cNvPr>
          <p:cNvSpPr txBox="1"/>
          <p:nvPr/>
        </p:nvSpPr>
        <p:spPr>
          <a:xfrm>
            <a:off x="2439643" y="320773"/>
            <a:ext cx="836874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Lesson’s 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A82D06-3E33-4639-9AC0-B9467B2ECAFB}"/>
              </a:ext>
            </a:extLst>
          </p:cNvPr>
          <p:cNvSpPr txBox="1"/>
          <p:nvPr/>
        </p:nvSpPr>
        <p:spPr>
          <a:xfrm>
            <a:off x="1079305" y="1949744"/>
            <a:ext cx="3508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6</a:t>
            </a:r>
          </a:p>
          <a:p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Lessons: 2-3</a:t>
            </a:r>
          </a:p>
          <a:p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Section: E </a:t>
            </a:r>
          </a:p>
          <a:p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title: </a:t>
            </a:r>
          </a:p>
          <a:p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27FA92-23CB-4B23-B633-CF848A2AA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174" y="1433946"/>
            <a:ext cx="3972084" cy="4975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6572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0923A2-6594-410C-95E9-87720C4063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317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1">
            <a:extLst>
              <a:ext uri="{FF2B5EF4-FFF2-40B4-BE49-F238E27FC236}">
                <a16:creationId xmlns:a16="http://schemas.microsoft.com/office/drawing/2014/main" xmlns="" id="{6D55A748-B64C-401C-AD19-D7D4C37061B1}"/>
              </a:ext>
            </a:extLst>
          </p:cNvPr>
          <p:cNvSpPr/>
          <p:nvPr/>
        </p:nvSpPr>
        <p:spPr>
          <a:xfrm>
            <a:off x="2161685" y="82741"/>
            <a:ext cx="8120418" cy="103723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10DF2F-ED12-418F-A170-032E08BA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827857"/>
            <a:ext cx="11847443" cy="4947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DB0CDE-BF42-4C69-8FC9-02CB4CEC19CF}"/>
              </a:ext>
            </a:extLst>
          </p:cNvPr>
          <p:cNvSpPr txBox="1"/>
          <p:nvPr/>
        </p:nvSpPr>
        <p:spPr>
          <a:xfrm>
            <a:off x="172278" y="1119971"/>
            <a:ext cx="1065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</p:txBody>
      </p:sp>
    </p:spTree>
    <p:extLst>
      <p:ext uri="{BB962C8B-B14F-4D97-AF65-F5344CB8AC3E}">
        <p14:creationId xmlns:p14="http://schemas.microsoft.com/office/powerpoint/2010/main" val="783179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8369F9-D1F4-4B41-A7E1-7AA064FB8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bbon: Tilted Down 3">
            <a:extLst>
              <a:ext uri="{FF2B5EF4-FFF2-40B4-BE49-F238E27FC236}">
                <a16:creationId xmlns:a16="http://schemas.microsoft.com/office/drawing/2014/main" xmlns="" id="{646FEE98-CC0F-48CE-8C23-B6C56A60AC40}"/>
              </a:ext>
            </a:extLst>
          </p:cNvPr>
          <p:cNvSpPr/>
          <p:nvPr/>
        </p:nvSpPr>
        <p:spPr>
          <a:xfrm>
            <a:off x="2405269" y="1961320"/>
            <a:ext cx="7381461" cy="82163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emotion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B308A0-015E-4098-B694-D678C372E146}"/>
              </a:ext>
            </a:extLst>
          </p:cNvPr>
          <p:cNvSpPr txBox="1"/>
          <p:nvPr/>
        </p:nvSpPr>
        <p:spPr>
          <a:xfrm>
            <a:off x="2955235" y="2980636"/>
            <a:ext cx="6533322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watching video</a:t>
            </a:r>
          </a:p>
        </p:txBody>
      </p:sp>
    </p:spTree>
    <p:extLst>
      <p:ext uri="{BB962C8B-B14F-4D97-AF65-F5344CB8AC3E}">
        <p14:creationId xmlns:p14="http://schemas.microsoft.com/office/powerpoint/2010/main" val="3563158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93BE12-34B3-4DC6-97D9-B34BFC0BE6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4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7E640A-D305-4AB0-A060-A418DB07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" y="530086"/>
            <a:ext cx="11966714" cy="6166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94C67E-F439-4882-B582-A07BBD59B280}"/>
              </a:ext>
            </a:extLst>
          </p:cNvPr>
          <p:cNvSpPr txBox="1"/>
          <p:nvPr/>
        </p:nvSpPr>
        <p:spPr>
          <a:xfrm>
            <a:off x="112643" y="160971"/>
            <a:ext cx="5234608" cy="83099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val="3280813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187971-4DCC-471F-8DA6-39559E16B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25CDE5-65AB-4A1D-A23D-3FA9B6A1FB66}"/>
              </a:ext>
            </a:extLst>
          </p:cNvPr>
          <p:cNvSpPr txBox="1"/>
          <p:nvPr/>
        </p:nvSpPr>
        <p:spPr>
          <a:xfrm>
            <a:off x="3187368" y="407206"/>
            <a:ext cx="6446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7A52DF-3148-4CDA-97BD-D98C196B72BD}"/>
              </a:ext>
            </a:extLst>
          </p:cNvPr>
          <p:cNvSpPr/>
          <p:nvPr/>
        </p:nvSpPr>
        <p:spPr>
          <a:xfrm>
            <a:off x="1875403" y="3083039"/>
            <a:ext cx="7620000" cy="16068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n w="38100">
                  <a:solidFill>
                    <a:srgbClr val="0033CC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</a:p>
        </p:txBody>
      </p:sp>
    </p:spTree>
    <p:extLst>
      <p:ext uri="{BB962C8B-B14F-4D97-AF65-F5344CB8AC3E}">
        <p14:creationId xmlns:p14="http://schemas.microsoft.com/office/powerpoint/2010/main" val="3889733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C799B7-94A4-479E-832B-71A58D3B87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00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1B18B1-C147-4701-B56A-738802B1A244}"/>
              </a:ext>
            </a:extLst>
          </p:cNvPr>
          <p:cNvSpPr txBox="1"/>
          <p:nvPr/>
        </p:nvSpPr>
        <p:spPr>
          <a:xfrm>
            <a:off x="2551246" y="0"/>
            <a:ext cx="856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page at 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F54473-83EB-4A57-9FAD-C3DEDA891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98363"/>
            <a:ext cx="5947956" cy="5864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857483-E8E2-4908-891C-F28DF123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" y="898362"/>
            <a:ext cx="5947955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8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98</Words>
  <Application>Microsoft Office PowerPoint</Application>
  <PresentationFormat>Custom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Shaila Parvin</dc:creator>
  <cp:lastModifiedBy>pcz</cp:lastModifiedBy>
  <cp:revision>853</cp:revision>
  <dcterms:created xsi:type="dcterms:W3CDTF">2021-06-22T01:46:13Z</dcterms:created>
  <dcterms:modified xsi:type="dcterms:W3CDTF">2022-03-23T14:17:52Z</dcterms:modified>
</cp:coreProperties>
</file>