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60" r:id="rId5"/>
    <p:sldId id="270" r:id="rId6"/>
    <p:sldId id="277" r:id="rId7"/>
    <p:sldId id="278" r:id="rId8"/>
    <p:sldId id="283" r:id="rId9"/>
    <p:sldId id="280" r:id="rId10"/>
    <p:sldId id="281" r:id="rId11"/>
    <p:sldId id="282" r:id="rId12"/>
    <p:sldId id="266" r:id="rId13"/>
    <p:sldId id="267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f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979715"/>
            <a:ext cx="5945706" cy="160673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9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6483" y="2926080"/>
            <a:ext cx="6048103" cy="3402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772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689" y="972094"/>
            <a:ext cx="4000500" cy="323414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189" y="972094"/>
            <a:ext cx="4017554" cy="32341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886891" y="4572000"/>
            <a:ext cx="385354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উপকুলীয়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অঞ্চলে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জলোচ্ছাস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ঘুর্নিঝড়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26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783" y="719953"/>
            <a:ext cx="4286250" cy="32250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033" y="743991"/>
            <a:ext cx="4371294" cy="320099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63485" y="4415247"/>
            <a:ext cx="2142309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গ্রীনহাউস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প্রতিক্রিয়া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14309" y="4389121"/>
            <a:ext cx="2076994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জলাবদ্ধতা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61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06286" y="2090057"/>
            <a:ext cx="7276011" cy="923330"/>
          </a:xfrm>
          <a:prstGeom prst="rect">
            <a:avLst/>
          </a:prstGeom>
          <a:ln>
            <a:solidFill>
              <a:srgbClr val="00B05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6285" y="3775167"/>
            <a:ext cx="7276012" cy="1200329"/>
          </a:xfrm>
          <a:prstGeom prst="rect">
            <a:avLst/>
          </a:prstGeom>
          <a:ln>
            <a:solidFill>
              <a:schemeClr val="accent5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কর্মকান্ডের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বিরুপ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প্রতিক্রিয়া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তালিকা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928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8091" y="1332411"/>
            <a:ext cx="5995852" cy="101566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58092" y="3278777"/>
            <a:ext cx="5995851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কর্মকান্ড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58092" y="4402183"/>
            <a:ext cx="5995852" cy="120032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কর্মকান্ডের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ক্ষতিগ্রস্থ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ক্ষেত্রগুলোর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94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4034" y="1345474"/>
            <a:ext cx="6309360" cy="92333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4034" y="3161211"/>
            <a:ext cx="6309360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কর্মকান্ডের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বিরুপ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প্রতিক্রিয়া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নিরসনে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পদক্ষেপ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যেতে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148418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67096" y="705394"/>
            <a:ext cx="7291977" cy="144655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8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097" y="2325188"/>
            <a:ext cx="7291977" cy="4101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6254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9977" y="587830"/>
            <a:ext cx="3148149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4164" y="1234161"/>
            <a:ext cx="2288384" cy="26977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201783" y="3931920"/>
            <a:ext cx="3775166" cy="224676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ওয়াজেদুর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গাইবান্ধা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বালক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গাইবান্ধা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মো-০১৭১২১৯৭৯৪৬</a:t>
            </a:r>
          </a:p>
          <a:p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Email-wazedur@gmail.com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184571" y="655266"/>
            <a:ext cx="2730138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8828" y="1701705"/>
            <a:ext cx="3083651" cy="25333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7" name="TextBox 6"/>
          <p:cNvSpPr txBox="1"/>
          <p:nvPr/>
        </p:nvSpPr>
        <p:spPr>
          <a:xfrm flipH="1">
            <a:off x="6655525" y="4545874"/>
            <a:ext cx="3690258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ভূগোল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অধ্যায়-ত্রয়োদশ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4584" y="587830"/>
            <a:ext cx="4532810" cy="620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389912" y="587829"/>
            <a:ext cx="3955871" cy="620481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05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72046" y="796834"/>
            <a:ext cx="7537269" cy="1015663"/>
          </a:xfrm>
          <a:prstGeom prst="rect">
            <a:avLst/>
          </a:prstGeom>
          <a:ln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ছবিগুলো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ভালোভাবে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2046" y="5486400"/>
            <a:ext cx="7537269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ছবিগূলো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046" y="1812496"/>
            <a:ext cx="4114800" cy="36739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6846" y="1812495"/>
            <a:ext cx="3422469" cy="3673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89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8069" y="901337"/>
            <a:ext cx="7327093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আমরা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……..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8069" y="4895354"/>
            <a:ext cx="7327093" cy="107721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কর্মকান্ড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ভারসাম্যহীনতা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আলোচনা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070" y="1824667"/>
            <a:ext cx="3840480" cy="307068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550" y="1824666"/>
            <a:ext cx="3486612" cy="307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894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84664" y="431075"/>
            <a:ext cx="4794068" cy="64633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84663" y="1410791"/>
            <a:ext cx="5878287" cy="646331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84664" y="2334122"/>
            <a:ext cx="5878286" cy="5847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কর্মকান্ড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84664" y="3257453"/>
            <a:ext cx="5878286" cy="107721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উন্নয়ন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কর্মকান্ডের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flipH="1">
            <a:off x="1384662" y="4519749"/>
            <a:ext cx="5878285" cy="107721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৩)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ভারসাম্যহীনতার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পরিনতি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9174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3771" y="640080"/>
            <a:ext cx="2246812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দূষণ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3771" y="2094521"/>
            <a:ext cx="783771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946366" y="1867989"/>
            <a:ext cx="13063" cy="19724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29247" y="1593669"/>
            <a:ext cx="7328262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ফসল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উতপাদন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উর্বরতা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হ্রাস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জৈব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81499" y="2539364"/>
            <a:ext cx="7276009" cy="46166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কীটনাশক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29247" y="3553097"/>
            <a:ext cx="7328262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পাহাড়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আবাদি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উন্মুক্ত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—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20" name="Straight Arrow Connector 19"/>
          <p:cNvCxnSpPr>
            <a:stCxn id="3" idx="3"/>
          </p:cNvCxnSpPr>
          <p:nvPr/>
        </p:nvCxnSpPr>
        <p:spPr>
          <a:xfrm>
            <a:off x="1567542" y="2356131"/>
            <a:ext cx="378824" cy="82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959429" y="1867989"/>
            <a:ext cx="16981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4" idx="1"/>
            <a:endCxn id="14" idx="1"/>
          </p:cNvCxnSpPr>
          <p:nvPr/>
        </p:nvCxnSpPr>
        <p:spPr>
          <a:xfrm>
            <a:off x="2181499" y="2770197"/>
            <a:ext cx="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4" idx="1"/>
          </p:cNvCxnSpPr>
          <p:nvPr/>
        </p:nvCxnSpPr>
        <p:spPr>
          <a:xfrm>
            <a:off x="1946366" y="2770196"/>
            <a:ext cx="23513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endCxn id="16" idx="1"/>
          </p:cNvCxnSpPr>
          <p:nvPr/>
        </p:nvCxnSpPr>
        <p:spPr>
          <a:xfrm>
            <a:off x="1959429" y="3783929"/>
            <a:ext cx="16981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953589" y="4807131"/>
            <a:ext cx="8503919" cy="1261884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অনুজীব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ক্ষুদ্রজীব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বাধাগ্রস্ত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প্রাণীগুলোর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আবাসস্থল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মাটিতে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মরুকরণ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0205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9" grpId="0" animBg="1"/>
      <p:bldP spid="14" grpId="0" animBg="1"/>
      <p:bldP spid="16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8274" y="2220686"/>
            <a:ext cx="718457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828800" y="979714"/>
            <a:ext cx="39189" cy="35530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227217" y="748881"/>
            <a:ext cx="3912327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কৃষিক্ষেত্রে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কীটনাশক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7216" y="1912909"/>
            <a:ext cx="3912327" cy="8309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যানবাহন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বর্জ্য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90058" y="2965270"/>
            <a:ext cx="4049486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শিল্পক্ষেত্রে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রঙ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গ্রিজ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রাসায়নিক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উষ্ণ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সংযুক্ত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83530" y="4153992"/>
            <a:ext cx="4056014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আবাসস্থলের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বর্জ্য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দখল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দুষিত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প্রবাহের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বাধা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14" name="Straight Arrow Connector 13"/>
          <p:cNvCxnSpPr>
            <a:endCxn id="8" idx="1"/>
          </p:cNvCxnSpPr>
          <p:nvPr/>
        </p:nvCxnSpPr>
        <p:spPr>
          <a:xfrm flipV="1">
            <a:off x="1861457" y="979714"/>
            <a:ext cx="365760" cy="173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endCxn id="9" idx="1"/>
          </p:cNvCxnSpPr>
          <p:nvPr/>
        </p:nvCxnSpPr>
        <p:spPr>
          <a:xfrm flipV="1">
            <a:off x="1881051" y="2328408"/>
            <a:ext cx="346165" cy="1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881051" y="3479715"/>
            <a:ext cx="346166" cy="57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867989" y="4532811"/>
            <a:ext cx="35922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2" idx="3"/>
          </p:cNvCxnSpPr>
          <p:nvPr/>
        </p:nvCxnSpPr>
        <p:spPr>
          <a:xfrm>
            <a:off x="1606731" y="2482296"/>
            <a:ext cx="22206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080070" y="2220686"/>
            <a:ext cx="2024742" cy="1200329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প্রাণীর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আবাসস্থল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18457" y="5448646"/>
            <a:ext cx="8490857" cy="89255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ফলাফলঃ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প্ল্যাঙ্কটন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কচুরিপানা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শেওলা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জন্মাতে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ভক্ষণ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যেসব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ক্ষুদ্র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ক্ষতিগ্রস্থ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896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  <p:bldP spid="11" grpId="0" animBg="1"/>
      <p:bldP spid="48" grpId="0" animBg="1"/>
      <p:bldP spid="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9166" y="1449977"/>
            <a:ext cx="3409405" cy="10156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89167" y="3226526"/>
            <a:ext cx="5277394" cy="58477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দূষণের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খেত্রগূলো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95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9897" y="587829"/>
            <a:ext cx="4310743" cy="52322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ভারসাম্যহীনতার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পরিণতিঃ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09897" y="1358537"/>
            <a:ext cx="758952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যাচ্ছে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ব্যাবহারের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বাসস্থান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স্থলজ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)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ক্ষতিগ্রস্থ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পরিবেশের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ভারসাম্য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বাস্থুসংস্থান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নষ্ট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হওয়ার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জলজ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প্রাণি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মাছ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বিলুপ্ত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97" y="2558866"/>
            <a:ext cx="4036423" cy="269094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06286" y="5617031"/>
            <a:ext cx="1946366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উত্তরাঞ্চলে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320" y="2558865"/>
            <a:ext cx="3553097" cy="2690949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20640" y="5617031"/>
            <a:ext cx="2756263" cy="46166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উত্তরাঞ্চলে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শৈত্যপ্রবাহ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241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813</TotalTime>
  <Words>341</Words>
  <Application>Microsoft Office PowerPoint</Application>
  <PresentationFormat>Widescreen</PresentationFormat>
  <Paragraphs>51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NikoshBAN</vt:lpstr>
      <vt:lpstr>Trebuchet MS</vt:lpstr>
      <vt:lpstr>Wingdings 3</vt:lpstr>
      <vt:lpstr>Facet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Sadat Arefin</dc:creator>
  <cp:lastModifiedBy>Sadat Arefin</cp:lastModifiedBy>
  <cp:revision>88</cp:revision>
  <dcterms:created xsi:type="dcterms:W3CDTF">2021-07-28T14:21:43Z</dcterms:created>
  <dcterms:modified xsi:type="dcterms:W3CDTF">2022-03-22T04:01:13Z</dcterms:modified>
</cp:coreProperties>
</file>