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7" r:id="rId3"/>
    <p:sldId id="258" r:id="rId4"/>
    <p:sldId id="271" r:id="rId5"/>
    <p:sldId id="274" r:id="rId6"/>
    <p:sldId id="272" r:id="rId7"/>
    <p:sldId id="275" r:id="rId8"/>
    <p:sldId id="276" r:id="rId9"/>
    <p:sldId id="277" r:id="rId10"/>
    <p:sldId id="285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C64E06-AC09-46DC-9A40-DBF7EA1D191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13D254B0-EFE3-4CD6-9D68-869ED54093AB}">
      <dgm:prSet phldrT="[Text]"/>
      <dgm:spPr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সংগা</a:t>
          </a:r>
          <a:endParaRPr lang="en-GB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A399A04-96DB-470B-AC88-EB725A496458}" type="parTrans" cxnId="{E7889889-AE19-41CC-9E45-509254E87AF8}">
      <dgm:prSet/>
      <dgm:spPr/>
      <dgm:t>
        <a:bodyPr/>
        <a:lstStyle/>
        <a:p>
          <a:endParaRPr lang="en-GB"/>
        </a:p>
      </dgm:t>
    </dgm:pt>
    <dgm:pt modelId="{79DF8BCF-8300-4E3A-9101-AA8B1FF508F2}" type="sibTrans" cxnId="{E7889889-AE19-41CC-9E45-509254E87AF8}">
      <dgm:prSet/>
      <dgm:spPr/>
      <dgm:t>
        <a:bodyPr/>
        <a:lstStyle/>
        <a:p>
          <a:endParaRPr lang="en-GB"/>
        </a:p>
      </dgm:t>
    </dgm:pt>
    <dgm:pt modelId="{1869657B-8C1C-47AB-984E-1F79A8544BC9}">
      <dgm:prSet phldrT="[Text]"/>
      <dgm:spPr/>
      <dgm:t>
        <a:bodyPr/>
        <a:lstStyle/>
        <a:p>
          <a:pPr algn="just"/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নিউক্লিয়াসবিশিষ্ট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স্পোরবহনকারী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ক্লোরোফিলবিহীন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জীব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যারা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সাধারণত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যৌন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অযৌন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পদ্ধতিতে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বংশবৃদ্ধি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যাদের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সাধারণত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সূত্রাকার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শাখান্বিত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দৈহিক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গঠনসমূহ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সেলুলোজ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কাইটিন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উভয়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পদার্থযুক্ত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কোষপ্রাচীর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দ্বারা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পরিবেষ্টিত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তাদেরকেই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ছত্রাক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অভিহিত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যেতে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পারে</a:t>
          </a:r>
          <a:r>
            <a:rPr lang="en-US" baseline="-250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GB" dirty="0"/>
        </a:p>
      </dgm:t>
    </dgm:pt>
    <dgm:pt modelId="{821C0991-7F4D-4D02-9089-DBDE41984CF5}" type="parTrans" cxnId="{1025342B-A267-4FDC-B8B6-CD16E13E6DF9}">
      <dgm:prSet/>
      <dgm:spPr/>
      <dgm:t>
        <a:bodyPr/>
        <a:lstStyle/>
        <a:p>
          <a:endParaRPr lang="en-GB"/>
        </a:p>
      </dgm:t>
    </dgm:pt>
    <dgm:pt modelId="{C24631A2-A80E-4473-AC63-C938A890294E}" type="sibTrans" cxnId="{1025342B-A267-4FDC-B8B6-CD16E13E6DF9}">
      <dgm:prSet/>
      <dgm:spPr/>
      <dgm:t>
        <a:bodyPr/>
        <a:lstStyle/>
        <a:p>
          <a:endParaRPr lang="en-GB"/>
        </a:p>
      </dgm:t>
    </dgm:pt>
    <dgm:pt modelId="{3463BA5A-15ED-4D39-816E-2CE86162E031}" type="pres">
      <dgm:prSet presAssocID="{0BC64E06-AC09-46DC-9A40-DBF7EA1D1914}" presName="linear" presStyleCnt="0">
        <dgm:presLayoutVars>
          <dgm:animLvl val="lvl"/>
          <dgm:resizeHandles val="exact"/>
        </dgm:presLayoutVars>
      </dgm:prSet>
      <dgm:spPr/>
    </dgm:pt>
    <dgm:pt modelId="{E55EF093-DB07-4B7E-BB59-E6D7DAF3913E}" type="pres">
      <dgm:prSet presAssocID="{13D254B0-EFE3-4CD6-9D68-869ED54093AB}" presName="parentText" presStyleLbl="node1" presStyleIdx="0" presStyleCnt="1" custLinFactNeighborY="-38697">
        <dgm:presLayoutVars>
          <dgm:chMax val="0"/>
          <dgm:bulletEnabled val="1"/>
        </dgm:presLayoutVars>
      </dgm:prSet>
      <dgm:spPr/>
    </dgm:pt>
    <dgm:pt modelId="{8C54F0D8-2887-454C-B674-490CAEE32CC0}" type="pres">
      <dgm:prSet presAssocID="{13D254B0-EFE3-4CD6-9D68-869ED54093AB}" presName="childText" presStyleLbl="revTx" presStyleIdx="0" presStyleCnt="1" custLinFactNeighborY="-18063">
        <dgm:presLayoutVars>
          <dgm:bulletEnabled val="1"/>
        </dgm:presLayoutVars>
      </dgm:prSet>
      <dgm:spPr/>
    </dgm:pt>
  </dgm:ptLst>
  <dgm:cxnLst>
    <dgm:cxn modelId="{6420552A-7009-4E7C-8618-172F5B68C9E7}" type="presOf" srcId="{1869657B-8C1C-47AB-984E-1F79A8544BC9}" destId="{8C54F0D8-2887-454C-B674-490CAEE32CC0}" srcOrd="0" destOrd="0" presId="urn:microsoft.com/office/officeart/2005/8/layout/vList2"/>
    <dgm:cxn modelId="{1025342B-A267-4FDC-B8B6-CD16E13E6DF9}" srcId="{13D254B0-EFE3-4CD6-9D68-869ED54093AB}" destId="{1869657B-8C1C-47AB-984E-1F79A8544BC9}" srcOrd="0" destOrd="0" parTransId="{821C0991-7F4D-4D02-9089-DBDE41984CF5}" sibTransId="{C24631A2-A80E-4473-AC63-C938A890294E}"/>
    <dgm:cxn modelId="{6F9CA836-DBE2-4465-8C85-73ACA726BFD7}" type="presOf" srcId="{13D254B0-EFE3-4CD6-9D68-869ED54093AB}" destId="{E55EF093-DB07-4B7E-BB59-E6D7DAF3913E}" srcOrd="0" destOrd="0" presId="urn:microsoft.com/office/officeart/2005/8/layout/vList2"/>
    <dgm:cxn modelId="{E7889889-AE19-41CC-9E45-509254E87AF8}" srcId="{0BC64E06-AC09-46DC-9A40-DBF7EA1D1914}" destId="{13D254B0-EFE3-4CD6-9D68-869ED54093AB}" srcOrd="0" destOrd="0" parTransId="{AA399A04-96DB-470B-AC88-EB725A496458}" sibTransId="{79DF8BCF-8300-4E3A-9101-AA8B1FF508F2}"/>
    <dgm:cxn modelId="{40C781A0-8AFC-418A-8711-87C9BBFAF2C3}" type="presOf" srcId="{0BC64E06-AC09-46DC-9A40-DBF7EA1D1914}" destId="{3463BA5A-15ED-4D39-816E-2CE86162E031}" srcOrd="0" destOrd="0" presId="urn:microsoft.com/office/officeart/2005/8/layout/vList2"/>
    <dgm:cxn modelId="{171F0D32-C90E-4A51-953E-D24D74760978}" type="presParOf" srcId="{3463BA5A-15ED-4D39-816E-2CE86162E031}" destId="{E55EF093-DB07-4B7E-BB59-E6D7DAF3913E}" srcOrd="0" destOrd="0" presId="urn:microsoft.com/office/officeart/2005/8/layout/vList2"/>
    <dgm:cxn modelId="{7C207CA9-B8FD-4ED9-8E64-B21993F84715}" type="presParOf" srcId="{3463BA5A-15ED-4D39-816E-2CE86162E031}" destId="{8C54F0D8-2887-454C-B674-490CAEE32CC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E436A2-1473-4DB9-9802-A172051880AF}" type="doc">
      <dgm:prSet loTypeId="urn:microsoft.com/office/officeart/2008/layout/PictureAccentList" loCatId="list" qsTypeId="urn:microsoft.com/office/officeart/2005/8/quickstyle/simple1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GB"/>
        </a:p>
      </dgm:t>
    </dgm:pt>
    <dgm:pt modelId="{ABDA809E-A236-4278-96F9-CBA604B4502D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4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থ্যালাস</a:t>
          </a:r>
          <a:r>
            <a: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(Thallus)</a:t>
          </a:r>
          <a:endParaRPr lang="en-GB" sz="4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2C4ECF-B89C-44BB-8CB4-A378612F3C8B}" type="parTrans" cxnId="{6DF77446-C8D7-44AF-858F-AC21B9D0BC1B}">
      <dgm:prSet/>
      <dgm:spPr/>
      <dgm:t>
        <a:bodyPr/>
        <a:lstStyle/>
        <a:p>
          <a:endParaRPr lang="en-GB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26B985-D02B-497B-AA9E-9F8F5D500600}" type="sibTrans" cxnId="{6DF77446-C8D7-44AF-858F-AC21B9D0BC1B}">
      <dgm:prSet/>
      <dgm:spPr/>
      <dgm:t>
        <a:bodyPr/>
        <a:lstStyle/>
        <a:p>
          <a:endParaRPr lang="en-GB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1D5741-81DA-4693-9C8E-7EF9CA421169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এককোষী</a:t>
          </a:r>
          <a:r>
            <a: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থ্যালাস</a:t>
          </a:r>
          <a:r>
            <a: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(Unicellular Thallus)</a:t>
          </a:r>
          <a:endParaRPr lang="en-GB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8239F9-DB68-45A7-99AB-7A41B7F98DCF}" type="parTrans" cxnId="{4DA10366-04BD-4754-9E5C-A84C2EE7BE98}">
      <dgm:prSet/>
      <dgm:spPr/>
      <dgm:t>
        <a:bodyPr/>
        <a:lstStyle/>
        <a:p>
          <a:endParaRPr lang="en-GB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8B8419-F710-4117-A6DF-2B631836FD8A}" type="sibTrans" cxnId="{4DA10366-04BD-4754-9E5C-A84C2EE7BE98}">
      <dgm:prSet/>
      <dgm:spPr/>
      <dgm:t>
        <a:bodyPr/>
        <a:lstStyle/>
        <a:p>
          <a:endParaRPr lang="en-GB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D5713D-D427-4717-8DCF-A6B8C5BA39C2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সূত্রাকার</a:t>
          </a:r>
          <a:r>
            <a: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থ্যালাস</a:t>
          </a:r>
          <a:r>
            <a: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Filumentous</a:t>
          </a:r>
          <a:r>
            <a: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Thallus)</a:t>
          </a:r>
          <a:endParaRPr lang="en-GB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0935CC-9E3A-4474-A0FA-42114A041C4C}" type="parTrans" cxnId="{DCD25678-1A60-4FFF-A00E-FF97A7D07F05}">
      <dgm:prSet/>
      <dgm:spPr/>
      <dgm:t>
        <a:bodyPr/>
        <a:lstStyle/>
        <a:p>
          <a:endParaRPr lang="en-GB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0AA157-6FB2-44B0-9D82-56B93FF4EDE1}" type="sibTrans" cxnId="{DCD25678-1A60-4FFF-A00E-FF97A7D07F05}">
      <dgm:prSet/>
      <dgm:spPr/>
      <dgm:t>
        <a:bodyPr/>
        <a:lstStyle/>
        <a:p>
          <a:endParaRPr lang="en-GB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41EC3A-CAE5-4A09-BC80-53E140EFC9E8}" type="pres">
      <dgm:prSet presAssocID="{22E436A2-1473-4DB9-9802-A172051880A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FAFADA4-1784-40B9-BE94-64D649790457}" type="pres">
      <dgm:prSet presAssocID="{ABDA809E-A236-4278-96F9-CBA604B4502D}" presName="root" presStyleCnt="0">
        <dgm:presLayoutVars>
          <dgm:chMax/>
          <dgm:chPref val="4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C251E70-7DEA-4CBD-AFAD-CCCCEE33E802}" type="pres">
      <dgm:prSet presAssocID="{ABDA809E-A236-4278-96F9-CBA604B4502D}" presName="rootComposite" presStyleCnt="0">
        <dgm:presLayoutVars/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3077536-F315-421D-8895-2448F9DB481E}" type="pres">
      <dgm:prSet presAssocID="{ABDA809E-A236-4278-96F9-CBA604B4502D}" presName="rootText" presStyleLbl="node0" presStyleIdx="0" presStyleCnt="1" custScaleY="79057" custLinFactNeighborX="0" custLinFactNeighborY="-24073">
        <dgm:presLayoutVars>
          <dgm:chMax/>
          <dgm:chPref val="4"/>
        </dgm:presLayoutVars>
      </dgm:prSet>
      <dgm:spPr/>
    </dgm:pt>
    <dgm:pt modelId="{11DBCE57-0FD4-428C-A0E0-21253079B889}" type="pres">
      <dgm:prSet presAssocID="{ABDA809E-A236-4278-96F9-CBA604B4502D}" presName="childShape" presStyleCnt="0">
        <dgm:presLayoutVars>
          <dgm:chMax val="0"/>
          <dgm:chPref val="0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C867AD6-388D-41B9-988B-DB4E0EDE104F}" type="pres">
      <dgm:prSet presAssocID="{931D5741-81DA-4693-9C8E-7EF9CA421169}" presName="childComposite" presStyleCnt="0">
        <dgm:presLayoutVars>
          <dgm:chMax val="0"/>
          <dgm:chPref val="0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EB0F621A-CFA1-4597-BA41-92DBDD124A96}" type="pres">
      <dgm:prSet presAssocID="{931D5741-81DA-4693-9C8E-7EF9CA421169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F35CC61-AB19-4A8B-85A6-D33291365B2B}" type="pres">
      <dgm:prSet presAssocID="{931D5741-81DA-4693-9C8E-7EF9CA421169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9E85B116-77A6-441B-9E32-8F1499CAB5C0}" type="pres">
      <dgm:prSet presAssocID="{0FD5713D-D427-4717-8DCF-A6B8C5BA39C2}" presName="childComposite" presStyleCnt="0">
        <dgm:presLayoutVars>
          <dgm:chMax val="0"/>
          <dgm:chPref val="0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0D875D1-A52D-4908-87B3-98C5F7307230}" type="pres">
      <dgm:prSet presAssocID="{0FD5713D-D427-4717-8DCF-A6B8C5BA39C2}" presName="Image" presStyleLbl="node1" presStyleIdx="1" presStyleCnt="2"/>
      <dgm:spPr>
        <a:blipFill>
          <a:blip xmlns:r="http://schemas.openxmlformats.org/officeDocument/2006/relationships" r:embed="rId2"/>
          <a:srcRect/>
          <a:stretch>
            <a:fillRect l="-7000" r="-7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0F8DF3C-5EFA-47B7-8D74-D7671E6A691D}" type="pres">
      <dgm:prSet presAssocID="{0FD5713D-D427-4717-8DCF-A6B8C5BA39C2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5008E513-7FF9-4333-9352-12FA8A39BEB9}" type="presOf" srcId="{22E436A2-1473-4DB9-9802-A172051880AF}" destId="{C041EC3A-CAE5-4A09-BC80-53E140EFC9E8}" srcOrd="0" destOrd="0" presId="urn:microsoft.com/office/officeart/2008/layout/PictureAccentList"/>
    <dgm:cxn modelId="{E351D063-08B3-47B1-943D-4D3E0327D37D}" type="presOf" srcId="{931D5741-81DA-4693-9C8E-7EF9CA421169}" destId="{DF35CC61-AB19-4A8B-85A6-D33291365B2B}" srcOrd="0" destOrd="0" presId="urn:microsoft.com/office/officeart/2008/layout/PictureAccentList"/>
    <dgm:cxn modelId="{4DA10366-04BD-4754-9E5C-A84C2EE7BE98}" srcId="{ABDA809E-A236-4278-96F9-CBA604B4502D}" destId="{931D5741-81DA-4693-9C8E-7EF9CA421169}" srcOrd="0" destOrd="0" parTransId="{D88239F9-DB68-45A7-99AB-7A41B7F98DCF}" sibTransId="{058B8419-F710-4117-A6DF-2B631836FD8A}"/>
    <dgm:cxn modelId="{6DF77446-C8D7-44AF-858F-AC21B9D0BC1B}" srcId="{22E436A2-1473-4DB9-9802-A172051880AF}" destId="{ABDA809E-A236-4278-96F9-CBA604B4502D}" srcOrd="0" destOrd="0" parTransId="{862C4ECF-B89C-44BB-8CB4-A378612F3C8B}" sibTransId="{1D26B985-D02B-497B-AA9E-9F8F5D500600}"/>
    <dgm:cxn modelId="{DCD25678-1A60-4FFF-A00E-FF97A7D07F05}" srcId="{ABDA809E-A236-4278-96F9-CBA604B4502D}" destId="{0FD5713D-D427-4717-8DCF-A6B8C5BA39C2}" srcOrd="1" destOrd="0" parTransId="{A00935CC-9E3A-4474-A0FA-42114A041C4C}" sibTransId="{E00AA157-6FB2-44B0-9D82-56B93FF4EDE1}"/>
    <dgm:cxn modelId="{CBF86CAE-4DEE-43D4-828B-9E6DA816C831}" type="presOf" srcId="{ABDA809E-A236-4278-96F9-CBA604B4502D}" destId="{23077536-F315-421D-8895-2448F9DB481E}" srcOrd="0" destOrd="0" presId="urn:microsoft.com/office/officeart/2008/layout/PictureAccentList"/>
    <dgm:cxn modelId="{32DA92BE-5842-4832-AD45-15F1357B1EF7}" type="presOf" srcId="{0FD5713D-D427-4717-8DCF-A6B8C5BA39C2}" destId="{40F8DF3C-5EFA-47B7-8D74-D7671E6A691D}" srcOrd="0" destOrd="0" presId="urn:microsoft.com/office/officeart/2008/layout/PictureAccentList"/>
    <dgm:cxn modelId="{08733CDF-EF7F-4E8F-A59C-81A0758C78BA}" type="presParOf" srcId="{C041EC3A-CAE5-4A09-BC80-53E140EFC9E8}" destId="{8FAFADA4-1784-40B9-BE94-64D649790457}" srcOrd="0" destOrd="0" presId="urn:microsoft.com/office/officeart/2008/layout/PictureAccentList"/>
    <dgm:cxn modelId="{B2C28CF4-E10C-4513-99F8-F9F032A1B9A7}" type="presParOf" srcId="{8FAFADA4-1784-40B9-BE94-64D649790457}" destId="{FC251E70-7DEA-4CBD-AFAD-CCCCEE33E802}" srcOrd="0" destOrd="0" presId="urn:microsoft.com/office/officeart/2008/layout/PictureAccentList"/>
    <dgm:cxn modelId="{B55594AD-6E03-430B-A38B-2B851EB3CF17}" type="presParOf" srcId="{FC251E70-7DEA-4CBD-AFAD-CCCCEE33E802}" destId="{23077536-F315-421D-8895-2448F9DB481E}" srcOrd="0" destOrd="0" presId="urn:microsoft.com/office/officeart/2008/layout/PictureAccentList"/>
    <dgm:cxn modelId="{B415DB33-6EFE-4A68-BF03-A83F2135B2D7}" type="presParOf" srcId="{8FAFADA4-1784-40B9-BE94-64D649790457}" destId="{11DBCE57-0FD4-428C-A0E0-21253079B889}" srcOrd="1" destOrd="0" presId="urn:microsoft.com/office/officeart/2008/layout/PictureAccentList"/>
    <dgm:cxn modelId="{0DBA9DE6-CE61-46CA-839E-31A589C06A0D}" type="presParOf" srcId="{11DBCE57-0FD4-428C-A0E0-21253079B889}" destId="{BC867AD6-388D-41B9-988B-DB4E0EDE104F}" srcOrd="0" destOrd="0" presId="urn:microsoft.com/office/officeart/2008/layout/PictureAccentList"/>
    <dgm:cxn modelId="{C37AF8E2-16A5-44CF-BCD7-80A43D4F36D8}" type="presParOf" srcId="{BC867AD6-388D-41B9-988B-DB4E0EDE104F}" destId="{EB0F621A-CFA1-4597-BA41-92DBDD124A96}" srcOrd="0" destOrd="0" presId="urn:microsoft.com/office/officeart/2008/layout/PictureAccentList"/>
    <dgm:cxn modelId="{56E37CCA-CF34-4134-A60A-937F3D22EB6A}" type="presParOf" srcId="{BC867AD6-388D-41B9-988B-DB4E0EDE104F}" destId="{DF35CC61-AB19-4A8B-85A6-D33291365B2B}" srcOrd="1" destOrd="0" presId="urn:microsoft.com/office/officeart/2008/layout/PictureAccentList"/>
    <dgm:cxn modelId="{749BD609-94DD-41DC-8A74-0C122604F434}" type="presParOf" srcId="{11DBCE57-0FD4-428C-A0E0-21253079B889}" destId="{9E85B116-77A6-441B-9E32-8F1499CAB5C0}" srcOrd="1" destOrd="0" presId="urn:microsoft.com/office/officeart/2008/layout/PictureAccentList"/>
    <dgm:cxn modelId="{BF50A0AC-18EA-403E-A9DC-F19C3EEF2080}" type="presParOf" srcId="{9E85B116-77A6-441B-9E32-8F1499CAB5C0}" destId="{10D875D1-A52D-4908-87B3-98C5F7307230}" srcOrd="0" destOrd="0" presId="urn:microsoft.com/office/officeart/2008/layout/PictureAccentList"/>
    <dgm:cxn modelId="{F72C74CA-9305-4EA9-97BF-697CEDC0E4F4}" type="presParOf" srcId="{9E85B116-77A6-441B-9E32-8F1499CAB5C0}" destId="{40F8DF3C-5EFA-47B7-8D74-D7671E6A691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EF093-DB07-4B7E-BB59-E6D7DAF3913E}">
      <dsp:nvSpPr>
        <dsp:cNvPr id="0" name=""/>
        <dsp:cNvSpPr/>
      </dsp:nvSpPr>
      <dsp:spPr>
        <a:xfrm>
          <a:off x="0" y="4955"/>
          <a:ext cx="12192000" cy="159705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সংগা</a:t>
          </a:r>
          <a:endParaRPr lang="en-GB" sz="65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77962" y="82917"/>
        <a:ext cx="12036076" cy="1441126"/>
      </dsp:txXfrm>
    </dsp:sp>
    <dsp:sp modelId="{8C54F0D8-2887-454C-B674-490CAEE32CC0}">
      <dsp:nvSpPr>
        <dsp:cNvPr id="0" name=""/>
        <dsp:cNvSpPr/>
      </dsp:nvSpPr>
      <dsp:spPr>
        <a:xfrm>
          <a:off x="0" y="2458999"/>
          <a:ext cx="12192000" cy="2960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82550" rIns="462280" bIns="82550" numCol="1" spcCol="1270" anchor="t" anchorCtr="0">
          <a:noAutofit/>
        </a:bodyPr>
        <a:lstStyle/>
        <a:p>
          <a:pPr marL="285750" lvl="1" indent="-285750" algn="just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নিউক্লিয়াসবিশিষ্ট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স্পোরবহনকারী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ক্লোরোফিলবিহীন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জীব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যারা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সাধারণত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যৌন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অযৌন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পদ্ধতিতে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বংশবৃদ্ধি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যাদের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সাধারণত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সূত্রাকার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শাখান্বিত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দৈহিক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গঠনসমূহ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সেলুলোজ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কাইটিন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উভয়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পদার্থযুক্ত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কোষপ্রাচীর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দ্বারা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পরিবেষ্টিত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তাদেরকেই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ছত্রাক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অভিহিত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যেতে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100" kern="1200" baseline="-25000" dirty="0" err="1">
              <a:latin typeface="NikoshBAN" panose="02000000000000000000" pitchFamily="2" charset="0"/>
              <a:cs typeface="NikoshBAN" panose="02000000000000000000" pitchFamily="2" charset="0"/>
            </a:rPr>
            <a:t>পারে</a:t>
          </a:r>
          <a:r>
            <a:rPr lang="en-US" sz="5100" kern="1200" baseline="-250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GB" sz="5100" kern="1200" dirty="0"/>
        </a:p>
      </dsp:txBody>
      <dsp:txXfrm>
        <a:off x="0" y="2458999"/>
        <a:ext cx="12192000" cy="2960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77536-F315-421D-8895-2448F9DB481E}">
      <dsp:nvSpPr>
        <dsp:cNvPr id="0" name=""/>
        <dsp:cNvSpPr/>
      </dsp:nvSpPr>
      <dsp:spPr>
        <a:xfrm>
          <a:off x="0" y="311068"/>
          <a:ext cx="10159999" cy="11492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থ্যালাস</a:t>
          </a:r>
          <a:r>
            <a:rPr lang="en-US" sz="4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(Thallus)</a:t>
          </a:r>
          <a:endParaRPr lang="en-GB" sz="4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660" y="344728"/>
        <a:ext cx="10092679" cy="1081927"/>
      </dsp:txXfrm>
    </dsp:sp>
    <dsp:sp modelId="{EB0F621A-CFA1-4597-BA41-92DBDD124A96}">
      <dsp:nvSpPr>
        <dsp:cNvPr id="0" name=""/>
        <dsp:cNvSpPr/>
      </dsp:nvSpPr>
      <dsp:spPr>
        <a:xfrm>
          <a:off x="0" y="2071928"/>
          <a:ext cx="1453694" cy="145369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5CC61-AB19-4A8B-85A6-D33291365B2B}">
      <dsp:nvSpPr>
        <dsp:cNvPr id="0" name=""/>
        <dsp:cNvSpPr/>
      </dsp:nvSpPr>
      <dsp:spPr>
        <a:xfrm>
          <a:off x="1540915" y="2071928"/>
          <a:ext cx="8619084" cy="1453694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এককোষী</a:t>
          </a:r>
          <a:r>
            <a:rPr lang="en-US" sz="39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900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থ্যালাস</a:t>
          </a:r>
          <a:r>
            <a:rPr lang="en-US" sz="39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(Unicellular Thallus)</a:t>
          </a:r>
          <a:endParaRPr lang="en-GB" sz="3900" kern="12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11891" y="2142904"/>
        <a:ext cx="8477132" cy="1311742"/>
      </dsp:txXfrm>
    </dsp:sp>
    <dsp:sp modelId="{10D875D1-A52D-4908-87B3-98C5F7307230}">
      <dsp:nvSpPr>
        <dsp:cNvPr id="0" name=""/>
        <dsp:cNvSpPr/>
      </dsp:nvSpPr>
      <dsp:spPr>
        <a:xfrm>
          <a:off x="0" y="3700066"/>
          <a:ext cx="1453694" cy="145369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/>
          <a:srcRect/>
          <a:stretch>
            <a:fillRect l="-7000" r="-7000"/>
          </a:stretch>
        </a:blip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8DF3C-5EFA-47B7-8D74-D7671E6A691D}">
      <dsp:nvSpPr>
        <dsp:cNvPr id="0" name=""/>
        <dsp:cNvSpPr/>
      </dsp:nvSpPr>
      <dsp:spPr>
        <a:xfrm>
          <a:off x="1540915" y="3700066"/>
          <a:ext cx="8619084" cy="1453694"/>
        </a:xfrm>
        <a:prstGeom prst="roundRect">
          <a:avLst>
            <a:gd name="adj" fmla="val 166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সূত্রাকার</a:t>
          </a:r>
          <a:r>
            <a:rPr lang="en-US" sz="39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900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থ্যালাস</a:t>
          </a:r>
          <a:r>
            <a:rPr lang="en-US" sz="39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3900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Filumentous</a:t>
          </a:r>
          <a:r>
            <a:rPr lang="en-US" sz="39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Thallus)</a:t>
          </a:r>
          <a:endParaRPr lang="en-GB" sz="3900" kern="12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11891" y="3771042"/>
        <a:ext cx="8477132" cy="1311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9515B-32BD-47FC-B05B-10D339723547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D9D44-35D2-45B0-9C12-AEDCB2C42B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296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AE1896-C3EF-4BB2-8B0A-E04613B053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57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38EB7-5248-40D8-84F4-02EDE3975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E75178-46ED-4F94-AC5C-4FB2481FB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12D51-2DA8-44FB-B926-AED7BEED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D2-E1D5-4720-ACDF-FE1537269F18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F667C-7E62-473F-8CAA-DF7E8CE1B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FD209-B113-4242-B6E3-ED2B711DE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49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B6CB8-AC60-4C26-AC8E-52B52C036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11AC98-8978-4AD7-8A6A-51BADDB32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DE234-D2A6-4A40-A24A-67BFBCC8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D2-E1D5-4720-ACDF-FE1537269F18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D55E3-12BA-4CEF-AE6D-BA04C29B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5EC06-B9C6-4A19-8279-CC071767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42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33BB58-DF3F-4960-B5F6-2830531A7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19888-9F6C-4F69-94E1-32BC7345C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313F4-F777-4662-A4EE-446A24DE5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D2-E1D5-4720-ACDF-FE1537269F18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63CC1-D5FF-4563-84E6-794724AC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63DB7-A260-4F4C-8180-E435CB57D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88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75DA-8F76-4901-8F94-040BD3CEC2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1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9067-CBA0-482D-9E1B-063AF47EDE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4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8271-9DBD-4FBE-BF9C-D58ED75626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9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A48C-6F24-4B33-BEA2-9850F635C9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11D9-D22D-4D13-8DCE-FC22513D1D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6D02-E4E7-460B-B65D-F3C7AAE7FF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3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0DF8-2BDF-4E45-8152-4765232D6F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9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D81D-3F0F-4FF6-949D-271319CE1B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6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FDCD-55CA-478F-A87D-AC74E5A93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FEE25-9128-4953-8255-4127526BB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4E81C-CFA5-4C5C-B9FA-BDEF543A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D2-E1D5-4720-ACDF-FE1537269F18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AA83F-93E1-45DB-A7CA-6311217A0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4BF18-4281-446E-9C36-CA7F2430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894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8728-D6AE-4676-B597-495E48527F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7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CB49-5CE4-44BF-9DAC-57A77425F6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55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0A3C-AB50-4714-9947-E3C04521D2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6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47AC3-FA0B-46DA-948E-53F342255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45112-DB47-4D0F-B300-AB8EBFA9B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03DA8-8863-422B-A72E-6A274A858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D2-E1D5-4720-ACDF-FE1537269F18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E5780-C6FC-4463-9F6D-5A6EC5861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C407B-815A-441F-B5E4-021D8B2A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75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ACA7A-3FAD-4ADE-B6C6-E71B53B65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0C2EE-9687-47CC-B603-BA28061A7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FCD8C-25F8-4B4D-A936-F6922451C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E72B4-DBA2-427A-B313-4D4F12E9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D2-E1D5-4720-ACDF-FE1537269F18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5A11F-3FD6-4AE4-8ED7-7F14C4F58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6410E-BE07-497A-9453-442ED874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65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36A5-6802-4C91-8959-FB208C9E2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CAAD9-37F7-448F-B44F-DA6B2F36D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22E72-FF3B-43E1-B4CD-800545327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869020-DE81-4F56-BC51-4E2B6CC74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61509-B1CE-4ECE-A85A-5E52854A6F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739AD2-5437-4428-9F83-666A8326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D2-E1D5-4720-ACDF-FE1537269F18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4A05AF-DE55-461A-A4A8-96EC1C02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9E7FCB-36F5-4216-9A6B-8FED8A394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79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14BD5-021A-4222-BD40-C4C8D750E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39BC15-BB1E-4F48-82C5-545832D26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D2-E1D5-4720-ACDF-FE1537269F18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A93C6-8AA1-457E-9FA5-9336F1CC9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F5361-5FF6-455A-ADDB-44AB789A3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57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4DB368-50D9-446F-8EEF-BB24814C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D2-E1D5-4720-ACDF-FE1537269F18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3DFE8-2772-4C48-81C3-6DD7431B1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59792-A63B-4B97-B1AF-7B38C46E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7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2500D-498E-447A-830F-B4E0E83D1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22783-D665-4886-A118-2846D7608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7D315-7238-444D-B833-0447DCC45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6904E-E5CA-47EC-A91C-51FEFFBE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D2-E1D5-4720-ACDF-FE1537269F18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53EF5-F0FE-4417-8DD0-D6E8EDECB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03203-C95F-4E33-9A7C-D88E57B98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88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C344D-0CF6-46BC-B582-10B47EAE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5897B-081A-41AF-A203-2084E1A648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6F18C-8F8A-4689-A003-B279FD48E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A7E95-FA76-4DDC-B9DD-3D3DFDE43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D2-E1D5-4720-ACDF-FE1537269F18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A067F-E5E3-495F-A362-F32D2927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5A070-090E-4E46-B2B9-B4CC1BBCE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58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BA231B-A5A3-4BCD-9F0B-C6960A8E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A8E0D-3E4F-4A8F-B344-84110DF2D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C68AB-0C29-4AF2-BE73-F860D361D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613D2-E1D5-4720-ACDF-FE1537269F18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2EB29-0A55-44BA-8B75-664B727F6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8DC54-3E6C-4A6B-8FF3-1A61109E8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63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44C3F-40DD-47EB-96DE-2F7F495BCE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2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085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0621" y="2347415"/>
            <a:ext cx="672834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endParaRPr kumimoji="0" lang="en-US" sz="9600" b="1" i="0" u="none" strike="noStrike" kern="1200" cap="none" spc="0" normalizeH="0" baseline="0" noProof="0" dirty="0">
              <a:ln/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8D0FDF-F6CC-4F29-B032-D483E6906B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04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0C60C2-C22C-409F-B51B-05082379110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95697-AD19-4D08-A5B7-20FDAF0E3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63" y="1907619"/>
            <a:ext cx="9882473" cy="49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11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0C60C2-C22C-409F-B51B-05082379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0947"/>
            <a:ext cx="10515600" cy="1325563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</a:t>
            </a:r>
            <a:r>
              <a:rPr lang="as-IN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GB" sz="4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5AF2B-4E32-4741-8414-5BB304689C82}"/>
              </a:ext>
            </a:extLst>
          </p:cNvPr>
          <p:cNvSpPr txBox="1"/>
          <p:nvPr/>
        </p:nvSpPr>
        <p:spPr>
          <a:xfrm>
            <a:off x="320626" y="2211642"/>
            <a:ext cx="11353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Fungi : General Characteristics, Vegetative Structure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5FDF82-5B26-4274-B7C0-06039F29B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00" y="2919528"/>
            <a:ext cx="4883599" cy="34097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69898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D476FB1-6FED-441C-8BFD-2DCA009F25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086989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813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5EF093-DB07-4B7E-BB59-E6D7DAF39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E55EF093-DB07-4B7E-BB59-E6D7DAF39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E55EF093-DB07-4B7E-BB59-E6D7DAF39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E55EF093-DB07-4B7E-BB59-E6D7DAF39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54F0D8-2887-454C-B674-490CAEE32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8C54F0D8-2887-454C-B674-490CAEE32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8C54F0D8-2887-454C-B674-490CAEE32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8C54F0D8-2887-454C-B674-490CAEE32C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7E2D48-9D0E-456B-BCB4-CF1EB245E37E}"/>
              </a:ext>
            </a:extLst>
          </p:cNvPr>
          <p:cNvSpPr/>
          <p:nvPr/>
        </p:nvSpPr>
        <p:spPr>
          <a:xfrm>
            <a:off x="1404424" y="478301"/>
            <a:ext cx="9383151" cy="92846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ছত্রাকের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88C641-442E-4585-893B-66C241318B8D}"/>
              </a:ext>
            </a:extLst>
          </p:cNvPr>
          <p:cNvSpPr txBox="1"/>
          <p:nvPr/>
        </p:nvSpPr>
        <p:spPr>
          <a:xfrm>
            <a:off x="1111348" y="1672503"/>
            <a:ext cx="96762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বিভেদিত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রোফিল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মৃতজীবী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োজীবী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থ্যালাস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প্রশাখা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বহুকোষী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সিনোসা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েপ্টেট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ীর্ষভাগ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াইটিন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ির্মিত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সঞ্চিত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গ্লাইক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</a:p>
        </p:txBody>
      </p:sp>
    </p:spTree>
    <p:extLst>
      <p:ext uri="{BB962C8B-B14F-4D97-AF65-F5344CB8AC3E}">
        <p14:creationId xmlns:p14="http://schemas.microsoft.com/office/powerpoint/2010/main" val="76368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7E2D48-9D0E-456B-BCB4-CF1EB245E37E}"/>
              </a:ext>
            </a:extLst>
          </p:cNvPr>
          <p:cNvSpPr/>
          <p:nvPr/>
        </p:nvSpPr>
        <p:spPr>
          <a:xfrm>
            <a:off x="1404424" y="478301"/>
            <a:ext cx="9383151" cy="92846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ছত্রাকের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88C641-442E-4585-893B-66C241318B8D}"/>
              </a:ext>
            </a:extLst>
          </p:cNvPr>
          <p:cNvSpPr txBox="1"/>
          <p:nvPr/>
        </p:nvSpPr>
        <p:spPr>
          <a:xfrm>
            <a:off x="1111348" y="1827249"/>
            <a:ext cx="96762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বহুকোষী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ূন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চলাফেরা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zoospore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সচল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অযৌন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46454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E1510214-23BB-479D-AE0A-DE9FC89B5123}"/>
              </a:ext>
            </a:extLst>
          </p:cNvPr>
          <p:cNvSpPr/>
          <p:nvPr/>
        </p:nvSpPr>
        <p:spPr>
          <a:xfrm>
            <a:off x="-2" y="7033"/>
            <a:ext cx="8975189" cy="858129"/>
          </a:xfrm>
          <a:prstGeom prst="snip1Rect">
            <a:avLst>
              <a:gd name="adj" fmla="val 50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(Vegetative Structure)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A862C46-EF31-4BD3-826C-0F5246F606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6443632"/>
              </p:ext>
            </p:extLst>
          </p:nvPr>
        </p:nvGraphicFramePr>
        <p:xfrm>
          <a:off x="1016000" y="1036194"/>
          <a:ext cx="10160000" cy="5814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630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077536-F315-421D-8895-2448F9DB4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23077536-F315-421D-8895-2448F9DB4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23077536-F315-421D-8895-2448F9DB4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23077536-F315-421D-8895-2448F9DB48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0F621A-CFA1-4597-BA41-92DBDD124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EB0F621A-CFA1-4597-BA41-92DBDD124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EB0F621A-CFA1-4597-BA41-92DBDD124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EB0F621A-CFA1-4597-BA41-92DBDD124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35CC61-AB19-4A8B-85A6-D33291365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DF35CC61-AB19-4A8B-85A6-D33291365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DF35CC61-AB19-4A8B-85A6-D33291365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DF35CC61-AB19-4A8B-85A6-D33291365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D875D1-A52D-4908-87B3-98C5F7307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10D875D1-A52D-4908-87B3-98C5F7307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10D875D1-A52D-4908-87B3-98C5F7307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10D875D1-A52D-4908-87B3-98C5F73072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F8DF3C-5EFA-47B7-8D74-D7671E6A6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40F8DF3C-5EFA-47B7-8D74-D7671E6A6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40F8DF3C-5EFA-47B7-8D74-D7671E6A6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40F8DF3C-5EFA-47B7-8D74-D7671E6A69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510214-23BB-479D-AE0A-DE9FC89B5123}"/>
              </a:ext>
            </a:extLst>
          </p:cNvPr>
          <p:cNvSpPr/>
          <p:nvPr/>
        </p:nvSpPr>
        <p:spPr>
          <a:xfrm>
            <a:off x="647109" y="611944"/>
            <a:ext cx="10635177" cy="85812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মাইস</a:t>
            </a:r>
            <a:r>
              <a:rPr lang="as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Kinds of Mycelia)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A0727C-21B6-4407-B46A-5AAB68EC541C}"/>
              </a:ext>
            </a:extLst>
          </p:cNvPr>
          <p:cNvGrpSpPr/>
          <p:nvPr/>
        </p:nvGrpSpPr>
        <p:grpSpPr>
          <a:xfrm>
            <a:off x="475957" y="1470074"/>
            <a:ext cx="11240086" cy="1146518"/>
            <a:chOff x="475957" y="1470073"/>
            <a:chExt cx="11240086" cy="2623635"/>
          </a:xfrm>
          <a:solidFill>
            <a:srgbClr val="00206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DD6B170-34EC-4863-BA95-0D8FEFFD788A}"/>
                </a:ext>
              </a:extLst>
            </p:cNvPr>
            <p:cNvGrpSpPr/>
            <p:nvPr/>
          </p:nvGrpSpPr>
          <p:grpSpPr>
            <a:xfrm>
              <a:off x="1720953" y="1470073"/>
              <a:ext cx="8750094" cy="2623635"/>
              <a:chOff x="1720953" y="1470073"/>
              <a:chExt cx="8750094" cy="2623635"/>
            </a:xfrm>
            <a:grpFill/>
          </p:grpSpPr>
          <p:sp>
            <p:nvSpPr>
              <p:cNvPr id="8" name="Arrow: Down 7">
                <a:extLst>
                  <a:ext uri="{FF2B5EF4-FFF2-40B4-BE49-F238E27FC236}">
                    <a16:creationId xmlns:a16="http://schemas.microsoft.com/office/drawing/2014/main" id="{D020CFE4-73A9-4B5D-9AE6-3B674FE66D8C}"/>
                  </a:ext>
                </a:extLst>
              </p:cNvPr>
              <p:cNvSpPr/>
              <p:nvPr/>
            </p:nvSpPr>
            <p:spPr>
              <a:xfrm>
                <a:off x="9474351" y="3106860"/>
                <a:ext cx="996696" cy="969264"/>
              </a:xfrm>
              <a:prstGeom prst="downArrow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Arrow: Down 6">
                <a:extLst>
                  <a:ext uri="{FF2B5EF4-FFF2-40B4-BE49-F238E27FC236}">
                    <a16:creationId xmlns:a16="http://schemas.microsoft.com/office/drawing/2014/main" id="{D573F4C4-95F4-43A5-8E63-643D19809C8F}"/>
                  </a:ext>
                </a:extLst>
              </p:cNvPr>
              <p:cNvSpPr/>
              <p:nvPr/>
            </p:nvSpPr>
            <p:spPr>
              <a:xfrm>
                <a:off x="1720953" y="3123031"/>
                <a:ext cx="994112" cy="970677"/>
              </a:xfrm>
              <a:prstGeom prst="downArrow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" name="Arrow: Down 1">
                <a:extLst>
                  <a:ext uri="{FF2B5EF4-FFF2-40B4-BE49-F238E27FC236}">
                    <a16:creationId xmlns:a16="http://schemas.microsoft.com/office/drawing/2014/main" id="{E748CD05-B99B-425F-AC3E-485E4AE47D17}"/>
                  </a:ext>
                </a:extLst>
              </p:cNvPr>
              <p:cNvSpPr/>
              <p:nvPr/>
            </p:nvSpPr>
            <p:spPr>
              <a:xfrm>
                <a:off x="5083121" y="1470073"/>
                <a:ext cx="1763151" cy="1491175"/>
              </a:xfrm>
              <a:prstGeom prst="downArrow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" name="Minus Sign 2">
              <a:extLst>
                <a:ext uri="{FF2B5EF4-FFF2-40B4-BE49-F238E27FC236}">
                  <a16:creationId xmlns:a16="http://schemas.microsoft.com/office/drawing/2014/main" id="{A94AC696-C12B-493F-961F-6540B7B2B6A8}"/>
                </a:ext>
              </a:extLst>
            </p:cNvPr>
            <p:cNvSpPr/>
            <p:nvPr/>
          </p:nvSpPr>
          <p:spPr>
            <a:xfrm>
              <a:off x="475957" y="2613075"/>
              <a:ext cx="11240086" cy="858129"/>
            </a:xfrm>
            <a:prstGeom prst="mathMinus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C9625305-9151-49EF-A9B9-7F99FF39A32B}"/>
              </a:ext>
            </a:extLst>
          </p:cNvPr>
          <p:cNvSpPr/>
          <p:nvPr/>
        </p:nvSpPr>
        <p:spPr>
          <a:xfrm>
            <a:off x="478305" y="2644736"/>
            <a:ext cx="3479407" cy="1873316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Aseptate mycelium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414FF5D-05C1-43DA-B841-CB84236676C4}"/>
              </a:ext>
            </a:extLst>
          </p:cNvPr>
          <p:cNvSpPr/>
          <p:nvPr/>
        </p:nvSpPr>
        <p:spPr>
          <a:xfrm>
            <a:off x="8232995" y="2616598"/>
            <a:ext cx="3479407" cy="187331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Septate mycelium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309E6C-ACFD-42B1-B9C6-2F5DC41319BF}"/>
              </a:ext>
            </a:extLst>
          </p:cNvPr>
          <p:cNvSpPr txBox="1"/>
          <p:nvPr/>
        </p:nvSpPr>
        <p:spPr>
          <a:xfrm>
            <a:off x="250871" y="4825302"/>
            <a:ext cx="3832396" cy="107721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Phycomycetes 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Fungi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2F14D0-085B-4D61-B92B-CED3A4705C7E}"/>
              </a:ext>
            </a:extLst>
          </p:cNvPr>
          <p:cNvSpPr txBox="1"/>
          <p:nvPr/>
        </p:nvSpPr>
        <p:spPr>
          <a:xfrm>
            <a:off x="7757036" y="4586102"/>
            <a:ext cx="4178099" cy="181588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Ascomycetes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Basidiomycetes 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98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6364714-A970-4FCC-80EA-9B232EBB239D}"/>
              </a:ext>
            </a:extLst>
          </p:cNvPr>
          <p:cNvSpPr/>
          <p:nvPr/>
        </p:nvSpPr>
        <p:spPr>
          <a:xfrm>
            <a:off x="1605677" y="267294"/>
            <a:ext cx="3479407" cy="187331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Aseptate mycelium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397018D-A47E-430D-B137-287FC4039328}"/>
              </a:ext>
            </a:extLst>
          </p:cNvPr>
          <p:cNvSpPr/>
          <p:nvPr/>
        </p:nvSpPr>
        <p:spPr>
          <a:xfrm>
            <a:off x="7290454" y="196954"/>
            <a:ext cx="3479407" cy="187331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Septate mycelium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49E224-D8F4-4083-A223-1DFAA90CC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 b="11201"/>
          <a:stretch/>
        </p:blipFill>
        <p:spPr>
          <a:xfrm>
            <a:off x="1544705" y="2253155"/>
            <a:ext cx="3479406" cy="44141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E7473E-25A1-4C2F-9711-960785585E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45" b="11530"/>
          <a:stretch/>
        </p:blipFill>
        <p:spPr>
          <a:xfrm>
            <a:off x="7210088" y="2154680"/>
            <a:ext cx="3640138" cy="451258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8665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438</Words>
  <Application>Microsoft Office PowerPoint</Application>
  <PresentationFormat>Widescreen</PresentationFormat>
  <Paragraphs>32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Wingdings</vt:lpstr>
      <vt:lpstr>1_Office Theme</vt:lpstr>
      <vt:lpstr>4_Office Theme</vt:lpstr>
      <vt:lpstr>PowerPoint Presentation</vt:lpstr>
      <vt:lpstr>শিক্ষক পরিচিতি</vt:lpstr>
      <vt:lpstr>পাঠ শিরোনাম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NEER</dc:creator>
  <cp:lastModifiedBy>UTPAL BISWAS</cp:lastModifiedBy>
  <cp:revision>67</cp:revision>
  <dcterms:created xsi:type="dcterms:W3CDTF">2020-06-30T08:18:36Z</dcterms:created>
  <dcterms:modified xsi:type="dcterms:W3CDTF">2022-03-24T17:59:33Z</dcterms:modified>
</cp:coreProperties>
</file>