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png" Extension="webp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0" r:id="rId3"/>
    <p:sldId id="331" r:id="rId4"/>
    <p:sldId id="317" r:id="rId5"/>
    <p:sldId id="261" r:id="rId6"/>
    <p:sldId id="276" r:id="rId7"/>
    <p:sldId id="347" r:id="rId8"/>
    <p:sldId id="343" r:id="rId9"/>
    <p:sldId id="348" r:id="rId10"/>
    <p:sldId id="349" r:id="rId11"/>
    <p:sldId id="351" r:id="rId12"/>
    <p:sldId id="352" r:id="rId13"/>
    <p:sldId id="350" r:id="rId14"/>
    <p:sldId id="312" r:id="rId15"/>
    <p:sldId id="31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2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6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45C78-E4BC-4F19-9B6E-9FFB54261E5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69EAB-B11C-40F3-91F6-59749AFD1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 ?><Relationships xmlns="http://schemas.openxmlformats.org/package/2006/relationships"><Relationship Id="rId3" Target="../media/hdphoto11.wdp" Type="http://schemas.microsoft.com/office/2007/relationships/hdphoto"/><Relationship Id="rId2" Target="../media/image28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hdphoto12.wdp" Type="http://schemas.microsoft.com/office/2007/relationships/hdphoto"/><Relationship Id="rId2" Target="../media/image2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5.wdp" Type="http://schemas.microsoft.com/office/2007/relationships/hdphoto"/><Relationship Id="rId4" Target="../media/image7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hdphoto6.wdp" Type="http://schemas.microsoft.com/office/2007/relationships/hdphoto"/><Relationship Id="rId2" Target="../media/image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hdphoto7.wdp" Type="http://schemas.microsoft.com/office/2007/relationships/hdphoto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ebp"/><Relationship Id="rId2" Type="http://schemas.openxmlformats.org/officeDocument/2006/relationships/image" Target="../media/image12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ebp"/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58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504" y="2228671"/>
            <a:ext cx="4971245" cy="1200329"/>
          </a:xfrm>
          <a:prstGeom prst="rect">
            <a:avLst/>
          </a:prstGeom>
          <a:solidFill>
            <a:schemeClr val="tx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ashBAN"/>
              </a:rPr>
              <a:t>স্বাগ</a:t>
            </a:r>
            <a:r>
              <a:rPr lang="en-US" sz="7200" dirty="0" err="1">
                <a:solidFill>
                  <a:schemeClr val="bg1"/>
                </a:solidFill>
                <a:latin typeface="NikashBAN"/>
              </a:rPr>
              <a:t>ত</a:t>
            </a:r>
            <a:endParaRPr lang="en-US" sz="7200" dirty="0">
              <a:solidFill>
                <a:schemeClr val="bg1"/>
              </a:solidFill>
              <a:latin typeface="NikashBAN"/>
            </a:endParaRPr>
          </a:p>
        </p:txBody>
      </p:sp>
    </p:spTree>
    <p:extLst>
      <p:ext uri="{BB962C8B-B14F-4D97-AF65-F5344CB8AC3E}">
        <p14:creationId xmlns:p14="http://schemas.microsoft.com/office/powerpoint/2010/main" val="13807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1" y="1523106"/>
            <a:ext cx="5308600" cy="368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05" y="1523106"/>
            <a:ext cx="5715000" cy="368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9137" y="5349696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677" y="5349696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47" y="946098"/>
            <a:ext cx="5613491" cy="3990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7" y="946098"/>
            <a:ext cx="5562823" cy="40081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9137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7410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গোছানো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শ্রেনিকক্ষ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26" y="1639410"/>
            <a:ext cx="5878296" cy="3291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0" y="1639410"/>
            <a:ext cx="4937760" cy="3291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9137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7410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ঝুঁকিমুক্ত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98513"/>
            <a:ext cx="12192000" cy="17901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8943" l="250" r="100000" 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" y="167424"/>
            <a:ext cx="6318380" cy="4320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" r="-92"/>
          <a:stretch/>
        </p:blipFill>
        <p:spPr>
          <a:xfrm>
            <a:off x="10586434" y="1270669"/>
            <a:ext cx="2614412" cy="4440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569" y="1270669"/>
            <a:ext cx="3473961" cy="4440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b="100000" l="0" r="100000" t="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/>
        </p:blipFill>
        <p:spPr>
          <a:xfrm>
            <a:off x="-273030" y="4514045"/>
            <a:ext cx="7018987" cy="167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"/>
          <a:stretch/>
        </p:blipFill>
        <p:spPr>
          <a:xfrm>
            <a:off x="6181859" y="4725870"/>
            <a:ext cx="6190019" cy="147463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466501" y="99812"/>
            <a:ext cx="2279561" cy="1287887"/>
          </a:xfrm>
          <a:prstGeom prst="cloudCallout">
            <a:avLst>
              <a:gd fmla="val 31145" name="adj1"/>
              <a:gd fmla="val 775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শুভ</a:t>
            </a:r>
            <a:r>
              <a:rPr dirty="0" lang="en-US" smtClean="0"/>
              <a:t> </a:t>
            </a:r>
            <a:r>
              <a:rPr dirty="0" err="1" lang="en-US" smtClean="0"/>
              <a:t>সকাল</a:t>
            </a:r>
            <a:r>
              <a:rPr dirty="0" lang="en-US" smtClean="0"/>
              <a:t> ।</a:t>
            </a:r>
            <a:endParaRPr dirty="0" lang="en-US"/>
          </a:p>
        </p:txBody>
      </p:sp>
      <p:sp>
        <p:nvSpPr>
          <p:cNvPr id="12" name="Cloud Callout 11"/>
          <p:cNvSpPr/>
          <p:nvPr/>
        </p:nvSpPr>
        <p:spPr>
          <a:xfrm>
            <a:off x="7806082" y="80828"/>
            <a:ext cx="2279561" cy="1287887"/>
          </a:xfrm>
          <a:prstGeom prst="cloudCallout">
            <a:avLst>
              <a:gd fmla="val -45691" name="adj1"/>
              <a:gd fmla="val 505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শুভ</a:t>
            </a:r>
            <a:r>
              <a:rPr dirty="0" lang="en-US" smtClean="0"/>
              <a:t> </a:t>
            </a:r>
            <a:r>
              <a:rPr dirty="0" err="1" lang="en-US" smtClean="0"/>
              <a:t>সকাল</a:t>
            </a:r>
            <a:r>
              <a:rPr dirty="0" lang="en-US" smtClean="0"/>
              <a:t> ।</a:t>
            </a:r>
            <a:endParaRPr dirty="0" lang="en-US"/>
          </a:p>
        </p:txBody>
      </p:sp>
      <p:sp>
        <p:nvSpPr>
          <p:cNvPr id="13" name="Cloud Callout 12"/>
          <p:cNvSpPr/>
          <p:nvPr/>
        </p:nvSpPr>
        <p:spPr>
          <a:xfrm>
            <a:off x="2466906" y="106251"/>
            <a:ext cx="2279561" cy="1287887"/>
          </a:xfrm>
          <a:prstGeom prst="cloudCallout">
            <a:avLst>
              <a:gd fmla="val 31145" name="adj1"/>
              <a:gd fmla="val 775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স্যার</a:t>
            </a:r>
            <a:r>
              <a:rPr dirty="0" lang="en-US" smtClean="0"/>
              <a:t> </a:t>
            </a:r>
            <a:r>
              <a:rPr dirty="0" err="1" lang="en-US" smtClean="0"/>
              <a:t>কেমন</a:t>
            </a:r>
            <a:r>
              <a:rPr dirty="0" lang="en-US" smtClean="0"/>
              <a:t> </a:t>
            </a:r>
            <a:r>
              <a:rPr dirty="0" err="1" lang="en-US" smtClean="0"/>
              <a:t>আছেন</a:t>
            </a:r>
            <a:r>
              <a:rPr dirty="0" lang="en-US" smtClean="0"/>
              <a:t> ?</a:t>
            </a:r>
            <a:endParaRPr dirty="0" lang="en-US"/>
          </a:p>
        </p:txBody>
      </p:sp>
      <p:sp>
        <p:nvSpPr>
          <p:cNvPr id="14" name="Cloud Callout 13"/>
          <p:cNvSpPr/>
          <p:nvPr/>
        </p:nvSpPr>
        <p:spPr>
          <a:xfrm>
            <a:off x="7666793" y="137008"/>
            <a:ext cx="2867998" cy="1287887"/>
          </a:xfrm>
          <a:prstGeom prst="cloudCallout">
            <a:avLst>
              <a:gd fmla="val -45691" name="adj1"/>
              <a:gd fmla="val 505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আমি</a:t>
            </a:r>
            <a:r>
              <a:rPr dirty="0" lang="en-US" smtClean="0"/>
              <a:t> </a:t>
            </a:r>
            <a:r>
              <a:rPr dirty="0" err="1" lang="en-US" smtClean="0"/>
              <a:t>ভালো</a:t>
            </a:r>
            <a:r>
              <a:rPr dirty="0" lang="en-US" smtClean="0"/>
              <a:t> </a:t>
            </a:r>
            <a:r>
              <a:rPr dirty="0" err="1" lang="en-US" smtClean="0"/>
              <a:t>আছি</a:t>
            </a:r>
            <a:r>
              <a:rPr dirty="0" lang="en-US" smtClean="0"/>
              <a:t> । </a:t>
            </a:r>
            <a:r>
              <a:rPr dirty="0" err="1" lang="en-US" smtClean="0"/>
              <a:t>তুমি</a:t>
            </a:r>
            <a:r>
              <a:rPr dirty="0" lang="en-US"/>
              <a:t> </a:t>
            </a:r>
            <a:r>
              <a:rPr dirty="0" err="1" lang="en-US" smtClean="0"/>
              <a:t>কেমন</a:t>
            </a:r>
            <a:r>
              <a:rPr dirty="0" lang="en-US" smtClean="0"/>
              <a:t>  </a:t>
            </a:r>
            <a:r>
              <a:rPr dirty="0" err="1" lang="en-US" smtClean="0"/>
              <a:t>আছো</a:t>
            </a:r>
            <a:r>
              <a:rPr dirty="0" lang="en-US" smtClean="0"/>
              <a:t> ?</a:t>
            </a:r>
            <a:endParaRPr dirty="0" lang="en-US"/>
          </a:p>
        </p:txBody>
      </p:sp>
      <p:sp>
        <p:nvSpPr>
          <p:cNvPr id="15" name="Cloud Callout 14"/>
          <p:cNvSpPr/>
          <p:nvPr/>
        </p:nvSpPr>
        <p:spPr>
          <a:xfrm>
            <a:off x="2403169" y="167423"/>
            <a:ext cx="2279561" cy="1287887"/>
          </a:xfrm>
          <a:prstGeom prst="cloudCallout">
            <a:avLst>
              <a:gd fmla="val 31145" name="adj1"/>
              <a:gd fmla="val 775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আমিও</a:t>
            </a:r>
            <a:r>
              <a:rPr dirty="0" lang="en-US" smtClean="0"/>
              <a:t> </a:t>
            </a:r>
            <a:r>
              <a:rPr dirty="0" err="1" lang="en-US" smtClean="0"/>
              <a:t>ভালো</a:t>
            </a:r>
            <a:r>
              <a:rPr dirty="0" lang="en-US" smtClean="0"/>
              <a:t> </a:t>
            </a:r>
            <a:r>
              <a:rPr dirty="0" err="1" lang="en-US" smtClean="0"/>
              <a:t>আছি</a:t>
            </a:r>
            <a:r>
              <a:rPr dirty="0" lang="en-US" smtClean="0"/>
              <a:t> ।</a:t>
            </a:r>
            <a:endParaRPr dirty="0" lang="en-US"/>
          </a:p>
        </p:txBody>
      </p:sp>
      <p:sp>
        <p:nvSpPr>
          <p:cNvPr id="16" name="Cloud Callout 15"/>
          <p:cNvSpPr/>
          <p:nvPr/>
        </p:nvSpPr>
        <p:spPr>
          <a:xfrm>
            <a:off x="7890279" y="139871"/>
            <a:ext cx="2696155" cy="1287887"/>
          </a:xfrm>
          <a:prstGeom prst="cloudCallout">
            <a:avLst>
              <a:gd fmla="val -54894" name="adj1"/>
              <a:gd fmla="val 5692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ধন্যবাদ</a:t>
            </a:r>
            <a:r>
              <a:rPr dirty="0" lang="en-US" smtClean="0"/>
              <a:t> । </a:t>
            </a:r>
            <a:r>
              <a:rPr dirty="0" err="1" lang="en-US" smtClean="0"/>
              <a:t>পরে</a:t>
            </a:r>
            <a:r>
              <a:rPr dirty="0" lang="en-US" smtClean="0"/>
              <a:t> </a:t>
            </a:r>
            <a:r>
              <a:rPr dirty="0" err="1" lang="en-US" smtClean="0"/>
              <a:t>কথা</a:t>
            </a:r>
            <a:r>
              <a:rPr dirty="0" lang="en-US" smtClean="0"/>
              <a:t> </a:t>
            </a:r>
            <a:r>
              <a:rPr dirty="0" err="1" lang="en-US" smtClean="0"/>
              <a:t>হবে</a:t>
            </a:r>
            <a:r>
              <a:rPr dirty="0" lang="en-US" smtClean="0"/>
              <a:t> । </a:t>
            </a:r>
            <a:endParaRPr dirty="0" lang="en-US"/>
          </a:p>
        </p:txBody>
      </p:sp>
      <p:sp>
        <p:nvSpPr>
          <p:cNvPr id="17" name="Cloud Callout 16"/>
          <p:cNvSpPr/>
          <p:nvPr/>
        </p:nvSpPr>
        <p:spPr>
          <a:xfrm>
            <a:off x="2323722" y="150538"/>
            <a:ext cx="2445636" cy="1287887"/>
          </a:xfrm>
          <a:prstGeom prst="cloudCallout">
            <a:avLst>
              <a:gd fmla="val 31145" name="adj1"/>
              <a:gd fmla="val 77500" name="adj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err="1" lang="en-US" smtClean="0"/>
              <a:t>ধন্যবাদ</a:t>
            </a:r>
            <a:r>
              <a:rPr dirty="0" lang="en-US" smtClean="0"/>
              <a:t> </a:t>
            </a:r>
            <a:r>
              <a:rPr dirty="0" err="1" lang="en-US" smtClean="0"/>
              <a:t>স্যার</a:t>
            </a:r>
            <a:r>
              <a:rPr dirty="0" lang="en-US" smtClean="0"/>
              <a:t> ।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26231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5000" p14:dur="1600" spd="slow">
        <p14:prism isInverted="1"/>
      </p:transition>
    </mc:Choice>
    <mc:Fallback>
      <p:transition advClick="0" advTm="1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with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0.31875 -0.00463 " pathEditMode="relative" ptsTypes="AA" rAng="0">
                                      <p:cBhvr>
                                        <p:cTn dur="175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">
                            <p:stCondLst>
                              <p:cond delay="2500"/>
                            </p:stCondLst>
                            <p:childTnLst>
                              <p:par>
                                <p:cTn accel="50000" decel="50000" fill="hold" id="8" nodeType="afterEffect" presetClass="path" presetID="42" presetSubtype="0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2.22222E-6 L -0.27331 0.0125 " pathEditMode="relative" ptsTypes="AA" rAng="0">
                                      <p:cBhvr>
                                        <p:cTn dur="225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5500"/>
                            </p:stCondLst>
                            <p:childTnLst>
                              <p:par>
                                <p:cTn decel="100000" fill="hold" grpId="0" id="11" nodeType="afterEffect" presetClass="entr" presetID="5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>
                            <p:stCondLst>
                              <p:cond delay="7500"/>
                            </p:stCondLst>
                            <p:childTnLst>
                              <p:par>
                                <p:cTn decel="100000" fill="hold" grpId="0" id="17" nodeType="afterEffect" presetClass="entr" presetID="5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1" id="23" nodeType="afterEffect" presetClass="exit" presetID="5" presetSubtype="10">
                                  <p:stCondLst>
                                    <p:cond delay="1000"/>
                                  </p:stCondLst>
                                  <p:childTnLst>
                                    <p:animEffect filter="checkerboard(across)" transition="out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1" id="27" nodeType="afterEffect" presetClass="exit" presetID="5" presetSubtype="10">
                                  <p:stCondLst>
                                    <p:cond delay="750"/>
                                  </p:stCondLst>
                                  <p:childTnLst>
                                    <p:animEffect filter="checkerboard(across)" transition="out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31" nodeType="afterEffect" presetClass="entr" presetID="5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1" id="35" nodeType="afterEffect" presetClass="exit" presetID="17" presetSubtype="10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750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40" nodeType="afterEffect" presetClass="entr" presetID="5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>
                            <p:stCondLst>
                              <p:cond delay="17000"/>
                            </p:stCondLst>
                            <p:childTnLst>
                              <p:par>
                                <p:cTn fill="hold" grpId="0" id="44" nodeType="afterEffect" presetClass="entr" presetID="5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4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>
                            <p:stCondLst>
                              <p:cond delay="18500"/>
                            </p:stCondLst>
                            <p:childTnLst>
                              <p:par>
                                <p:cTn fill="hold" grpId="1" id="48" nodeType="afterEffect" presetClass="exit" presetID="17" presetSubtype="10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dur="750" id="4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id="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>
                            <p:stCondLst>
                              <p:cond delay="20000"/>
                            </p:stCondLst>
                            <p:childTnLst>
                              <p:par>
                                <p:cTn fill="hold" grpId="0" id="53" nodeType="afterEffect" presetClass="entr" presetID="5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>
                            <p:stCondLst>
                              <p:cond delay="21500"/>
                            </p:stCondLst>
                            <p:childTnLst>
                              <p:par>
                                <p:cTn fill="hold" grpId="0" id="57" nodeType="afterEffect" presetClass="entr" presetID="5" presetSubtype="1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75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  <p:bldP animBg="1" grpId="1" spid="11"/>
      <p:bldP animBg="1" grpId="0" spid="12"/>
      <p:bldP animBg="1" grpId="1" spid="12"/>
      <p:bldP animBg="1" grpId="0" spid="13"/>
      <p:bldP animBg="1" grpId="1" spid="13"/>
      <p:bldP animBg="1" grpId="0" spid="14"/>
      <p:bldP animBg="1" grpId="1" spid="14"/>
      <p:bldP animBg="1" grpId="0" spid="15"/>
      <p:bldP animBg="1" grpId="0" spid="16"/>
      <p:bldP animBg="1" grpId="0" spid="1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850006" y="2252730"/>
            <a:ext cx="10406129" cy="5677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50006" y="2971801"/>
            <a:ext cx="6220496" cy="56774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0"/>
            <a:ext cx="1219200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13469" y="607380"/>
            <a:ext cx="4719917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788" y="2327103"/>
            <a:ext cx="10250703" cy="1569660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bn-BD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5255" y="2333728"/>
            <a:ext cx="3216499" cy="830997"/>
          </a:xfrm>
          <a:prstGeom prst="rect">
            <a:avLst/>
          </a:prstGeom>
          <a:solidFill>
            <a:schemeClr val="bg1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696" y="497541"/>
            <a:ext cx="3897942" cy="40011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সাথে থাকার জন্য...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100000" l="10000" r="90000" t="2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06" y="3348508"/>
            <a:ext cx="3668639" cy="46066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89" y="1489206"/>
            <a:ext cx="2744672" cy="225089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316262" y="461799"/>
            <a:ext cx="260153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 wrap="square">
            <a:spAutoFit/>
          </a:bodyPr>
          <a:lstStyle/>
          <a:p>
            <a:pPr algn="ctr"/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পরিচিতি</a:t>
            </a:r>
            <a:endParaRPr dirty="0" lang="en-US" sz="3200"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100000" l="0" r="10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00"/>
          <a:stretch/>
        </p:blipFill>
        <p:spPr>
          <a:xfrm>
            <a:off x="30012" y="5708469"/>
            <a:ext cx="12161988" cy="1264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0" y="3966693"/>
            <a:ext cx="5434884" cy="212365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err="1" lang="en-US" smtClean="0" sz="4000">
                <a:latin charset="0" panose="02000000000000000000" pitchFamily="2" typeface="NikoshBAN"/>
                <a:cs charset="0" panose="02000000000000000000" pitchFamily="2" typeface="NikoshBAN"/>
              </a:rPr>
              <a:t>সৌরভ</a:t>
            </a:r>
            <a:r>
              <a:rPr b="1" dirty="0" lang="en-US" smtClean="0" sz="40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mtClean="0" sz="4000">
                <a:latin charset="0" panose="02000000000000000000" pitchFamily="2" typeface="NikoshBAN"/>
                <a:cs charset="0" panose="02000000000000000000" pitchFamily="2" typeface="NikoshBAN"/>
              </a:rPr>
              <a:t>দেব</a:t>
            </a:r>
            <a:r>
              <a:rPr b="1" dirty="0" lang="en-US" smtClean="0" sz="40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b="1" dirty="0" err="1" lang="en-US" smtClean="0" sz="4000">
                <a:latin charset="0" panose="02000000000000000000" pitchFamily="2" typeface="NikoshBAN"/>
                <a:cs charset="0" panose="02000000000000000000" pitchFamily="2" typeface="NikoshBAN"/>
              </a:rPr>
              <a:t>নাথ</a:t>
            </a:r>
            <a:endParaRPr b="1" dirty="0" lang="en-US" smtClean="0" sz="4000"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pPr algn="ctr"/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সহকারি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শিক্ষক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 (</a:t>
            </a:r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আইসিটি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)</a:t>
            </a:r>
          </a:p>
          <a:p>
            <a:pPr algn="ctr"/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কোনাপাড়া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উচ্চ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বিদ্যালয়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,</a:t>
            </a:r>
          </a:p>
          <a:p>
            <a:pPr algn="ctr"/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ঈশ্বরগঞ্জ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, </a:t>
            </a:r>
            <a:r>
              <a:rPr dirty="0" err="1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ময়মনসিংহ</a:t>
            </a:r>
            <a:r>
              <a:rPr dirty="0" lang="en-US" smtClean="0" sz="2400">
                <a:latin charset="0" panose="02000000000000000000" pitchFamily="2" typeface="NikoshBAN"/>
                <a:cs charset="0" panose="02000000000000000000" pitchFamily="2" typeface="NikoshBAN"/>
              </a:rPr>
              <a:t> ।</a:t>
            </a:r>
          </a:p>
          <a:p>
            <a:pPr algn="ctr"/>
            <a:r>
              <a:rPr dirty="0" lang="en-US" smtClean="0" sz="2000">
                <a:latin charset="0" panose="02000000000000000000" pitchFamily="2" typeface="NikoshBAN"/>
                <a:cs charset="0" panose="02000000000000000000" pitchFamily="2" typeface="NikoshBAN"/>
              </a:rPr>
              <a:t>E-mail: souravcse০২@gmail.com</a:t>
            </a:r>
            <a:endParaRPr dirty="0" lang="en-US" sz="2000"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3655" y="3966693"/>
            <a:ext cx="5434884" cy="181588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bn-IN" sz="2800">
                <a:latin charset="0" panose="02000000000000000000" pitchFamily="2" typeface="NikoshBAN"/>
                <a:cs charset="0" panose="02000000000000000000" pitchFamily="2" typeface="NikoshBAN"/>
              </a:rPr>
              <a:t>বিষয়ঃ </a:t>
            </a:r>
            <a:r>
              <a:rPr dirty="0" err="1" lang="en-US" smtClean="0" sz="2800">
                <a:latin charset="0" panose="02000000000000000000" pitchFamily="2" typeface="NikoshBAN"/>
                <a:cs charset="0" panose="02000000000000000000" pitchFamily="2" typeface="NikoshBAN"/>
              </a:rPr>
              <a:t>আইসিটি</a:t>
            </a:r>
            <a:r>
              <a:rPr dirty="0" lang="en-US" smtClean="0" sz="28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endParaRPr dirty="0" lang="bn-IN" sz="2800"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r>
              <a:rPr dirty="0" lang="bn-IN" smtClean="0" sz="2800">
                <a:latin charset="0" panose="02000000000000000000" pitchFamily="2" typeface="NikoshBAN"/>
                <a:cs charset="0" panose="02000000000000000000" pitchFamily="2" typeface="NikoshBAN"/>
              </a:rPr>
              <a:t>শ্রেণিঃ</a:t>
            </a:r>
            <a:r>
              <a:rPr dirty="0" lang="en-US" smtClean="0" sz="2800">
                <a:latin charset="0" panose="02000000000000000000" pitchFamily="2" typeface="NikoshBAN"/>
                <a:cs charset="0" panose="02000000000000000000" pitchFamily="2" typeface="NikoshBAN"/>
              </a:rPr>
              <a:t> ৭ম </a:t>
            </a:r>
          </a:p>
          <a:p>
            <a:r>
              <a:rPr dirty="0" err="1" lang="en-US" smtClean="0" sz="2800">
                <a:latin charset="0" panose="02000000000000000000" pitchFamily="2" typeface="NikoshBAN"/>
                <a:cs charset="0" panose="02000000000000000000" pitchFamily="2" typeface="NikoshBAN"/>
              </a:rPr>
              <a:t>অধ্যায়ঃ</a:t>
            </a:r>
            <a:r>
              <a:rPr dirty="0" lang="en-US" smtClean="0" sz="2800">
                <a:latin charset="0" panose="02000000000000000000" pitchFamily="2" typeface="NikoshBAN"/>
                <a:cs charset="0" panose="02000000000000000000" pitchFamily="2" typeface="NikoshBAN"/>
              </a:rPr>
              <a:t> ৩য় </a:t>
            </a:r>
            <a:endParaRPr dirty="0" lang="bn-IN" sz="2800">
              <a:latin charset="0" panose="02000000000000000000" pitchFamily="2" typeface="NikoshBAN"/>
              <a:cs charset="0" panose="02000000000000000000" pitchFamily="2" typeface="NikoshBAN"/>
            </a:endParaRPr>
          </a:p>
          <a:p>
            <a:r>
              <a:rPr dirty="0" lang="bn-IN" smtClean="0" sz="2800">
                <a:latin charset="0" panose="02000000000000000000" pitchFamily="2" typeface="NikoshBAN"/>
                <a:cs charset="0" panose="02000000000000000000" pitchFamily="2" typeface="NikoshBAN"/>
              </a:rPr>
              <a:t>সময়ঃ </a:t>
            </a:r>
            <a:r>
              <a:rPr dirty="0" lang="bn-IN" sz="2800">
                <a:latin charset="0" panose="02000000000000000000" pitchFamily="2" typeface="NikoshBAN"/>
                <a:cs charset="0" panose="02000000000000000000" pitchFamily="2" typeface="NikoshBAN"/>
              </a:rPr>
              <a:t>৪৫ মিনিট ।</a:t>
            </a:r>
            <a:endParaRPr dirty="0" lang="en-US" sz="2800"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61"/>
          <a:stretch/>
        </p:blipFill>
        <p:spPr>
          <a:xfrm>
            <a:off x="6697015" y="1489206"/>
            <a:ext cx="3271234" cy="2250893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8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000" p14:dur="1600" spd="slow">
        <p14:prism isInverted="1"/>
      </p:transition>
    </mc:Choice>
    <mc:Fallback xmlns="">
      <p:transition advClick="0" advTm="11000"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693" y="314939"/>
            <a:ext cx="4428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2" y="1827473"/>
            <a:ext cx="5603761" cy="3383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06" y="1897744"/>
            <a:ext cx="5450285" cy="3383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5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কিছু</a:t>
            </a:r>
            <a:r>
              <a:rPr dirty="0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চিত্র</a:t>
            </a:r>
            <a:r>
              <a:rPr dirty="0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দেখি</a:t>
            </a:r>
            <a:r>
              <a:rPr dirty="0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…</a:t>
            </a:r>
            <a:endParaRPr dirty="0" lang="en-US" sz="3200"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"/>
          <a:stretch/>
        </p:blipFill>
        <p:spPr>
          <a:xfrm>
            <a:off x="6210447" y="1757400"/>
            <a:ext cx="5391946" cy="32004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1" y="1757400"/>
            <a:ext cx="5317830" cy="32004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rgbClr val="FFFFFF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7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000" p14:dur="1600" spd="slow">
        <p14:prism isInverted="1"/>
      </p:transition>
    </mc:Choice>
    <mc:Fallback xmlns="">
      <p:transition advClick="0" advTm="1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4000"/>
                            </p:stCondLst>
                            <p:childTnLst>
                              <p:par>
                                <p:cTn fill="hold" id="15" nodeType="afterEffect" presetClass="entr" presetID="55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693" y="302060"/>
            <a:ext cx="4428310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আজকের</a:t>
            </a:r>
            <a:r>
              <a:rPr dirty="0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আলোচনার</a:t>
            </a:r>
            <a:r>
              <a:rPr dirty="0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 </a:t>
            </a:r>
            <a:r>
              <a:rPr dirty="0" err="1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বিষয়</a:t>
            </a:r>
            <a:r>
              <a:rPr dirty="0" lang="en-US" smtClean="0" sz="3200">
                <a:latin charset="0" panose="02000000000000000000" pitchFamily="2" typeface="NikoshBAN"/>
                <a:cs charset="0" panose="02000000000000000000" pitchFamily="2" typeface="NikoshBAN"/>
              </a:rPr>
              <a:t>…</a:t>
            </a:r>
            <a:endParaRPr dirty="0" lang="en-US" sz="3200">
              <a:latin charset="0" panose="02000000000000000000" pitchFamily="2" typeface="NikoshBAN"/>
              <a:cs charset="0" panose="02000000000000000000" pitchFamily="2" typeface="NikoshB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5004649"/>
            <a:ext cx="12191999" cy="1853351"/>
            <a:chOff x="1558344" y="2003872"/>
            <a:chExt cx="10110652" cy="1853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b="100000" l="0" r="100000" t="51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7" r="-276"/>
            <a:stretch/>
          </p:blipFill>
          <p:spPr>
            <a:xfrm>
              <a:off x="8755981" y="2003872"/>
              <a:ext cx="2913015" cy="18533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b="100000" l="0" r="100000" t="51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23" r="2142"/>
            <a:stretch/>
          </p:blipFill>
          <p:spPr>
            <a:xfrm flipH="1">
              <a:off x="1558344" y="2122857"/>
              <a:ext cx="2717073" cy="173436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25025" y="2530856"/>
            <a:ext cx="4738385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err="1" lang="en-US" smtClean="0" sz="4400">
                <a:latin charset="0" pitchFamily="2" typeface="NikoshBAN"/>
                <a:cs charset="0" pitchFamily="2" typeface="NikoshBAN"/>
              </a:rPr>
              <a:t>নিরাপদ</a:t>
            </a:r>
            <a:r>
              <a:rPr b="1" dirty="0" lang="en-US" smtClean="0" sz="4400">
                <a:latin charset="0" pitchFamily="2" typeface="NikoshBAN"/>
                <a:cs charset="0" pitchFamily="2" typeface="NikoshBAN"/>
              </a:rPr>
              <a:t> ও </a:t>
            </a:r>
            <a:r>
              <a:rPr b="1" dirty="0" err="1" lang="en-US" smtClean="0" sz="4400">
                <a:latin charset="0" pitchFamily="2" typeface="NikoshBAN"/>
                <a:cs charset="0" pitchFamily="2" typeface="NikoshBAN"/>
              </a:rPr>
              <a:t>নৈতিক</a:t>
            </a:r>
            <a:r>
              <a:rPr b="1" dirty="0" lang="en-US" smtClean="0" sz="4400">
                <a:latin charset="0" pitchFamily="2" typeface="NikoshBAN"/>
                <a:cs charset="0" pitchFamily="2" typeface="NikoshBAN"/>
              </a:rPr>
              <a:t> </a:t>
            </a:r>
            <a:r>
              <a:rPr b="1" dirty="0" err="1" lang="en-US" smtClean="0" sz="4400">
                <a:latin charset="0" pitchFamily="2" typeface="NikoshBAN"/>
                <a:cs charset="0" pitchFamily="2" typeface="NikoshBAN"/>
              </a:rPr>
              <a:t>ব্যবহার</a:t>
            </a:r>
            <a:endParaRPr dirty="0" lang="en-US" sz="4400"/>
          </a:p>
        </p:txBody>
      </p:sp>
    </p:spTree>
    <p:extLst>
      <p:ext uri="{BB962C8B-B14F-4D97-AF65-F5344CB8AC3E}">
        <p14:creationId xmlns:p14="http://schemas.microsoft.com/office/powerpoint/2010/main" val="3563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1000" p14:dur="1600" spd="slow">
        <p14:prism isInverted="1"/>
      </p:transition>
    </mc:Choice>
    <mc:Fallback xmlns="">
      <p:transition advClick="0" advTm="11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44686" y="775610"/>
            <a:ext cx="3606800" cy="5232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624" y="2157822"/>
            <a:ext cx="946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623" y="2927240"/>
            <a:ext cx="907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622" y="3696658"/>
            <a:ext cx="10134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3" y="395242"/>
            <a:ext cx="2057400" cy="16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14" y="1345193"/>
            <a:ext cx="5078842" cy="33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3" y="1345193"/>
            <a:ext cx="5638800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7334" y="4879431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5607" y="4879431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" y="1327224"/>
            <a:ext cx="5755214" cy="3474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18" y="1327224"/>
            <a:ext cx="5212080" cy="3474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9137" y="5075373"/>
            <a:ext cx="4005012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7410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1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" y="1397357"/>
            <a:ext cx="5168721" cy="3522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717" y="1397357"/>
            <a:ext cx="6019283" cy="3522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9137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ঝগড়া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7410" y="5075373"/>
            <a:ext cx="3461656" cy="52322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করনীয়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00">
        <p14:prism isInverted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174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NikashBAN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Lotus</cp:lastModifiedBy>
  <cp:revision>261</cp:revision>
  <dcterms:created xsi:type="dcterms:W3CDTF">2021-12-27T08:08:06Z</dcterms:created>
  <dcterms:modified xsi:type="dcterms:W3CDTF">2022-03-25T11:17:19Z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2886237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