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453" r:id="rId2"/>
    <p:sldId id="313" r:id="rId3"/>
    <p:sldId id="304" r:id="rId4"/>
    <p:sldId id="460" r:id="rId5"/>
    <p:sldId id="328" r:id="rId6"/>
    <p:sldId id="322" r:id="rId7"/>
    <p:sldId id="311" r:id="rId8"/>
    <p:sldId id="286" r:id="rId9"/>
    <p:sldId id="314" r:id="rId10"/>
    <p:sldId id="316" r:id="rId11"/>
    <p:sldId id="319" r:id="rId12"/>
    <p:sldId id="320" r:id="rId13"/>
    <p:sldId id="454" r:id="rId14"/>
    <p:sldId id="317" r:id="rId15"/>
    <p:sldId id="330" r:id="rId16"/>
    <p:sldId id="461" r:id="rId17"/>
    <p:sldId id="455" r:id="rId18"/>
    <p:sldId id="457" r:id="rId19"/>
    <p:sldId id="459" r:id="rId20"/>
    <p:sldId id="327" r:id="rId21"/>
    <p:sldId id="331" r:id="rId22"/>
    <p:sldId id="306" r:id="rId23"/>
    <p:sldId id="329" r:id="rId24"/>
    <p:sldId id="462" r:id="rId25"/>
  </p:sldIdLst>
  <p:sldSz cx="10058400" cy="7315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d" initials="M" lastIdx="2" clrIdx="0">
    <p:extLst>
      <p:ext uri="{19B8F6BF-5375-455C-9EA6-DF929625EA0E}">
        <p15:presenceInfo xmlns:p15="http://schemas.microsoft.com/office/powerpoint/2012/main" userId="fbe36f24abc08e8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74" autoAdjust="0"/>
    <p:restoredTop sz="99512" autoAdjust="0"/>
  </p:normalViewPr>
  <p:slideViewPr>
    <p:cSldViewPr snapToGrid="0">
      <p:cViewPr>
        <p:scale>
          <a:sx n="100" d="100"/>
          <a:sy n="100" d="100"/>
        </p:scale>
        <p:origin x="1848" y="306"/>
      </p:cViewPr>
      <p:guideLst>
        <p:guide orient="horz" pos="2304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205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d" userId="fbe36f24abc08e80" providerId="LiveId" clId="{758A247E-8B6B-427E-A0EF-914726BC1D27}"/>
    <pc:docChg chg="undo redo custSel addSld delSld modSld">
      <pc:chgData name="Md" userId="fbe36f24abc08e80" providerId="LiveId" clId="{758A247E-8B6B-427E-A0EF-914726BC1D27}" dt="2021-08-18T05:30:31.773" v="197" actId="1076"/>
      <pc:docMkLst>
        <pc:docMk/>
      </pc:docMkLst>
      <pc:sldChg chg="addSp delSp modSp mod addAnim delAnim">
        <pc:chgData name="Md" userId="fbe36f24abc08e80" providerId="LiveId" clId="{758A247E-8B6B-427E-A0EF-914726BC1D27}" dt="2021-08-18T05:30:31.773" v="197" actId="1076"/>
        <pc:sldMkLst>
          <pc:docMk/>
          <pc:sldMk cId="2818314334" sldId="286"/>
        </pc:sldMkLst>
        <pc:spChg chg="topLvl">
          <ac:chgData name="Md" userId="fbe36f24abc08e80" providerId="LiveId" clId="{758A247E-8B6B-427E-A0EF-914726BC1D27}" dt="2021-08-18T05:29:29.388" v="191" actId="478"/>
          <ac:spMkLst>
            <pc:docMk/>
            <pc:sldMk cId="2818314334" sldId="286"/>
            <ac:spMk id="14" creationId="{DCFFFA24-CC99-4721-A235-6CC97119C6B5}"/>
          </ac:spMkLst>
        </pc:spChg>
        <pc:grpChg chg="add del mod">
          <ac:chgData name="Md" userId="fbe36f24abc08e80" providerId="LiveId" clId="{758A247E-8B6B-427E-A0EF-914726BC1D27}" dt="2021-08-18T05:29:29.388" v="191" actId="478"/>
          <ac:grpSpMkLst>
            <pc:docMk/>
            <pc:sldMk cId="2818314334" sldId="286"/>
            <ac:grpSpMk id="21" creationId="{6AAE1772-7EED-485E-80C7-2616FC722315}"/>
          </ac:grpSpMkLst>
        </pc:grpChg>
        <pc:picChg chg="add mod modCrop">
          <ac:chgData name="Md" userId="fbe36f24abc08e80" providerId="LiveId" clId="{758A247E-8B6B-427E-A0EF-914726BC1D27}" dt="2021-08-18T05:30:31.773" v="197" actId="1076"/>
          <ac:picMkLst>
            <pc:docMk/>
            <pc:sldMk cId="2818314334" sldId="286"/>
            <ac:picMk id="3" creationId="{2B925D63-C1B5-4E53-A711-EA211133D41D}"/>
          </ac:picMkLst>
        </pc:picChg>
        <pc:picChg chg="del topLvl">
          <ac:chgData name="Md" userId="fbe36f24abc08e80" providerId="LiveId" clId="{758A247E-8B6B-427E-A0EF-914726BC1D27}" dt="2021-08-18T05:29:29.388" v="191" actId="478"/>
          <ac:picMkLst>
            <pc:docMk/>
            <pc:sldMk cId="2818314334" sldId="286"/>
            <ac:picMk id="20" creationId="{335C2AA4-AB5A-49F2-BFE4-4346DF77E4F9}"/>
          </ac:picMkLst>
        </pc:picChg>
      </pc:sldChg>
      <pc:sldChg chg="addSp delSp modSp mod addAnim delAnim">
        <pc:chgData name="Md" userId="fbe36f24abc08e80" providerId="LiveId" clId="{758A247E-8B6B-427E-A0EF-914726BC1D27}" dt="2021-08-18T05:24:12.422" v="172" actId="1076"/>
        <pc:sldMkLst>
          <pc:docMk/>
          <pc:sldMk cId="3793029569" sldId="306"/>
        </pc:sldMkLst>
        <pc:picChg chg="add mod modCrop">
          <ac:chgData name="Md" userId="fbe36f24abc08e80" providerId="LiveId" clId="{758A247E-8B6B-427E-A0EF-914726BC1D27}" dt="2021-08-18T05:24:12.422" v="172" actId="1076"/>
          <ac:picMkLst>
            <pc:docMk/>
            <pc:sldMk cId="3793029569" sldId="306"/>
            <ac:picMk id="3" creationId="{7B05F50F-59B8-40E9-A5CF-167EE8067F4C}"/>
          </ac:picMkLst>
        </pc:picChg>
        <pc:picChg chg="add del">
          <ac:chgData name="Md" userId="fbe36f24abc08e80" providerId="LiveId" clId="{758A247E-8B6B-427E-A0EF-914726BC1D27}" dt="2021-08-18T05:22:40.121" v="166" actId="478"/>
          <ac:picMkLst>
            <pc:docMk/>
            <pc:sldMk cId="3793029569" sldId="306"/>
            <ac:picMk id="7" creationId="{68FE991C-2F55-466B-B4D9-048A5ED920DA}"/>
          </ac:picMkLst>
        </pc:picChg>
      </pc:sldChg>
      <pc:sldChg chg="addSp delSp modSp mod">
        <pc:chgData name="Md" userId="fbe36f24abc08e80" providerId="LiveId" clId="{758A247E-8B6B-427E-A0EF-914726BC1D27}" dt="2021-08-18T05:25:32.630" v="178"/>
        <pc:sldMkLst>
          <pc:docMk/>
          <pc:sldMk cId="3398987167" sldId="311"/>
        </pc:sldMkLst>
        <pc:spChg chg="del">
          <ac:chgData name="Md" userId="fbe36f24abc08e80" providerId="LiveId" clId="{758A247E-8B6B-427E-A0EF-914726BC1D27}" dt="2021-08-18T05:25:20.330" v="177" actId="21"/>
          <ac:spMkLst>
            <pc:docMk/>
            <pc:sldMk cId="3398987167" sldId="311"/>
            <ac:spMk id="4" creationId="{86DB67EF-F535-4650-9C10-3B8F985B1B2E}"/>
          </ac:spMkLst>
        </pc:spChg>
        <pc:spChg chg="del">
          <ac:chgData name="Md" userId="fbe36f24abc08e80" providerId="LiveId" clId="{758A247E-8B6B-427E-A0EF-914726BC1D27}" dt="2021-08-18T05:25:20.330" v="177" actId="21"/>
          <ac:spMkLst>
            <pc:docMk/>
            <pc:sldMk cId="3398987167" sldId="311"/>
            <ac:spMk id="5" creationId="{32F9C65F-1DD8-4E6D-9738-1C1B2BB71952}"/>
          </ac:spMkLst>
        </pc:spChg>
        <pc:spChg chg="add 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20" creationId="{43E8216F-035C-406B-AF3E-74C6A25D0D4C}"/>
          </ac:spMkLst>
        </pc:spChg>
        <pc:spChg chg="add 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23" creationId="{1E05FB0C-051A-4561-9158-8AA17E6D90EE}"/>
          </ac:spMkLst>
        </pc:spChg>
        <pc:spChg chg="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27" creationId="{D5A60FA1-0F01-4899-B3E2-92329102936E}"/>
          </ac:spMkLst>
        </pc:spChg>
        <pc:spChg chg="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34" creationId="{53B19FE6-D130-4745-913B-5EFBE19AAC26}"/>
          </ac:spMkLst>
        </pc:spChg>
        <pc:spChg chg="mod">
          <ac:chgData name="Md" userId="fbe36f24abc08e80" providerId="LiveId" clId="{758A247E-8B6B-427E-A0EF-914726BC1D27}" dt="2021-08-18T05:25:32.630" v="178"/>
          <ac:spMkLst>
            <pc:docMk/>
            <pc:sldMk cId="3398987167" sldId="311"/>
            <ac:spMk id="37" creationId="{E05EC106-A294-4D42-9AF1-ECE8295F2837}"/>
          </ac:spMkLst>
        </pc:spChg>
        <pc:grpChg chg="add mod">
          <ac:chgData name="Md" userId="fbe36f24abc08e80" providerId="LiveId" clId="{758A247E-8B6B-427E-A0EF-914726BC1D27}" dt="2021-08-18T05:25:32.630" v="178"/>
          <ac:grpSpMkLst>
            <pc:docMk/>
            <pc:sldMk cId="3398987167" sldId="311"/>
            <ac:grpSpMk id="25" creationId="{11963F81-3F64-47CD-AC36-1BA21897412C}"/>
          </ac:grpSpMkLst>
        </pc:grpChg>
        <pc:grpChg chg="add del">
          <ac:chgData name="Md" userId="fbe36f24abc08e80" providerId="LiveId" clId="{758A247E-8B6B-427E-A0EF-914726BC1D27}" dt="2021-08-18T05:25:20.330" v="177" actId="21"/>
          <ac:grpSpMkLst>
            <pc:docMk/>
            <pc:sldMk cId="3398987167" sldId="311"/>
            <ac:grpSpMk id="28" creationId="{A3F447D6-2E88-49B9-B176-AA6C5D9F8719}"/>
          </ac:grpSpMkLst>
        </pc:grpChg>
        <pc:grpChg chg="del">
          <ac:chgData name="Md" userId="fbe36f24abc08e80" providerId="LiveId" clId="{758A247E-8B6B-427E-A0EF-914726BC1D27}" dt="2021-08-18T05:25:20.330" v="177" actId="21"/>
          <ac:grpSpMkLst>
            <pc:docMk/>
            <pc:sldMk cId="3398987167" sldId="311"/>
            <ac:grpSpMk id="29" creationId="{0801CAD1-2919-475D-82CA-BE42DD72FB4C}"/>
          </ac:grpSpMkLst>
        </pc:grpChg>
        <pc:grpChg chg="add del">
          <ac:chgData name="Md" userId="fbe36f24abc08e80" providerId="LiveId" clId="{758A247E-8B6B-427E-A0EF-914726BC1D27}" dt="2021-08-18T05:25:20.330" v="177" actId="21"/>
          <ac:grpSpMkLst>
            <pc:docMk/>
            <pc:sldMk cId="3398987167" sldId="311"/>
            <ac:grpSpMk id="30" creationId="{535866DA-257C-4A3E-9FEE-30B7F16610A9}"/>
          </ac:grpSpMkLst>
        </pc:grpChg>
        <pc:grpChg chg="add mod">
          <ac:chgData name="Md" userId="fbe36f24abc08e80" providerId="LiveId" clId="{758A247E-8B6B-427E-A0EF-914726BC1D27}" dt="2021-08-18T05:25:32.630" v="178"/>
          <ac:grpSpMkLst>
            <pc:docMk/>
            <pc:sldMk cId="3398987167" sldId="311"/>
            <ac:grpSpMk id="32" creationId="{EF6E7514-3C83-4DE6-A936-7ED4D221B49B}"/>
          </ac:grpSpMkLst>
        </pc:grpChg>
        <pc:grpChg chg="add mod">
          <ac:chgData name="Md" userId="fbe36f24abc08e80" providerId="LiveId" clId="{758A247E-8B6B-427E-A0EF-914726BC1D27}" dt="2021-08-18T05:25:32.630" v="178"/>
          <ac:grpSpMkLst>
            <pc:docMk/>
            <pc:sldMk cId="3398987167" sldId="311"/>
            <ac:grpSpMk id="35" creationId="{A152B38E-09C5-49B4-93CF-05E76175D43F}"/>
          </ac:grpSpMkLst>
        </pc:grpChg>
        <pc:picChg chg="del">
          <ac:chgData name="Md" userId="fbe36f24abc08e80" providerId="LiveId" clId="{758A247E-8B6B-427E-A0EF-914726BC1D27}" dt="2021-08-18T05:25:20.330" v="177" actId="21"/>
          <ac:picMkLst>
            <pc:docMk/>
            <pc:sldMk cId="3398987167" sldId="311"/>
            <ac:picMk id="8" creationId="{ED271945-96DC-4152-8C9F-BE2CA516A74F}"/>
          </ac:picMkLst>
        </pc:picChg>
        <pc:picChg chg="del">
          <ac:chgData name="Md" userId="fbe36f24abc08e80" providerId="LiveId" clId="{758A247E-8B6B-427E-A0EF-914726BC1D27}" dt="2021-08-18T05:25:20.330" v="177" actId="21"/>
          <ac:picMkLst>
            <pc:docMk/>
            <pc:sldMk cId="3398987167" sldId="311"/>
            <ac:picMk id="11" creationId="{97095A3F-1DC6-4312-A1EF-F63F36B5F401}"/>
          </ac:picMkLst>
        </pc:picChg>
        <pc:picChg chg="add 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16" creationId="{A778ECB9-742B-4CD7-889E-692E69F0D8D7}"/>
          </ac:picMkLst>
        </pc:picChg>
        <pc:picChg chg="add 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17" creationId="{1D298042-F06B-48E1-9D28-DDFA364BBCBE}"/>
          </ac:picMkLst>
        </pc:picChg>
        <pc:picChg chg="add del">
          <ac:chgData name="Md" userId="fbe36f24abc08e80" providerId="LiveId" clId="{758A247E-8B6B-427E-A0EF-914726BC1D27}" dt="2021-08-18T05:25:20.330" v="177" actId="21"/>
          <ac:picMkLst>
            <pc:docMk/>
            <pc:sldMk cId="3398987167" sldId="311"/>
            <ac:picMk id="18" creationId="{1E22C9D1-106A-4BF0-BA61-3F43CF37C36F}"/>
          </ac:picMkLst>
        </pc:picChg>
        <pc:picChg chg="add 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19" creationId="{38A81364-AD98-4D03-B84B-0890F5E5AE15}"/>
          </ac:picMkLst>
        </pc:picChg>
        <pc:picChg chg="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31" creationId="{706A6BD0-C8A0-4388-BC28-2B6A3295D2AB}"/>
          </ac:picMkLst>
        </pc:picChg>
        <pc:picChg chg="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33" creationId="{9296EDA8-0DB6-4873-B210-993392B30E2C}"/>
          </ac:picMkLst>
        </pc:picChg>
        <pc:picChg chg="mod">
          <ac:chgData name="Md" userId="fbe36f24abc08e80" providerId="LiveId" clId="{758A247E-8B6B-427E-A0EF-914726BC1D27}" dt="2021-08-18T05:25:32.630" v="178"/>
          <ac:picMkLst>
            <pc:docMk/>
            <pc:sldMk cId="3398987167" sldId="311"/>
            <ac:picMk id="36" creationId="{1E686CE7-E2BF-469F-97CC-6876D660B47C}"/>
          </ac:picMkLst>
        </pc:picChg>
      </pc:sldChg>
      <pc:sldChg chg="addSp delSp modSp mod">
        <pc:chgData name="Md" userId="fbe36f24abc08e80" providerId="LiveId" clId="{758A247E-8B6B-427E-A0EF-914726BC1D27}" dt="2021-08-18T05:16:02.693" v="117" actId="732"/>
        <pc:sldMkLst>
          <pc:docMk/>
          <pc:sldMk cId="828113206" sldId="313"/>
        </pc:sldMkLst>
        <pc:picChg chg="del mod">
          <ac:chgData name="Md" userId="fbe36f24abc08e80" providerId="LiveId" clId="{758A247E-8B6B-427E-A0EF-914726BC1D27}" dt="2021-08-18T05:15:04.893" v="112" actId="478"/>
          <ac:picMkLst>
            <pc:docMk/>
            <pc:sldMk cId="828113206" sldId="313"/>
            <ac:picMk id="3" creationId="{147F61F5-8E87-4114-B000-41591C246E67}"/>
          </ac:picMkLst>
        </pc:picChg>
        <pc:picChg chg="add mod modCrop">
          <ac:chgData name="Md" userId="fbe36f24abc08e80" providerId="LiveId" clId="{758A247E-8B6B-427E-A0EF-914726BC1D27}" dt="2021-08-18T05:16:02.693" v="117" actId="732"/>
          <ac:picMkLst>
            <pc:docMk/>
            <pc:sldMk cId="828113206" sldId="313"/>
            <ac:picMk id="4" creationId="{BAA06FCB-D9F9-4658-898D-BFFEDD22F379}"/>
          </ac:picMkLst>
        </pc:picChg>
      </pc:sldChg>
      <pc:sldChg chg="addSp delSp mod addAnim delAnim">
        <pc:chgData name="Md" userId="fbe36f24abc08e80" providerId="LiveId" clId="{758A247E-8B6B-427E-A0EF-914726BC1D27}" dt="2021-08-18T05:25:08.240" v="174" actId="478"/>
        <pc:sldMkLst>
          <pc:docMk/>
          <pc:sldMk cId="3565412632" sldId="314"/>
        </pc:sldMkLst>
        <pc:grpChg chg="add del">
          <ac:chgData name="Md" userId="fbe36f24abc08e80" providerId="LiveId" clId="{758A247E-8B6B-427E-A0EF-914726BC1D27}" dt="2021-08-18T05:25:08.240" v="174" actId="478"/>
          <ac:grpSpMkLst>
            <pc:docMk/>
            <pc:sldMk cId="3565412632" sldId="314"/>
            <ac:grpSpMk id="11" creationId="{FCD0125E-92B6-47D2-AEBA-8F04187BDAD1}"/>
          </ac:grpSpMkLst>
        </pc:grpChg>
      </pc:sldChg>
      <pc:sldChg chg="addSp delSp modSp mod">
        <pc:chgData name="Md" userId="fbe36f24abc08e80" providerId="LiveId" clId="{758A247E-8B6B-427E-A0EF-914726BC1D27}" dt="2021-08-18T05:28:58.728" v="189" actId="1076"/>
        <pc:sldMkLst>
          <pc:docMk/>
          <pc:sldMk cId="916744911" sldId="315"/>
        </pc:sldMkLst>
        <pc:picChg chg="add mod modCrop">
          <ac:chgData name="Md" userId="fbe36f24abc08e80" providerId="LiveId" clId="{758A247E-8B6B-427E-A0EF-914726BC1D27}" dt="2021-08-18T05:28:58.728" v="189" actId="1076"/>
          <ac:picMkLst>
            <pc:docMk/>
            <pc:sldMk cId="916744911" sldId="315"/>
            <ac:picMk id="4" creationId="{2BB48A15-B9F7-4CF2-AFC8-3E1CD703C031}"/>
          </ac:picMkLst>
        </pc:picChg>
        <pc:picChg chg="add del">
          <ac:chgData name="Md" userId="fbe36f24abc08e80" providerId="LiveId" clId="{758A247E-8B6B-427E-A0EF-914726BC1D27}" dt="2021-08-18T05:26:51.128" v="181" actId="478"/>
          <ac:picMkLst>
            <pc:docMk/>
            <pc:sldMk cId="916744911" sldId="315"/>
            <ac:picMk id="9" creationId="{075EAAC6-DB31-403C-B00C-09B4DF4FB13B}"/>
          </ac:picMkLst>
        </pc:picChg>
        <pc:picChg chg="add del">
          <ac:chgData name="Md" userId="fbe36f24abc08e80" providerId="LiveId" clId="{758A247E-8B6B-427E-A0EF-914726BC1D27}" dt="2021-08-18T05:26:51.128" v="181" actId="478"/>
          <ac:picMkLst>
            <pc:docMk/>
            <pc:sldMk cId="916744911" sldId="315"/>
            <ac:picMk id="11" creationId="{023AA228-87AF-47D1-AEA8-A0E942CAD5BB}"/>
          </ac:picMkLst>
        </pc:picChg>
        <pc:picChg chg="add del">
          <ac:chgData name="Md" userId="fbe36f24abc08e80" providerId="LiveId" clId="{758A247E-8B6B-427E-A0EF-914726BC1D27}" dt="2021-08-18T05:26:51.128" v="181" actId="478"/>
          <ac:picMkLst>
            <pc:docMk/>
            <pc:sldMk cId="916744911" sldId="315"/>
            <ac:picMk id="15" creationId="{5B6F074A-7BD4-40D4-85D9-B3642BEB859C}"/>
          </ac:picMkLst>
        </pc:picChg>
        <pc:picChg chg="add del">
          <ac:chgData name="Md" userId="fbe36f24abc08e80" providerId="LiveId" clId="{758A247E-8B6B-427E-A0EF-914726BC1D27}" dt="2021-08-18T05:26:51.128" v="181" actId="478"/>
          <ac:picMkLst>
            <pc:docMk/>
            <pc:sldMk cId="916744911" sldId="315"/>
            <ac:picMk id="16" creationId="{6A5280E6-9633-4A88-87B9-467ECC87520C}"/>
          </ac:picMkLst>
        </pc:picChg>
      </pc:sldChg>
      <pc:sldChg chg="add del">
        <pc:chgData name="Md" userId="fbe36f24abc08e80" providerId="LiveId" clId="{758A247E-8B6B-427E-A0EF-914726BC1D27}" dt="2021-08-18T05:03:38.931" v="1" actId="2696"/>
        <pc:sldMkLst>
          <pc:docMk/>
          <pc:sldMk cId="1191601332" sldId="317"/>
        </pc:sldMkLst>
      </pc:sldChg>
      <pc:sldChg chg="addSp delSp modSp mod addAnim delAnim">
        <pc:chgData name="Md" userId="fbe36f24abc08e80" providerId="LiveId" clId="{758A247E-8B6B-427E-A0EF-914726BC1D27}" dt="2021-08-18T05:21:30.580" v="163" actId="478"/>
        <pc:sldMkLst>
          <pc:docMk/>
          <pc:sldMk cId="1378315654" sldId="319"/>
        </pc:sldMkLst>
        <pc:grpChg chg="add del mod">
          <ac:chgData name="Md" userId="fbe36f24abc08e80" providerId="LiveId" clId="{758A247E-8B6B-427E-A0EF-914726BC1D27}" dt="2021-08-18T05:21:30.580" v="163" actId="478"/>
          <ac:grpSpMkLst>
            <pc:docMk/>
            <pc:sldMk cId="1378315654" sldId="319"/>
            <ac:grpSpMk id="6" creationId="{AF95C42E-E433-460C-8CDE-A9021E8C4030}"/>
          </ac:grpSpMkLst>
        </pc:grpChg>
      </pc:sldChg>
      <pc:sldChg chg="modSp mod">
        <pc:chgData name="Md" userId="fbe36f24abc08e80" providerId="LiveId" clId="{758A247E-8B6B-427E-A0EF-914726BC1D27}" dt="2021-08-18T05:20:50.206" v="159" actId="1076"/>
        <pc:sldMkLst>
          <pc:docMk/>
          <pc:sldMk cId="200913405" sldId="322"/>
        </pc:sldMkLst>
        <pc:picChg chg="mod">
          <ac:chgData name="Md" userId="fbe36f24abc08e80" providerId="LiveId" clId="{758A247E-8B6B-427E-A0EF-914726BC1D27}" dt="2021-08-18T05:20:50.206" v="159" actId="1076"/>
          <ac:picMkLst>
            <pc:docMk/>
            <pc:sldMk cId="200913405" sldId="322"/>
            <ac:picMk id="3" creationId="{DE95B710-DDD6-41B9-892C-25359D6D0361}"/>
          </ac:picMkLst>
        </pc:picChg>
      </pc:sldChg>
      <pc:sldChg chg="addSp delSp modSp mod">
        <pc:chgData name="Md" userId="fbe36f24abc08e80" providerId="LiveId" clId="{758A247E-8B6B-427E-A0EF-914726BC1D27}" dt="2021-08-18T05:11:17.798" v="55" actId="1076"/>
        <pc:sldMkLst>
          <pc:docMk/>
          <pc:sldMk cId="3730196426" sldId="327"/>
        </pc:sldMkLst>
        <pc:spChg chg="add mod">
          <ac:chgData name="Md" userId="fbe36f24abc08e80" providerId="LiveId" clId="{758A247E-8B6B-427E-A0EF-914726BC1D27}" dt="2021-08-18T05:11:15.270" v="54" actId="164"/>
          <ac:spMkLst>
            <pc:docMk/>
            <pc:sldMk cId="3730196426" sldId="327"/>
            <ac:spMk id="5" creationId="{88571C8E-5DC6-4130-BFD3-F8588A7CFC11}"/>
          </ac:spMkLst>
        </pc:spChg>
        <pc:grpChg chg="add mod">
          <ac:chgData name="Md" userId="fbe36f24abc08e80" providerId="LiveId" clId="{758A247E-8B6B-427E-A0EF-914726BC1D27}" dt="2021-08-18T05:11:17.798" v="55" actId="1076"/>
          <ac:grpSpMkLst>
            <pc:docMk/>
            <pc:sldMk cId="3730196426" sldId="327"/>
            <ac:grpSpMk id="7" creationId="{C121F92C-9B2B-4B99-A238-1E064B35F9EC}"/>
          </ac:grpSpMkLst>
        </pc:grpChg>
        <pc:picChg chg="add mod">
          <ac:chgData name="Md" userId="fbe36f24abc08e80" providerId="LiveId" clId="{758A247E-8B6B-427E-A0EF-914726BC1D27}" dt="2021-08-18T05:11:15.270" v="54" actId="164"/>
          <ac:picMkLst>
            <pc:docMk/>
            <pc:sldMk cId="3730196426" sldId="327"/>
            <ac:picMk id="4" creationId="{F6193E56-8B71-49E6-A38C-0DC39EE48ECD}"/>
          </ac:picMkLst>
        </pc:picChg>
        <pc:picChg chg="del mod">
          <ac:chgData name="Md" userId="fbe36f24abc08e80" providerId="LiveId" clId="{758A247E-8B6B-427E-A0EF-914726BC1D27}" dt="2021-08-18T05:10:23.527" v="25" actId="478"/>
          <ac:picMkLst>
            <pc:docMk/>
            <pc:sldMk cId="3730196426" sldId="327"/>
            <ac:picMk id="6" creationId="{C57DC8A2-2F63-4A3B-B83F-ACA7BA5F4CE9}"/>
          </ac:picMkLst>
        </pc:picChg>
      </pc:sldChg>
      <pc:sldChg chg="addSp delSp modSp mod delAnim">
        <pc:chgData name="Md" userId="fbe36f24abc08e80" providerId="LiveId" clId="{758A247E-8B6B-427E-A0EF-914726BC1D27}" dt="2021-08-18T05:20:04.760" v="157" actId="164"/>
        <pc:sldMkLst>
          <pc:docMk/>
          <pc:sldMk cId="950496691" sldId="328"/>
        </pc:sldMkLst>
        <pc:spChg chg="add mod">
          <ac:chgData name="Md" userId="fbe36f24abc08e80" providerId="LiveId" clId="{758A247E-8B6B-427E-A0EF-914726BC1D27}" dt="2021-08-18T05:20:04.760" v="157" actId="164"/>
          <ac:spMkLst>
            <pc:docMk/>
            <pc:sldMk cId="950496691" sldId="328"/>
            <ac:spMk id="4" creationId="{6E82553A-BB8E-444C-AD24-318860C642E5}"/>
          </ac:spMkLst>
        </pc:spChg>
        <pc:spChg chg="add mod">
          <ac:chgData name="Md" userId="fbe36f24abc08e80" providerId="LiveId" clId="{758A247E-8B6B-427E-A0EF-914726BC1D27}" dt="2021-08-18T05:20:04.760" v="157" actId="164"/>
          <ac:spMkLst>
            <pc:docMk/>
            <pc:sldMk cId="950496691" sldId="328"/>
            <ac:spMk id="18" creationId="{E3470D9F-E7D1-4947-9657-AC2CF01FCB5A}"/>
          </ac:spMkLst>
        </pc:spChg>
        <pc:grpChg chg="add mod">
          <ac:chgData name="Md" userId="fbe36f24abc08e80" providerId="LiveId" clId="{758A247E-8B6B-427E-A0EF-914726BC1D27}" dt="2021-08-18T05:20:04.760" v="157" actId="164"/>
          <ac:grpSpMkLst>
            <pc:docMk/>
            <pc:sldMk cId="950496691" sldId="328"/>
            <ac:grpSpMk id="5" creationId="{8AD27922-6CA9-4DA9-9C82-E2AA0AFFFC2F}"/>
          </ac:grpSpMkLst>
        </pc:grpChg>
        <pc:grpChg chg="del">
          <ac:chgData name="Md" userId="fbe36f24abc08e80" providerId="LiveId" clId="{758A247E-8B6B-427E-A0EF-914726BC1D27}" dt="2021-08-18T05:17:07.421" v="118" actId="478"/>
          <ac:grpSpMkLst>
            <pc:docMk/>
            <pc:sldMk cId="950496691" sldId="328"/>
            <ac:grpSpMk id="22" creationId="{D4520470-C760-4B83-B8D8-4759F3EBA242}"/>
          </ac:grpSpMkLst>
        </pc:grpChg>
        <pc:grpChg chg="del">
          <ac:chgData name="Md" userId="fbe36f24abc08e80" providerId="LiveId" clId="{758A247E-8B6B-427E-A0EF-914726BC1D27}" dt="2021-08-18T05:17:07.421" v="118" actId="478"/>
          <ac:grpSpMkLst>
            <pc:docMk/>
            <pc:sldMk cId="950496691" sldId="328"/>
            <ac:grpSpMk id="23" creationId="{EC6BE74F-BF38-42BD-987F-654799D00D57}"/>
          </ac:grpSpMkLst>
        </pc:grpChg>
        <pc:picChg chg="add mod modCrop">
          <ac:chgData name="Md" userId="fbe36f24abc08e80" providerId="LiveId" clId="{758A247E-8B6B-427E-A0EF-914726BC1D27}" dt="2021-08-18T05:20:04.760" v="157" actId="164"/>
          <ac:picMkLst>
            <pc:docMk/>
            <pc:sldMk cId="950496691" sldId="328"/>
            <ac:picMk id="3" creationId="{69D6D11C-4F90-4166-BA38-219126F054BC}"/>
          </ac:picMkLst>
        </pc:picChg>
      </pc:sldChg>
      <pc:sldChg chg="addSp delSp modSp mod delAnim">
        <pc:chgData name="Md" userId="fbe36f24abc08e80" providerId="LiveId" clId="{758A247E-8B6B-427E-A0EF-914726BC1D27}" dt="2021-08-18T05:07:18.753" v="9" actId="167"/>
        <pc:sldMkLst>
          <pc:docMk/>
          <pc:sldMk cId="3045114034" sldId="329"/>
        </pc:sldMkLst>
        <pc:picChg chg="del">
          <ac:chgData name="Md" userId="fbe36f24abc08e80" providerId="LiveId" clId="{758A247E-8B6B-427E-A0EF-914726BC1D27}" dt="2021-08-18T05:05:55.767" v="7" actId="478"/>
          <ac:picMkLst>
            <pc:docMk/>
            <pc:sldMk cId="3045114034" sldId="329"/>
            <ac:picMk id="5" creationId="{49FCF887-29D3-4929-8AF9-7D4BA71926AE}"/>
          </ac:picMkLst>
        </pc:picChg>
        <pc:picChg chg="add mod ord">
          <ac:chgData name="Md" userId="fbe36f24abc08e80" providerId="LiveId" clId="{758A247E-8B6B-427E-A0EF-914726BC1D27}" dt="2021-08-18T05:07:18.753" v="9" actId="167"/>
          <ac:picMkLst>
            <pc:docMk/>
            <pc:sldMk cId="3045114034" sldId="329"/>
            <ac:picMk id="7" creationId="{EEBA46D8-8AEB-406E-AF65-A6ED378B7AA3}"/>
          </ac:picMkLst>
        </pc:picChg>
      </pc:sldChg>
      <pc:sldChg chg="addSp delSp modSp mod">
        <pc:chgData name="Md" userId="fbe36f24abc08e80" providerId="LiveId" clId="{758A247E-8B6B-427E-A0EF-914726BC1D27}" dt="2021-08-18T05:12:47.565" v="99" actId="1076"/>
        <pc:sldMkLst>
          <pc:docMk/>
          <pc:sldMk cId="2718609750" sldId="330"/>
        </pc:sldMkLst>
        <pc:spChg chg="mod">
          <ac:chgData name="Md" userId="fbe36f24abc08e80" providerId="LiveId" clId="{758A247E-8B6B-427E-A0EF-914726BC1D27}" dt="2021-08-18T05:12:47.565" v="99" actId="1076"/>
          <ac:spMkLst>
            <pc:docMk/>
            <pc:sldMk cId="2718609750" sldId="330"/>
            <ac:spMk id="3" creationId="{EC6F4D26-725B-4937-B22B-A24E2AE44FD3}"/>
          </ac:spMkLst>
        </pc:spChg>
        <pc:spChg chg="add mod">
          <ac:chgData name="Md" userId="fbe36f24abc08e80" providerId="LiveId" clId="{758A247E-8B6B-427E-A0EF-914726BC1D27}" dt="2021-08-18T05:12:36.310" v="96" actId="164"/>
          <ac:spMkLst>
            <pc:docMk/>
            <pc:sldMk cId="2718609750" sldId="330"/>
            <ac:spMk id="5" creationId="{43806074-7A4B-4724-9D7A-9F4C7BD80FF5}"/>
          </ac:spMkLst>
        </pc:spChg>
        <pc:grpChg chg="add mod">
          <ac:chgData name="Md" userId="fbe36f24abc08e80" providerId="LiveId" clId="{758A247E-8B6B-427E-A0EF-914726BC1D27}" dt="2021-08-18T05:12:44.541" v="98" actId="1076"/>
          <ac:grpSpMkLst>
            <pc:docMk/>
            <pc:sldMk cId="2718609750" sldId="330"/>
            <ac:grpSpMk id="6" creationId="{C2B64DED-43A3-4615-A057-D25B3A423EEB}"/>
          </ac:grpSpMkLst>
        </pc:grpChg>
        <pc:picChg chg="add mod">
          <ac:chgData name="Md" userId="fbe36f24abc08e80" providerId="LiveId" clId="{758A247E-8B6B-427E-A0EF-914726BC1D27}" dt="2021-08-18T05:12:36.310" v="96" actId="164"/>
          <ac:picMkLst>
            <pc:docMk/>
            <pc:sldMk cId="2718609750" sldId="330"/>
            <ac:picMk id="4" creationId="{B25E709A-965F-49D9-A8E9-8CCFF3531B09}"/>
          </ac:picMkLst>
        </pc:picChg>
        <pc:picChg chg="del mod">
          <ac:chgData name="Md" userId="fbe36f24abc08e80" providerId="LiveId" clId="{758A247E-8B6B-427E-A0EF-914726BC1D27}" dt="2021-08-18T05:12:37.735" v="97" actId="478"/>
          <ac:picMkLst>
            <pc:docMk/>
            <pc:sldMk cId="2718609750" sldId="330"/>
            <ac:picMk id="8" creationId="{65DB03C0-7CCD-4E89-95ED-6C40419A301E}"/>
          </ac:picMkLst>
        </pc:picChg>
      </pc:sldChg>
      <pc:sldChg chg="addSp delSp modSp mod">
        <pc:chgData name="Md" userId="fbe36f24abc08e80" providerId="LiveId" clId="{758A247E-8B6B-427E-A0EF-914726BC1D27}" dt="2021-08-18T05:14:01.815" v="110" actId="167"/>
        <pc:sldMkLst>
          <pc:docMk/>
          <pc:sldMk cId="1196427471" sldId="332"/>
        </pc:sldMkLst>
        <pc:picChg chg="add mod ord modCrop">
          <ac:chgData name="Md" userId="fbe36f24abc08e80" providerId="LiveId" clId="{758A247E-8B6B-427E-A0EF-914726BC1D27}" dt="2021-08-18T05:14:01.815" v="110" actId="167"/>
          <ac:picMkLst>
            <pc:docMk/>
            <pc:sldMk cId="1196427471" sldId="332"/>
            <ac:picMk id="3" creationId="{F69E9609-6D82-483C-B596-E8E84AE9DD81}"/>
          </ac:picMkLst>
        </pc:picChg>
        <pc:picChg chg="del">
          <ac:chgData name="Md" userId="fbe36f24abc08e80" providerId="LiveId" clId="{758A247E-8B6B-427E-A0EF-914726BC1D27}" dt="2021-08-18T05:13:07.744" v="100" actId="478"/>
          <ac:picMkLst>
            <pc:docMk/>
            <pc:sldMk cId="1196427471" sldId="332"/>
            <ac:picMk id="5" creationId="{080E66E8-9F92-44B1-88D6-D27C57411840}"/>
          </ac:picMkLst>
        </pc:picChg>
      </pc:sldChg>
      <pc:sldChg chg="delSp add del mod delAnim">
        <pc:chgData name="Md" userId="fbe36f24abc08e80" providerId="LiveId" clId="{758A247E-8B6B-427E-A0EF-914726BC1D27}" dt="2021-08-18T05:05:27.094" v="4" actId="47"/>
        <pc:sldMkLst>
          <pc:docMk/>
          <pc:sldMk cId="3056100280" sldId="334"/>
        </pc:sldMkLst>
        <pc:grpChg chg="del">
          <ac:chgData name="Md" userId="fbe36f24abc08e80" providerId="LiveId" clId="{758A247E-8B6B-427E-A0EF-914726BC1D27}" dt="2021-08-18T05:04:02.311" v="3" actId="478"/>
          <ac:grpSpMkLst>
            <pc:docMk/>
            <pc:sldMk cId="3056100280" sldId="334"/>
            <ac:grpSpMk id="6" creationId="{2B587D45-A79B-4088-9EF9-3008C5883BB6}"/>
          </ac:grpSpMkLst>
        </pc:grpChg>
      </pc:sldChg>
      <pc:sldChg chg="delSp new del mod">
        <pc:chgData name="Md" userId="fbe36f24abc08e80" providerId="LiveId" clId="{758A247E-8B6B-427E-A0EF-914726BC1D27}" dt="2021-08-18T05:07:40.771" v="10" actId="47"/>
        <pc:sldMkLst>
          <pc:docMk/>
          <pc:sldMk cId="3288000763" sldId="334"/>
        </pc:sldMkLst>
        <pc:spChg chg="del">
          <ac:chgData name="Md" userId="fbe36f24abc08e80" providerId="LiveId" clId="{758A247E-8B6B-427E-A0EF-914726BC1D27}" dt="2021-08-18T05:05:32.567" v="6" actId="478"/>
          <ac:spMkLst>
            <pc:docMk/>
            <pc:sldMk cId="3288000763" sldId="334"/>
            <ac:spMk id="2" creationId="{2EAEA8DE-5949-4A42-B12E-4C889795ED85}"/>
          </ac:spMkLst>
        </pc:spChg>
        <pc:spChg chg="del">
          <ac:chgData name="Md" userId="fbe36f24abc08e80" providerId="LiveId" clId="{758A247E-8B6B-427E-A0EF-914726BC1D27}" dt="2021-08-18T05:05:32.567" v="6" actId="478"/>
          <ac:spMkLst>
            <pc:docMk/>
            <pc:sldMk cId="3288000763" sldId="334"/>
            <ac:spMk id="3" creationId="{2022F686-B3F2-4AC7-B2BF-70B547C90BD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F3CBC015-D7D2-4173-80A7-C6C066E60F1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AEB870F-4C3D-4256-94F6-54895E0E54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01497F-4C73-4626-BAD6-6804C7934752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6DB043A-EEA7-4970-BA84-0C1B7D1D0B5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C9C96D0-5658-464A-8B05-E40B4A3B52F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00862C-03E6-4376-B9C1-0DCEFD75F5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61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4380" y="1197187"/>
            <a:ext cx="8549640" cy="2546773"/>
          </a:xfrm>
          <a:prstGeom prst="rect">
            <a:avLst/>
          </a:prstGeom>
        </p:spPr>
        <p:txBody>
          <a:bodyPr anchor="b"/>
          <a:lstStyle>
            <a:lvl1pPr algn="ctr"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57300" y="3842174"/>
            <a:ext cx="7543800" cy="176614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560"/>
            </a:lvl1pPr>
            <a:lvl2pPr marL="487695" indent="0" algn="ctr">
              <a:buNone/>
              <a:defRPr sz="2133"/>
            </a:lvl2pPr>
            <a:lvl3pPr marL="975390" indent="0" algn="ctr">
              <a:buNone/>
              <a:defRPr sz="1920"/>
            </a:lvl3pPr>
            <a:lvl4pPr marL="1463086" indent="0" algn="ctr">
              <a:buNone/>
              <a:defRPr sz="1707"/>
            </a:lvl4pPr>
            <a:lvl5pPr marL="1950781" indent="0" algn="ctr">
              <a:buNone/>
              <a:defRPr sz="1707"/>
            </a:lvl5pPr>
            <a:lvl6pPr marL="2438476" indent="0" algn="ctr">
              <a:buNone/>
              <a:defRPr sz="1707"/>
            </a:lvl6pPr>
            <a:lvl7pPr marL="2926171" indent="0" algn="ctr">
              <a:buNone/>
              <a:defRPr sz="1707"/>
            </a:lvl7pPr>
            <a:lvl8pPr marL="3413867" indent="0" algn="ctr">
              <a:buNone/>
              <a:defRPr sz="1707"/>
            </a:lvl8pPr>
            <a:lvl9pPr marL="3901562" indent="0" algn="ctr">
              <a:buNone/>
              <a:defRPr sz="1707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638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25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98043" y="389467"/>
            <a:ext cx="2168843" cy="619929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91515" y="389467"/>
            <a:ext cx="6380798" cy="619929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168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515" y="1947333"/>
            <a:ext cx="867537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709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6277" y="1823722"/>
            <a:ext cx="8675370" cy="3042919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6277" y="4895429"/>
            <a:ext cx="8675370" cy="160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60">
                <a:solidFill>
                  <a:schemeClr val="tx1"/>
                </a:solidFill>
              </a:defRPr>
            </a:lvl1pPr>
            <a:lvl2pPr marL="487695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2pPr>
            <a:lvl3pPr marL="97539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46308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4pPr>
            <a:lvl5pPr marL="195078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5pPr>
            <a:lvl6pPr marL="2438476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6pPr>
            <a:lvl7pPr marL="2926171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7pPr>
            <a:lvl8pPr marL="3413867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8pPr>
            <a:lvl9pPr marL="3901562" indent="0">
              <a:buNone/>
              <a:defRPr sz="170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8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1515" y="1947333"/>
            <a:ext cx="427482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2065" y="1947333"/>
            <a:ext cx="4274820" cy="46414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563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2826" y="1793241"/>
            <a:ext cx="4255174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2826" y="2672080"/>
            <a:ext cx="4255174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2066" y="1793241"/>
            <a:ext cx="4276130" cy="87883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560" b="1"/>
            </a:lvl1pPr>
            <a:lvl2pPr marL="487695" indent="0">
              <a:buNone/>
              <a:defRPr sz="2133" b="1"/>
            </a:lvl2pPr>
            <a:lvl3pPr marL="975390" indent="0">
              <a:buNone/>
              <a:defRPr sz="1920" b="1"/>
            </a:lvl3pPr>
            <a:lvl4pPr marL="1463086" indent="0">
              <a:buNone/>
              <a:defRPr sz="1707" b="1"/>
            </a:lvl4pPr>
            <a:lvl5pPr marL="1950781" indent="0">
              <a:buNone/>
              <a:defRPr sz="1707" b="1"/>
            </a:lvl5pPr>
            <a:lvl6pPr marL="2438476" indent="0">
              <a:buNone/>
              <a:defRPr sz="1707" b="1"/>
            </a:lvl6pPr>
            <a:lvl7pPr marL="2926171" indent="0">
              <a:buNone/>
              <a:defRPr sz="1707" b="1"/>
            </a:lvl7pPr>
            <a:lvl8pPr marL="3413867" indent="0">
              <a:buNone/>
              <a:defRPr sz="1707" b="1"/>
            </a:lvl8pPr>
            <a:lvl9pPr marL="3901562" indent="0">
              <a:buNone/>
              <a:defRPr sz="170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2066" y="2672080"/>
            <a:ext cx="4276130" cy="39302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8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1515" y="389468"/>
            <a:ext cx="8675370" cy="141393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990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47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  <a:prstGeom prst="rect">
            <a:avLst/>
          </a:prstGeo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76130" y="1053255"/>
            <a:ext cx="5092065" cy="5198533"/>
          </a:xfrm>
          <a:prstGeom prst="rect">
            <a:avLst/>
          </a:prstGeom>
        </p:spPr>
        <p:txBody>
          <a:bodyPr/>
          <a:lstStyle>
            <a:lvl1pPr>
              <a:defRPr sz="3413"/>
            </a:lvl1pPr>
            <a:lvl2pPr>
              <a:defRPr sz="2987"/>
            </a:lvl2pPr>
            <a:lvl3pPr>
              <a:defRPr sz="256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868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825" y="487680"/>
            <a:ext cx="3244096" cy="1706880"/>
          </a:xfrm>
          <a:prstGeom prst="rect">
            <a:avLst/>
          </a:prstGeom>
        </p:spPr>
        <p:txBody>
          <a:bodyPr anchor="b"/>
          <a:lstStyle>
            <a:lvl1pPr>
              <a:defRPr sz="341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76130" y="1053255"/>
            <a:ext cx="5092065" cy="5198533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413"/>
            </a:lvl1pPr>
            <a:lvl2pPr marL="487695" indent="0">
              <a:buNone/>
              <a:defRPr sz="2987"/>
            </a:lvl2pPr>
            <a:lvl3pPr marL="975390" indent="0">
              <a:buNone/>
              <a:defRPr sz="2560"/>
            </a:lvl3pPr>
            <a:lvl4pPr marL="1463086" indent="0">
              <a:buNone/>
              <a:defRPr sz="2133"/>
            </a:lvl4pPr>
            <a:lvl5pPr marL="1950781" indent="0">
              <a:buNone/>
              <a:defRPr sz="2133"/>
            </a:lvl5pPr>
            <a:lvl6pPr marL="2438476" indent="0">
              <a:buNone/>
              <a:defRPr sz="2133"/>
            </a:lvl6pPr>
            <a:lvl7pPr marL="2926171" indent="0">
              <a:buNone/>
              <a:defRPr sz="2133"/>
            </a:lvl7pPr>
            <a:lvl8pPr marL="3413867" indent="0">
              <a:buNone/>
              <a:defRPr sz="2133"/>
            </a:lvl8pPr>
            <a:lvl9pPr marL="3901562" indent="0">
              <a:buNone/>
              <a:defRPr sz="213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2825" y="2194560"/>
            <a:ext cx="3244096" cy="40656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7"/>
            </a:lvl1pPr>
            <a:lvl2pPr marL="487695" indent="0">
              <a:buNone/>
              <a:defRPr sz="1493"/>
            </a:lvl2pPr>
            <a:lvl3pPr marL="975390" indent="0">
              <a:buNone/>
              <a:defRPr sz="1280"/>
            </a:lvl3pPr>
            <a:lvl4pPr marL="1463086" indent="0">
              <a:buNone/>
              <a:defRPr sz="1067"/>
            </a:lvl4pPr>
            <a:lvl5pPr marL="1950781" indent="0">
              <a:buNone/>
              <a:defRPr sz="1067"/>
            </a:lvl5pPr>
            <a:lvl6pPr marL="2438476" indent="0">
              <a:buNone/>
              <a:defRPr sz="1067"/>
            </a:lvl6pPr>
            <a:lvl7pPr marL="2926171" indent="0">
              <a:buNone/>
              <a:defRPr sz="1067"/>
            </a:lvl7pPr>
            <a:lvl8pPr marL="3413867" indent="0">
              <a:buNone/>
              <a:defRPr sz="1067"/>
            </a:lvl8pPr>
            <a:lvl9pPr marL="3901562" indent="0">
              <a:buNone/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151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13D936E9-B21F-4792-B55D-234BD1C09226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31845" y="6780108"/>
            <a:ext cx="3394710" cy="389467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103745" y="6780108"/>
            <a:ext cx="2263140" cy="389467"/>
          </a:xfrm>
          <a:prstGeom prst="rect">
            <a:avLst/>
          </a:prstGeom>
        </p:spPr>
        <p:txBody>
          <a:bodyPr/>
          <a:lstStyle/>
          <a:p>
            <a:fld id="{A1075B2F-A4D8-4A87-9445-DA68640F67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335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485BE63-E37B-4E4C-B7BE-EDB40F60B1B0}"/>
              </a:ext>
            </a:extLst>
          </p:cNvPr>
          <p:cNvGrpSpPr/>
          <p:nvPr userDrawn="1"/>
        </p:nvGrpSpPr>
        <p:grpSpPr>
          <a:xfrm>
            <a:off x="85740" y="72572"/>
            <a:ext cx="9886920" cy="7170057"/>
            <a:chOff x="85740" y="72572"/>
            <a:chExt cx="9886920" cy="717005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20691444-B8E2-4F48-B1D8-8612C8E74CF3}"/>
                </a:ext>
              </a:extLst>
            </p:cNvPr>
            <p:cNvGrpSpPr/>
            <p:nvPr userDrawn="1"/>
          </p:nvGrpSpPr>
          <p:grpSpPr>
            <a:xfrm>
              <a:off x="1777964" y="6908066"/>
              <a:ext cx="6383410" cy="307777"/>
              <a:chOff x="1777964" y="7060466"/>
              <a:chExt cx="6383410" cy="307777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7BA369E-2FB0-4555-B08E-0C24A7CE2B06}"/>
                  </a:ext>
                </a:extLst>
              </p:cNvPr>
              <p:cNvSpPr/>
              <p:nvPr userDrawn="1"/>
            </p:nvSpPr>
            <p:spPr>
              <a:xfrm>
                <a:off x="1777964" y="7118353"/>
                <a:ext cx="6383410" cy="188711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143177D2-B2CB-43D0-99B6-FB5E09FEA119}"/>
                  </a:ext>
                </a:extLst>
              </p:cNvPr>
              <p:cNvSpPr txBox="1"/>
              <p:nvPr userDrawn="1"/>
            </p:nvSpPr>
            <p:spPr>
              <a:xfrm>
                <a:off x="1844917" y="7060466"/>
                <a:ext cx="6269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নুরুল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ইসলাম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সহকারী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শিক্ষক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জালদিয়া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বিদ্যালয়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1400" b="0" dirty="0" err="1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রাজবাড়ী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E-mail: </a:t>
                </a:r>
                <a:r>
                  <a:rPr lang="en-US" sz="1400" b="0" dirty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26kesloy@gmail.com</a:t>
                </a:r>
                <a:endParaRPr lang="en-US" sz="1400" b="0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C3DF208D-5234-461E-A538-8DABE3BA4623}"/>
                </a:ext>
              </a:extLst>
            </p:cNvPr>
            <p:cNvSpPr/>
            <p:nvPr userDrawn="1"/>
          </p:nvSpPr>
          <p:spPr>
            <a:xfrm>
              <a:off x="85740" y="72572"/>
              <a:ext cx="9886920" cy="7170057"/>
            </a:xfrm>
            <a:prstGeom prst="rect">
              <a:avLst/>
            </a:prstGeom>
            <a:noFill/>
            <a:ln w="114300">
              <a:gradFill>
                <a:gsLst>
                  <a:gs pos="0">
                    <a:srgbClr val="00B050"/>
                  </a:gs>
                  <a:gs pos="100000">
                    <a:srgbClr val="FF00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3406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75390" rtl="0" eaLnBrk="1" latinLnBrk="0" hangingPunct="1">
        <a:lnSpc>
          <a:spcPct val="90000"/>
        </a:lnSpc>
        <a:spcBef>
          <a:spcPct val="0"/>
        </a:spcBef>
        <a:buNone/>
        <a:defRPr sz="469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3848" indent="-243848" algn="l" defTabSz="975390" rtl="0" eaLnBrk="1" latinLnBrk="0" hangingPunct="1">
        <a:lnSpc>
          <a:spcPct val="90000"/>
        </a:lnSpc>
        <a:spcBef>
          <a:spcPts val="1067"/>
        </a:spcBef>
        <a:buFont typeface="Arial" panose="020B0604020202020204" pitchFamily="34" charset="0"/>
        <a:buChar char="•"/>
        <a:defRPr sz="2987" kern="1200">
          <a:solidFill>
            <a:schemeClr val="tx1"/>
          </a:solidFill>
          <a:latin typeface="+mn-lt"/>
          <a:ea typeface="+mn-ea"/>
          <a:cs typeface="+mn-cs"/>
        </a:defRPr>
      </a:lvl1pPr>
      <a:lvl2pPr marL="73154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38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3pPr>
      <a:lvl4pPr marL="1706933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219462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68232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3170019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657714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4145410" indent="-243848" algn="l" defTabSz="975390" rtl="0" eaLnBrk="1" latinLnBrk="0" hangingPunct="1">
        <a:lnSpc>
          <a:spcPct val="90000"/>
        </a:lnSpc>
        <a:spcBef>
          <a:spcPts val="533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5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90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8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8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76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71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67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62" algn="l" defTabSz="975390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microsoft.com/office/2007/relationships/hdphoto" Target="../media/hdphoto3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2.wdp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microsoft.com/office/2007/relationships/hdphoto" Target="../media/hdphoto2.wdp"/><Relationship Id="rId7" Type="http://schemas.openxmlformats.org/officeDocument/2006/relationships/image" Target="../media/image37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microsoft.com/office/2007/relationships/hdphoto" Target="../media/hdphoto3.wdp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microsoft.com/office/2007/relationships/hdphoto" Target="../media/hdphoto4.wdp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yes-google-has-a-new-logo-but-why-46976" TargetMode="Externa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6.svg"/><Relationship Id="rId7" Type="http://schemas.openxmlformats.org/officeDocument/2006/relationships/image" Target="../media/image20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8.svg"/><Relationship Id="rId4" Type="http://schemas.openxmlformats.org/officeDocument/2006/relationships/image" Target="../media/image16.png"/><Relationship Id="rId9" Type="http://schemas.openxmlformats.org/officeDocument/2006/relationships/image" Target="../media/image2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45AC10D0-C647-4E5D-8B39-748FCB3FFD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119"/>
          <a:stretch/>
        </p:blipFill>
        <p:spPr>
          <a:xfrm>
            <a:off x="209550" y="304800"/>
            <a:ext cx="9639300" cy="64293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E3B476-4F41-4419-A5A1-746B46447F05}"/>
              </a:ext>
            </a:extLst>
          </p:cNvPr>
          <p:cNvSpPr txBox="1"/>
          <p:nvPr/>
        </p:nvSpPr>
        <p:spPr>
          <a:xfrm>
            <a:off x="4333875" y="1301751"/>
            <a:ext cx="5614746" cy="18697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আস্সালামু আলাইকুম, বাতায়নের সন্মানিত শ্রদ্ধেয় এডমিন, প্যাডাগোজি, রেটার মহোদয়, সকল সেরা কনটেন্ট নির্মাতা, সকল সেরা উদ্ভাবক, সকল সেরা নেতৃত্ব, সকল সেরা অনলাইন পারফর্মার ও সকল জেলা অ্যাম্বাসেডর, সকল সক্রিয় শিক্ষকবৃন্দ আমার আপলোডকৃত, 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 শ্রেণির শিক্ষক সহায়িকা অনুসরণ করে নির্ধারিত শিখনফল অনুসারে তৈরিকৃত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50" dirty="0" smtClean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৮৫ 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কনটেন্টটি</a:t>
            </a:r>
            <a:r>
              <a:rPr lang="en-US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50" b="1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1650" dirty="0">
                <a:ln w="6600">
                  <a:solidFill>
                    <a:schemeClr val="accent2"/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Adobe Illustrator</a:t>
            </a:r>
            <a:r>
              <a:rPr lang="en-US" sz="1650" b="1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1650" b="1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50" dirty="0">
                <a:solidFill>
                  <a:srgbClr val="62626B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আপনাদের লাইক ও পূর্ণ রেটিংসহ মতামত দেওয়ার জন্য বিনীত অনুরোধ করছি, ধন্যবাদ।</a:t>
            </a:r>
            <a:endParaRPr lang="en-US" sz="165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8813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4373EA2-E0B9-4B97-AAFA-67B385A5DB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29" y="1152525"/>
            <a:ext cx="7475651" cy="509942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9DC8DFC4-783F-4427-851D-6D35204120D7}"/>
              </a:ext>
            </a:extLst>
          </p:cNvPr>
          <p:cNvGrpSpPr/>
          <p:nvPr/>
        </p:nvGrpSpPr>
        <p:grpSpPr>
          <a:xfrm>
            <a:off x="74428" y="225463"/>
            <a:ext cx="9909543" cy="692293"/>
            <a:chOff x="1" y="435013"/>
            <a:chExt cx="9983415" cy="692293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96AE1862-E317-4E2E-A309-B58CFD03A8C1}"/>
                </a:ext>
              </a:extLst>
            </p:cNvPr>
            <p:cNvSpPr/>
            <p:nvPr/>
          </p:nvSpPr>
          <p:spPr>
            <a:xfrm rot="10800000">
              <a:off x="5554493" y="435013"/>
              <a:ext cx="4428923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DEB4E8EF-FFC5-486D-AE23-ADBDB8D69488}"/>
                </a:ext>
              </a:extLst>
            </p:cNvPr>
            <p:cNvSpPr/>
            <p:nvPr/>
          </p:nvSpPr>
          <p:spPr>
            <a:xfrm>
              <a:off x="1" y="435013"/>
              <a:ext cx="4503906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117D2F20-F4FC-44E3-921E-63B1D60CC31B}"/>
                </a:ext>
              </a:extLst>
            </p:cNvPr>
            <p:cNvSpPr txBox="1"/>
            <p:nvPr/>
          </p:nvSpPr>
          <p:spPr>
            <a:xfrm>
              <a:off x="267513" y="480975"/>
              <a:ext cx="94406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প্রোগ্রাম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endParaRPr 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4864FE4-7422-4884-8F71-B635E29517AC}"/>
              </a:ext>
            </a:extLst>
          </p:cNvPr>
          <p:cNvGrpSpPr/>
          <p:nvPr/>
        </p:nvGrpSpPr>
        <p:grpSpPr>
          <a:xfrm>
            <a:off x="145139" y="4454505"/>
            <a:ext cx="1769386" cy="1826015"/>
            <a:chOff x="145139" y="4454505"/>
            <a:chExt cx="1769386" cy="1826015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A5FCD0F7-0A8E-4488-B5B5-1EB45BCE3A76}"/>
                </a:ext>
              </a:extLst>
            </p:cNvPr>
            <p:cNvSpPr/>
            <p:nvPr/>
          </p:nvSpPr>
          <p:spPr>
            <a:xfrm>
              <a:off x="145139" y="6018124"/>
              <a:ext cx="242447" cy="26239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Rounded Rectangle 9">
              <a:extLst>
                <a:ext uri="{FF2B5EF4-FFF2-40B4-BE49-F238E27FC236}">
                  <a16:creationId xmlns:a16="http://schemas.microsoft.com/office/drawing/2014/main" xmlns="" id="{3B390BCD-1AD8-4DE2-B31B-7E5F8CE46C64}"/>
                </a:ext>
              </a:extLst>
            </p:cNvPr>
            <p:cNvSpPr/>
            <p:nvPr/>
          </p:nvSpPr>
          <p:spPr>
            <a:xfrm>
              <a:off x="447675" y="4454505"/>
              <a:ext cx="1466850" cy="262396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E25FC6F7-B2EE-463E-AED4-D3E34A214FE7}"/>
                </a:ext>
              </a:extLst>
            </p:cNvPr>
            <p:cNvCxnSpPr/>
            <p:nvPr/>
          </p:nvCxnSpPr>
          <p:spPr>
            <a:xfrm flipV="1">
              <a:off x="266362" y="4700312"/>
              <a:ext cx="693645" cy="133350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C3F23EA5-225B-4AD0-A428-6E31362055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28" y="6338574"/>
            <a:ext cx="3967664" cy="965993"/>
          </a:xfrm>
          <a:prstGeom prst="rect">
            <a:avLst/>
          </a:prstGeom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xmlns="" id="{81A5D64B-D35C-4ADB-A957-9A6D7250D1D4}"/>
              </a:ext>
            </a:extLst>
          </p:cNvPr>
          <p:cNvSpPr/>
          <p:nvPr/>
        </p:nvSpPr>
        <p:spPr>
          <a:xfrm>
            <a:off x="3949617" y="1350335"/>
            <a:ext cx="1079583" cy="701749"/>
          </a:xfrm>
          <a:prstGeom prst="rightArrow">
            <a:avLst>
              <a:gd name="adj1" fmla="val 56061"/>
              <a:gd name="adj2" fmla="val 6212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OR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xmlns="" id="{EC6A8EBC-5866-4EA5-8668-15BCAAF40A4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64"/>
          <a:stretch/>
        </p:blipFill>
        <p:spPr>
          <a:xfrm>
            <a:off x="5124326" y="1163158"/>
            <a:ext cx="4810201" cy="509563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xmlns="" id="{1A67C506-3306-4BD6-AA9B-5A6439C8D479}"/>
              </a:ext>
            </a:extLst>
          </p:cNvPr>
          <p:cNvGrpSpPr/>
          <p:nvPr/>
        </p:nvGrpSpPr>
        <p:grpSpPr>
          <a:xfrm>
            <a:off x="5375806" y="4114800"/>
            <a:ext cx="1950032" cy="2134549"/>
            <a:chOff x="5375806" y="4114800"/>
            <a:chExt cx="1950032" cy="2134549"/>
          </a:xfrm>
        </p:grpSpPr>
        <p:sp>
          <p:nvSpPr>
            <p:cNvPr id="46" name="Rounded Rectangle 10">
              <a:extLst>
                <a:ext uri="{FF2B5EF4-FFF2-40B4-BE49-F238E27FC236}">
                  <a16:creationId xmlns:a16="http://schemas.microsoft.com/office/drawing/2014/main" xmlns="" id="{9C3FED8D-1069-4177-B803-20C5A4DE1CE7}"/>
                </a:ext>
              </a:extLst>
            </p:cNvPr>
            <p:cNvSpPr/>
            <p:nvPr/>
          </p:nvSpPr>
          <p:spPr>
            <a:xfrm>
              <a:off x="5380795" y="4114800"/>
              <a:ext cx="1945043" cy="20548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7" name="Rounded Rectangle 11">
              <a:extLst>
                <a:ext uri="{FF2B5EF4-FFF2-40B4-BE49-F238E27FC236}">
                  <a16:creationId xmlns:a16="http://schemas.microsoft.com/office/drawing/2014/main" xmlns="" id="{EC2D6592-3F33-4EF5-9566-BE6DB3487A06}"/>
                </a:ext>
              </a:extLst>
            </p:cNvPr>
            <p:cNvSpPr/>
            <p:nvPr/>
          </p:nvSpPr>
          <p:spPr>
            <a:xfrm>
              <a:off x="5375806" y="6018124"/>
              <a:ext cx="1945043" cy="23122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xmlns="" id="{4F459BF9-22FC-4862-8D03-58606AF8D294}"/>
                </a:ext>
              </a:extLst>
            </p:cNvPr>
            <p:cNvCxnSpPr/>
            <p:nvPr/>
          </p:nvCxnSpPr>
          <p:spPr>
            <a:xfrm flipV="1">
              <a:off x="5805377" y="4320285"/>
              <a:ext cx="712381" cy="1697839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5154AAA0-13C9-4FDE-8786-3652E094CA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380" y="6282695"/>
            <a:ext cx="4810201" cy="9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585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F051EC40-F4B8-47DC-AF66-84BB40AC186F}"/>
              </a:ext>
            </a:extLst>
          </p:cNvPr>
          <p:cNvGrpSpPr/>
          <p:nvPr/>
        </p:nvGrpSpPr>
        <p:grpSpPr>
          <a:xfrm>
            <a:off x="42527" y="307245"/>
            <a:ext cx="9973339" cy="6700710"/>
            <a:chOff x="42527" y="307245"/>
            <a:chExt cx="9973339" cy="670071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F43776B3-3ADC-480A-8221-50B10221FDA9}"/>
                </a:ext>
              </a:extLst>
            </p:cNvPr>
            <p:cNvSpPr txBox="1"/>
            <p:nvPr/>
          </p:nvSpPr>
          <p:spPr>
            <a:xfrm>
              <a:off x="42527" y="6546290"/>
              <a:ext cx="99733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Adobe Illustrator </a:t>
              </a:r>
              <a:r>
                <a:rPr lang="en-US" sz="24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ওপেন</a:t>
              </a:r>
              <a:r>
                <a:rPr lang="en-US" sz="24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পেজ</a:t>
              </a:r>
              <a:r>
                <a:rPr lang="en-US" sz="2400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84EDF9FA-2D8B-43B4-BE36-0283023DCF6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585" y="307245"/>
              <a:ext cx="8825230" cy="623904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7831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B7737497-F147-44C6-B465-3D06E51B629A}"/>
              </a:ext>
            </a:extLst>
          </p:cNvPr>
          <p:cNvGrpSpPr/>
          <p:nvPr/>
        </p:nvGrpSpPr>
        <p:grpSpPr>
          <a:xfrm>
            <a:off x="87549" y="179832"/>
            <a:ext cx="9883302" cy="673243"/>
            <a:chOff x="87549" y="435013"/>
            <a:chExt cx="9883302" cy="67324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xmlns="" id="{1BA20B93-5AAB-464F-8329-55F2A7F1DBDE}"/>
                </a:ext>
              </a:extLst>
            </p:cNvPr>
            <p:cNvSpPr/>
            <p:nvPr/>
          </p:nvSpPr>
          <p:spPr>
            <a:xfrm rot="10800000">
              <a:off x="5554494" y="435013"/>
              <a:ext cx="4416357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1D159A54-9B11-485C-9181-8607BF716486}"/>
                </a:ext>
              </a:extLst>
            </p:cNvPr>
            <p:cNvSpPr/>
            <p:nvPr/>
          </p:nvSpPr>
          <p:spPr>
            <a:xfrm>
              <a:off x="87549" y="435013"/>
              <a:ext cx="4416358" cy="646331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00B050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0EF4194A-0BFE-41E0-8147-5FD4A7C48DD4}"/>
                </a:ext>
              </a:extLst>
            </p:cNvPr>
            <p:cNvSpPr txBox="1"/>
            <p:nvPr/>
          </p:nvSpPr>
          <p:spPr>
            <a:xfrm>
              <a:off x="267513" y="461925"/>
              <a:ext cx="9440694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endParaRPr lang="en-US" sz="3600" b="1" dirty="0">
                <a:solidFill>
                  <a:srgbClr val="7030A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F29BC43-480D-46D2-AD04-7786D729B77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87" y="1181522"/>
            <a:ext cx="7665393" cy="541909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FCFDDA4-A317-4EBB-8CEC-F32FA47A2F94}"/>
              </a:ext>
            </a:extLst>
          </p:cNvPr>
          <p:cNvGrpSpPr/>
          <p:nvPr/>
        </p:nvGrpSpPr>
        <p:grpSpPr>
          <a:xfrm>
            <a:off x="1468878" y="1186780"/>
            <a:ext cx="6527259" cy="1812580"/>
            <a:chOff x="1468878" y="1186780"/>
            <a:chExt cx="6527259" cy="1812580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6FC1DE00-A5EC-4745-8338-A44A4078076C}"/>
                </a:ext>
              </a:extLst>
            </p:cNvPr>
            <p:cNvGrpSpPr/>
            <p:nvPr/>
          </p:nvGrpSpPr>
          <p:grpSpPr>
            <a:xfrm>
              <a:off x="1468878" y="1186780"/>
              <a:ext cx="3025302" cy="1144621"/>
              <a:chOff x="1439694" y="953311"/>
              <a:chExt cx="3025302" cy="1144621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xmlns="" id="{A7BC645B-252D-46FB-A02D-E924CCF6A21C}"/>
                  </a:ext>
                </a:extLst>
              </p:cNvPr>
              <p:cNvGrpSpPr/>
              <p:nvPr/>
            </p:nvGrpSpPr>
            <p:grpSpPr>
              <a:xfrm>
                <a:off x="1439694" y="953311"/>
                <a:ext cx="1770434" cy="249676"/>
                <a:chOff x="1439694" y="953311"/>
                <a:chExt cx="1770434" cy="249676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3B9953C8-1219-475A-BCAC-A62EB42DAAB5}"/>
                    </a:ext>
                  </a:extLst>
                </p:cNvPr>
                <p:cNvSpPr/>
                <p:nvPr/>
              </p:nvSpPr>
              <p:spPr>
                <a:xfrm>
                  <a:off x="1439694" y="953311"/>
                  <a:ext cx="194553" cy="11673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xmlns="" id="{E55C2CBF-567E-48B6-BD15-A3DA350C4B17}"/>
                    </a:ext>
                  </a:extLst>
                </p:cNvPr>
                <p:cNvSpPr/>
                <p:nvPr/>
              </p:nvSpPr>
              <p:spPr>
                <a:xfrm>
                  <a:off x="1439694" y="1086255"/>
                  <a:ext cx="1770434" cy="116732"/>
                </a:xfrm>
                <a:prstGeom prst="rect">
                  <a:avLst/>
                </a:prstGeom>
                <a:noFill/>
                <a:ln w="381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cxnSp>
            <p:nvCxnSpPr>
              <p:cNvPr id="12" name="Straight Arrow Connector 11">
                <a:extLst>
                  <a:ext uri="{FF2B5EF4-FFF2-40B4-BE49-F238E27FC236}">
                    <a16:creationId xmlns:a16="http://schemas.microsoft.com/office/drawing/2014/main" xmlns="" id="{58DD4375-D969-455A-B77D-7C2F6995E390}"/>
                  </a:ext>
                </a:extLst>
              </p:cNvPr>
              <p:cNvCxnSpPr/>
              <p:nvPr/>
            </p:nvCxnSpPr>
            <p:spPr>
              <a:xfrm>
                <a:off x="3210128" y="1202987"/>
                <a:ext cx="1254868" cy="894945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B44C9BE9-8CD0-4F09-8CD5-6AFF2EE12C2F}"/>
                </a:ext>
              </a:extLst>
            </p:cNvPr>
            <p:cNvSpPr txBox="1"/>
            <p:nvPr/>
          </p:nvSpPr>
          <p:spPr>
            <a:xfrm>
              <a:off x="3540869" y="2353029"/>
              <a:ext cx="445526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File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New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কমান্ড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solidFill>
                  <a:srgbClr val="FF0000"/>
                </a:solidFill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অথবা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কিবোর্ড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এক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সাথে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Ctre+N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চাপ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দিতে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b="1" dirty="0">
                  <a:solidFill>
                    <a:schemeClr val="bg1"/>
                  </a:solidFill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84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BB0BF8B-C11C-4473-90AF-490D28E730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61" y="828150"/>
            <a:ext cx="9698477" cy="5917412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0859EE91-96B9-4232-B0AF-31B804E3A8C8}"/>
              </a:ext>
            </a:extLst>
          </p:cNvPr>
          <p:cNvGrpSpPr/>
          <p:nvPr/>
        </p:nvGrpSpPr>
        <p:grpSpPr>
          <a:xfrm>
            <a:off x="1488330" y="1177047"/>
            <a:ext cx="6994188" cy="350196"/>
            <a:chOff x="1488330" y="1177047"/>
            <a:chExt cx="6994188" cy="35019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xmlns="" id="{D4C4B179-E4AA-4BEF-A8CE-D6AF3DE469D7}"/>
                </a:ext>
              </a:extLst>
            </p:cNvPr>
            <p:cNvSpPr/>
            <p:nvPr/>
          </p:nvSpPr>
          <p:spPr>
            <a:xfrm>
              <a:off x="1488330" y="1177047"/>
              <a:ext cx="953310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xmlns="" id="{28CA9515-1249-494F-9163-3CE32D5B9575}"/>
                </a:ext>
              </a:extLst>
            </p:cNvPr>
            <p:cNvSpPr/>
            <p:nvPr/>
          </p:nvSpPr>
          <p:spPr>
            <a:xfrm>
              <a:off x="2441640" y="1177047"/>
              <a:ext cx="953310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F172D45-464C-4800-93A8-CCA8CD90ED96}"/>
                </a:ext>
              </a:extLst>
            </p:cNvPr>
            <p:cNvSpPr/>
            <p:nvPr/>
          </p:nvSpPr>
          <p:spPr>
            <a:xfrm>
              <a:off x="3394950" y="1177047"/>
              <a:ext cx="953310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CEE293CA-5593-422F-ADF4-7375433C07D5}"/>
                </a:ext>
              </a:extLst>
            </p:cNvPr>
            <p:cNvSpPr/>
            <p:nvPr/>
          </p:nvSpPr>
          <p:spPr>
            <a:xfrm>
              <a:off x="4348260" y="1177047"/>
              <a:ext cx="953310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E4133E07-8FC5-43A3-A0F2-A48A44019B72}"/>
                </a:ext>
              </a:extLst>
            </p:cNvPr>
            <p:cNvSpPr/>
            <p:nvPr/>
          </p:nvSpPr>
          <p:spPr>
            <a:xfrm>
              <a:off x="5301570" y="1177047"/>
              <a:ext cx="700396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32F9BF6-6A65-4B60-BC1A-5677E8908EBF}"/>
                </a:ext>
              </a:extLst>
            </p:cNvPr>
            <p:cNvSpPr/>
            <p:nvPr/>
          </p:nvSpPr>
          <p:spPr>
            <a:xfrm>
              <a:off x="6001966" y="1177047"/>
              <a:ext cx="1206224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C05F9EB7-4A06-4A9A-BA08-CBF44785F447}"/>
                </a:ext>
              </a:extLst>
            </p:cNvPr>
            <p:cNvSpPr/>
            <p:nvPr/>
          </p:nvSpPr>
          <p:spPr>
            <a:xfrm>
              <a:off x="7208189" y="1177047"/>
              <a:ext cx="1274329" cy="35019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13B61570-B117-4786-A9E5-68B74098F939}"/>
              </a:ext>
            </a:extLst>
          </p:cNvPr>
          <p:cNvGrpSpPr/>
          <p:nvPr/>
        </p:nvGrpSpPr>
        <p:grpSpPr>
          <a:xfrm>
            <a:off x="369647" y="1527243"/>
            <a:ext cx="2149817" cy="5016276"/>
            <a:chOff x="369647" y="1527243"/>
            <a:chExt cx="2149817" cy="5016276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CA8B77BE-7F3E-4DBE-9A64-AEC9BEC66F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94359" y="1527243"/>
              <a:ext cx="1206224" cy="381594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4F25063F-E085-4D23-BD74-B2DA493FFB36}"/>
                </a:ext>
              </a:extLst>
            </p:cNvPr>
            <p:cNvSpPr txBox="1"/>
            <p:nvPr/>
          </p:nvSpPr>
          <p:spPr>
            <a:xfrm>
              <a:off x="369647" y="5343190"/>
              <a:ext cx="214981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এর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মধ্য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কোন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মেনু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নির্বাচন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File/ Document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তৈরির</a:t>
              </a:r>
              <a:r>
                <a:rPr lang="en-US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জন্য</a:t>
              </a:r>
              <a:endParaRPr lang="en-US" b="1" dirty="0">
                <a:solidFill>
                  <a:schemeClr val="bg1"/>
                </a:solidFill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F2681B92-7C7A-4FC1-8EF8-BB5CB69A9E3D}"/>
              </a:ext>
            </a:extLst>
          </p:cNvPr>
          <p:cNvGrpSpPr/>
          <p:nvPr/>
        </p:nvGrpSpPr>
        <p:grpSpPr>
          <a:xfrm>
            <a:off x="3652729" y="1177047"/>
            <a:ext cx="2349236" cy="4812474"/>
            <a:chOff x="3652729" y="1177047"/>
            <a:chExt cx="2349236" cy="481247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6815664D-E978-4CE2-A73B-3A38498AFA4F}"/>
                </a:ext>
              </a:extLst>
            </p:cNvPr>
            <p:cNvSpPr/>
            <p:nvPr/>
          </p:nvSpPr>
          <p:spPr>
            <a:xfrm>
              <a:off x="5301570" y="1177047"/>
              <a:ext cx="700395" cy="350196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94812F22-C029-4F5F-A418-35D533744E60}"/>
                </a:ext>
              </a:extLst>
            </p:cNvPr>
            <p:cNvGrpSpPr/>
            <p:nvPr/>
          </p:nvGrpSpPr>
          <p:grpSpPr>
            <a:xfrm>
              <a:off x="3652729" y="1527243"/>
              <a:ext cx="2149817" cy="4462278"/>
              <a:chOff x="369647" y="1527243"/>
              <a:chExt cx="2149817" cy="4462278"/>
            </a:xfrm>
          </p:grpSpPr>
          <p:cxnSp>
            <p:nvCxnSpPr>
              <p:cNvPr id="21" name="Straight Arrow Connector 20">
                <a:extLst>
                  <a:ext uri="{FF2B5EF4-FFF2-40B4-BE49-F238E27FC236}">
                    <a16:creationId xmlns:a16="http://schemas.microsoft.com/office/drawing/2014/main" xmlns="" id="{5317DE03-E8E5-46CB-8D25-1A95DAC706D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1094359" y="1527243"/>
                <a:ext cx="1206224" cy="3815947"/>
              </a:xfrm>
              <a:prstGeom prst="straightConnector1">
                <a:avLst/>
              </a:prstGeom>
              <a:ln w="38100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636126B7-3B15-4AD0-B0AF-B89EA04F53A2}"/>
                  </a:ext>
                </a:extLst>
              </p:cNvPr>
              <p:cNvSpPr txBox="1"/>
              <p:nvPr/>
            </p:nvSpPr>
            <p:spPr>
              <a:xfrm>
                <a:off x="369647" y="5343190"/>
                <a:ext cx="2149817" cy="64633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আমরা</a:t>
                </a:r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Print </a:t>
                </a:r>
                <a:r>
                  <a:rPr lang="en-US" sz="18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মেনুটি</a:t>
                </a:r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নির্বাচন</a:t>
                </a:r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800" b="1" dirty="0" err="1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1800" b="1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  <a:highlight>
                      <a:srgbClr val="FF00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highlight>
                    <a:srgbClr val="FF0000"/>
                  </a:highligh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3DE6112A-ECC4-450B-B835-1BB35361CC67}"/>
              </a:ext>
            </a:extLst>
          </p:cNvPr>
          <p:cNvGrpSpPr/>
          <p:nvPr/>
        </p:nvGrpSpPr>
        <p:grpSpPr>
          <a:xfrm>
            <a:off x="7125908" y="1282634"/>
            <a:ext cx="2608293" cy="943702"/>
            <a:chOff x="7068758" y="1463609"/>
            <a:chExt cx="2608293" cy="94370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xmlns="" id="{176F4493-9D36-4F36-8EAB-0B3979BB45C8}"/>
                </a:ext>
              </a:extLst>
            </p:cNvPr>
            <p:cNvGrpSpPr/>
            <p:nvPr/>
          </p:nvGrpSpPr>
          <p:grpSpPr>
            <a:xfrm>
              <a:off x="7068758" y="2124075"/>
              <a:ext cx="1036004" cy="283236"/>
              <a:chOff x="7068758" y="2124075"/>
              <a:chExt cx="1036004" cy="283236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4B9B59DC-C981-40D6-9A48-94F0A49E3F9A}"/>
                  </a:ext>
                </a:extLst>
              </p:cNvPr>
              <p:cNvSpPr/>
              <p:nvPr/>
            </p:nvSpPr>
            <p:spPr>
              <a:xfrm>
                <a:off x="7068758" y="2124075"/>
                <a:ext cx="846517" cy="28323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xmlns="" id="{BC5468D9-2A65-4D46-AA1E-A0128E957F81}"/>
                  </a:ext>
                </a:extLst>
              </p:cNvPr>
              <p:cNvCxnSpPr>
                <a:cxnSpLocks/>
                <a:stCxn id="26" idx="3"/>
              </p:cNvCxnSpPr>
              <p:nvPr/>
            </p:nvCxnSpPr>
            <p:spPr>
              <a:xfrm flipV="1">
                <a:off x="7915275" y="2124075"/>
                <a:ext cx="189487" cy="14161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xmlns="" id="{5EF1CB77-4A0B-4EA4-ABD8-349B83A8DC2A}"/>
                </a:ext>
              </a:extLst>
            </p:cNvPr>
            <p:cNvSpPr txBox="1"/>
            <p:nvPr/>
          </p:nvSpPr>
          <p:spPr>
            <a:xfrm>
              <a:off x="7966949" y="1463609"/>
              <a:ext cx="1710102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Document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3A031E3F-242B-4200-A0B8-F62D7857B4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30709" r="69585" b="40356"/>
          <a:stretch/>
        </p:blipFill>
        <p:spPr>
          <a:xfrm>
            <a:off x="8001000" y="2777626"/>
            <a:ext cx="1577580" cy="1902198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296A996A-55A3-46BD-8D2C-2BE80BF34E58}"/>
              </a:ext>
            </a:extLst>
          </p:cNvPr>
          <p:cNvGrpSpPr/>
          <p:nvPr/>
        </p:nvGrpSpPr>
        <p:grpSpPr>
          <a:xfrm>
            <a:off x="7966949" y="1996342"/>
            <a:ext cx="1896293" cy="755190"/>
            <a:chOff x="7966949" y="1996342"/>
            <a:chExt cx="1896293" cy="75519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639FF1BA-B628-453A-AFDB-D1C794D3A763}"/>
                </a:ext>
              </a:extLst>
            </p:cNvPr>
            <p:cNvGrpSpPr/>
            <p:nvPr/>
          </p:nvGrpSpPr>
          <p:grpSpPr>
            <a:xfrm>
              <a:off x="8153140" y="1996342"/>
              <a:ext cx="1710102" cy="525859"/>
              <a:chOff x="8153140" y="1996342"/>
              <a:chExt cx="1710102" cy="525859"/>
            </a:xfrm>
          </p:grpSpPr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xmlns="" id="{C591781F-A95B-458A-BBF8-E3F2C8A80C0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368166" y="2380583"/>
                <a:ext cx="189487" cy="141618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xmlns="" id="{C614EF23-602D-4FDA-9994-AEB822A07AED}"/>
                  </a:ext>
                </a:extLst>
              </p:cNvPr>
              <p:cNvSpPr txBox="1"/>
              <p:nvPr/>
            </p:nvSpPr>
            <p:spPr>
              <a:xfrm>
                <a:off x="8153140" y="1996342"/>
                <a:ext cx="171010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Document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পরিবর্তন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200" b="1" dirty="0" err="1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যাবে</a:t>
                </a:r>
                <a:r>
                  <a:rPr lang="en-US" sz="1200" b="1" dirty="0">
                    <a:solidFill>
                      <a:srgbClr val="FF0000"/>
                    </a:solidFill>
                    <a:highlight>
                      <a:srgbClr val="FFFF00"/>
                    </a:highligh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p:grp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4DB5A117-69AB-446F-96EC-D97993AA7A20}"/>
                </a:ext>
              </a:extLst>
            </p:cNvPr>
            <p:cNvSpPr/>
            <p:nvPr/>
          </p:nvSpPr>
          <p:spPr>
            <a:xfrm>
              <a:off x="7966949" y="2522201"/>
              <a:ext cx="1638946" cy="229331"/>
            </a:xfrm>
            <a:prstGeom prst="rect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xmlns="" id="{E028801C-8E12-4287-8B0A-7E468AAACEB4}"/>
              </a:ext>
            </a:extLst>
          </p:cNvPr>
          <p:cNvGrpSpPr/>
          <p:nvPr/>
        </p:nvGrpSpPr>
        <p:grpSpPr>
          <a:xfrm>
            <a:off x="5168220" y="4088910"/>
            <a:ext cx="3662471" cy="954107"/>
            <a:chOff x="5178896" y="1463609"/>
            <a:chExt cx="3662471" cy="954107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xmlns="" id="{AA4CAEC8-4364-4737-BBE4-9956B2641A06}"/>
                </a:ext>
              </a:extLst>
            </p:cNvPr>
            <p:cNvGrpSpPr/>
            <p:nvPr/>
          </p:nvGrpSpPr>
          <p:grpSpPr>
            <a:xfrm>
              <a:off x="6542018" y="1852078"/>
              <a:ext cx="2299349" cy="374258"/>
              <a:chOff x="6542018" y="1852078"/>
              <a:chExt cx="2299349" cy="374258"/>
            </a:xfrm>
          </p:grpSpPr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xmlns="" id="{F531A758-7774-479D-B08A-30F2A973D4CD}"/>
                  </a:ext>
                </a:extLst>
              </p:cNvPr>
              <p:cNvSpPr/>
              <p:nvPr/>
            </p:nvSpPr>
            <p:spPr>
              <a:xfrm>
                <a:off x="7144958" y="1943100"/>
                <a:ext cx="1696409" cy="283236"/>
              </a:xfrm>
              <a:prstGeom prst="rect">
                <a:avLst/>
              </a:prstGeom>
              <a:noFill/>
              <a:ln w="5715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cxnSp>
            <p:nvCxnSpPr>
              <p:cNvPr id="48" name="Straight Arrow Connector 47">
                <a:extLst>
                  <a:ext uri="{FF2B5EF4-FFF2-40B4-BE49-F238E27FC236}">
                    <a16:creationId xmlns:a16="http://schemas.microsoft.com/office/drawing/2014/main" xmlns="" id="{9C2AA8B0-996F-4DA7-80A4-0FBD9B0C7775}"/>
                  </a:ext>
                </a:extLst>
              </p:cNvPr>
              <p:cNvCxnSpPr>
                <a:cxnSpLocks/>
                <a:stCxn id="47" idx="1"/>
              </p:cNvCxnSpPr>
              <p:nvPr/>
            </p:nvCxnSpPr>
            <p:spPr>
              <a:xfrm flipH="1" flipV="1">
                <a:off x="6542018" y="1852078"/>
                <a:ext cx="602940" cy="232640"/>
              </a:xfrm>
              <a:prstGeom prst="straightConnector1">
                <a:avLst/>
              </a:prstGeom>
              <a:ln w="28575">
                <a:solidFill>
                  <a:srgbClr val="FFFF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6A4F6F2C-857C-4E44-9AC1-0E3E3B521E88}"/>
                </a:ext>
              </a:extLst>
            </p:cNvPr>
            <p:cNvSpPr txBox="1"/>
            <p:nvPr/>
          </p:nvSpPr>
          <p:spPr>
            <a:xfrm>
              <a:off x="5178896" y="1463609"/>
              <a:ext cx="157758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Document Color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400" b="1" dirty="0" err="1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r>
                <a:rPr lang="en-US" sz="14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pic>
        <p:nvPicPr>
          <p:cNvPr id="54" name="Picture 53">
            <a:extLst>
              <a:ext uri="{FF2B5EF4-FFF2-40B4-BE49-F238E27FC236}">
                <a16:creationId xmlns:a16="http://schemas.microsoft.com/office/drawing/2014/main" xmlns="" id="{163002D2-C5A7-4CE7-8A37-26530A04758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51" t="69127" r="38449" b="21371"/>
          <a:stretch/>
        </p:blipFill>
        <p:spPr>
          <a:xfrm>
            <a:off x="7134282" y="4884384"/>
            <a:ext cx="1696409" cy="675691"/>
          </a:xfrm>
          <a:prstGeom prst="rect">
            <a:avLst/>
          </a:prstGeom>
          <a:ln w="28575">
            <a:solidFill>
              <a:srgbClr val="FFFF00"/>
            </a:solidFill>
          </a:ln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xmlns="" id="{ED6D3965-9207-4683-82E1-5BE69D210040}"/>
              </a:ext>
            </a:extLst>
          </p:cNvPr>
          <p:cNvGrpSpPr/>
          <p:nvPr/>
        </p:nvGrpSpPr>
        <p:grpSpPr>
          <a:xfrm>
            <a:off x="5029200" y="2317358"/>
            <a:ext cx="2828925" cy="1820242"/>
            <a:chOff x="5029200" y="2317358"/>
            <a:chExt cx="2828925" cy="182024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xmlns="" id="{DCCA7600-F40D-4252-B237-3BFFA0CF546B}"/>
                </a:ext>
              </a:extLst>
            </p:cNvPr>
            <p:cNvSpPr/>
            <p:nvPr/>
          </p:nvSpPr>
          <p:spPr>
            <a:xfrm>
              <a:off x="7144958" y="2317358"/>
              <a:ext cx="713167" cy="1064017"/>
            </a:xfrm>
            <a:prstGeom prst="rect">
              <a:avLst/>
            </a:prstGeom>
            <a:noFill/>
            <a:ln w="571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xmlns="" id="{E7BF99A1-B38A-42BB-8E56-E4719BEB28EA}"/>
                </a:ext>
              </a:extLst>
            </p:cNvPr>
            <p:cNvCxnSpPr>
              <a:stCxn id="56" idx="1"/>
            </p:cNvCxnSpPr>
            <p:nvPr/>
          </p:nvCxnSpPr>
          <p:spPr>
            <a:xfrm flipH="1">
              <a:off x="6664692" y="2849367"/>
              <a:ext cx="480266" cy="68440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xmlns="" id="{EC42B3D2-E10F-432F-8CFC-FD6DEB7DFC52}"/>
                </a:ext>
              </a:extLst>
            </p:cNvPr>
            <p:cNvSpPr txBox="1"/>
            <p:nvPr/>
          </p:nvSpPr>
          <p:spPr>
            <a:xfrm>
              <a:off x="5029200" y="3552825"/>
              <a:ext cx="184995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Width &amp; Height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ঠিক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করা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যাবে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xmlns="" id="{DE4E4102-A99B-421A-885D-E5276F7CE0FB}"/>
              </a:ext>
            </a:extLst>
          </p:cNvPr>
          <p:cNvSpPr/>
          <p:nvPr/>
        </p:nvSpPr>
        <p:spPr>
          <a:xfrm>
            <a:off x="8964041" y="6181882"/>
            <a:ext cx="641854" cy="305168"/>
          </a:xfrm>
          <a:prstGeom prst="roundRect">
            <a:avLst>
              <a:gd name="adj" fmla="val 50000"/>
            </a:avLst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4" name="Group 63">
            <a:extLst>
              <a:ext uri="{FF2B5EF4-FFF2-40B4-BE49-F238E27FC236}">
                <a16:creationId xmlns:a16="http://schemas.microsoft.com/office/drawing/2014/main" xmlns="" id="{65E334B9-4A85-4C96-A2EA-E3AEAE8AE534}"/>
              </a:ext>
            </a:extLst>
          </p:cNvPr>
          <p:cNvGrpSpPr/>
          <p:nvPr/>
        </p:nvGrpSpPr>
        <p:grpSpPr>
          <a:xfrm>
            <a:off x="2371725" y="161924"/>
            <a:ext cx="5172075" cy="461666"/>
            <a:chOff x="2143125" y="133349"/>
            <a:chExt cx="5029200" cy="461666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xmlns="" id="{11EC6DCE-9025-4E93-8038-2A160F72BA12}"/>
                </a:ext>
              </a:extLst>
            </p:cNvPr>
            <p:cNvSpPr txBox="1"/>
            <p:nvPr/>
          </p:nvSpPr>
          <p:spPr>
            <a:xfrm>
              <a:off x="2143125" y="133349"/>
              <a:ext cx="5029200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ইলাস্ট্রেটরে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US" sz="22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66" name="Picture 65">
              <a:extLst>
                <a:ext uri="{FF2B5EF4-FFF2-40B4-BE49-F238E27FC236}">
                  <a16:creationId xmlns:a16="http://schemas.microsoft.com/office/drawing/2014/main" xmlns="" id="{0DD0E5D5-0BEB-4CCB-A660-CCD95E29D8B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400300" y="133350"/>
              <a:ext cx="619692" cy="461665"/>
            </a:xfrm>
            <a:prstGeom prst="rect">
              <a:avLst/>
            </a:prstGeom>
          </p:spPr>
        </p:pic>
        <p:pic>
          <p:nvPicPr>
            <p:cNvPr id="67" name="Picture 66">
              <a:extLst>
                <a:ext uri="{FF2B5EF4-FFF2-40B4-BE49-F238E27FC236}">
                  <a16:creationId xmlns:a16="http://schemas.microsoft.com/office/drawing/2014/main" xmlns="" id="{44BC86CA-791E-4AE0-8258-D1F7B15A09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6400234" y="133349"/>
              <a:ext cx="638176" cy="461665"/>
            </a:xfrm>
            <a:prstGeom prst="rect">
              <a:avLst/>
            </a:prstGeom>
          </p:spPr>
        </p:pic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D0A15003-2325-493C-8832-393B83EC0278}"/>
              </a:ext>
            </a:extLst>
          </p:cNvPr>
          <p:cNvGrpSpPr/>
          <p:nvPr/>
        </p:nvGrpSpPr>
        <p:grpSpPr>
          <a:xfrm>
            <a:off x="4695826" y="6396947"/>
            <a:ext cx="4362449" cy="338554"/>
            <a:chOff x="4695826" y="6396947"/>
            <a:chExt cx="4362449" cy="338554"/>
          </a:xfrm>
        </p:grpSpPr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9CE9E803-5800-474B-8318-409CABC91B3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67633" y="6396947"/>
              <a:ext cx="1790642" cy="18584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56412416-DBF4-46C7-9E5D-C6BE041E9DB9}"/>
                </a:ext>
              </a:extLst>
            </p:cNvPr>
            <p:cNvSpPr txBox="1"/>
            <p:nvPr/>
          </p:nvSpPr>
          <p:spPr>
            <a:xfrm>
              <a:off x="4695826" y="6396947"/>
              <a:ext cx="27242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File/ Document Create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5873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3" dur="1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4" dur="1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7EFE906-0A5E-4763-A1F2-3201B47BF94B}"/>
              </a:ext>
            </a:extLst>
          </p:cNvPr>
          <p:cNvGrpSpPr/>
          <p:nvPr/>
        </p:nvGrpSpPr>
        <p:grpSpPr>
          <a:xfrm>
            <a:off x="2371725" y="123824"/>
            <a:ext cx="5172075" cy="523220"/>
            <a:chOff x="2143125" y="95249"/>
            <a:chExt cx="5029200" cy="52322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052045B5-5808-45AB-8D11-1042D0EC20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798562" y="133350"/>
              <a:ext cx="619692" cy="461665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9D019FAD-52DC-4A0F-8E8A-E220427273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5900094" y="133349"/>
              <a:ext cx="638176" cy="46166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DA1C7B07-D2A3-41D5-8B13-65A7DA888C54}"/>
                </a:ext>
              </a:extLst>
            </p:cNvPr>
            <p:cNvSpPr txBox="1"/>
            <p:nvPr/>
          </p:nvSpPr>
          <p:spPr>
            <a:xfrm>
              <a:off x="2143125" y="95249"/>
              <a:ext cx="502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ইলাস্ট্রেটরে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endParaRPr lang="en-US" sz="2800" dirty="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E866C02-2033-4B87-B22A-C4338654E8D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3" r="30208" b="20465"/>
          <a:stretch/>
        </p:blipFill>
        <p:spPr>
          <a:xfrm>
            <a:off x="504824" y="709705"/>
            <a:ext cx="9210676" cy="5895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6013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C6F4D26-725B-4937-B22B-A24E2AE44FD3}"/>
              </a:ext>
            </a:extLst>
          </p:cNvPr>
          <p:cNvSpPr txBox="1"/>
          <p:nvPr/>
        </p:nvSpPr>
        <p:spPr>
          <a:xfrm>
            <a:off x="204280" y="5048694"/>
            <a:ext cx="857051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 typeface="Wingdings" panose="05000000000000000000" pitchFamily="2" charset="2"/>
              <a:buChar char="q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ইলাস্ট্রেটরে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পদ্ধতি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গুলো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ধারাবাহিক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ভাবে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itchFamily="2" charset="0"/>
              </a:rPr>
              <a:t>লিখ</a:t>
            </a:r>
            <a:r>
              <a:rPr lang="en-US" sz="2800" b="1" dirty="0">
                <a:latin typeface="NikoshBAN" panose="02000000000000000000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ABAA711D-BC8C-4A43-8113-A52D7BB8E2F1}"/>
              </a:ext>
            </a:extLst>
          </p:cNvPr>
          <p:cNvGrpSpPr/>
          <p:nvPr/>
        </p:nvGrpSpPr>
        <p:grpSpPr>
          <a:xfrm>
            <a:off x="277329" y="184597"/>
            <a:ext cx="7049390" cy="4566020"/>
            <a:chOff x="-85064" y="0"/>
            <a:chExt cx="7049390" cy="456602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208A9A83-033E-4F65-8C48-C905E249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648587"/>
              <a:ext cx="6964326" cy="3917433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051DB1D0-C9E7-40D6-A3A4-BAB5D7C13010}"/>
                </a:ext>
              </a:extLst>
            </p:cNvPr>
            <p:cNvSpPr txBox="1"/>
            <p:nvPr/>
          </p:nvSpPr>
          <p:spPr>
            <a:xfrm>
              <a:off x="-85064" y="0"/>
              <a:ext cx="6974959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4800" b="1" dirty="0" err="1">
                  <a:latin typeface="NikoshBAN" panose="02000000000000000000" pitchFamily="2" charset="0"/>
                  <a:cs typeface="NikoshBAN" pitchFamily="2" charset="0"/>
                </a:rPr>
                <a:t>জোড়ায়</a:t>
              </a:r>
              <a:r>
                <a:rPr lang="en-US" sz="4800" b="1" dirty="0">
                  <a:latin typeface="NikoshBAN" panose="02000000000000000000" pitchFamily="2" charset="0"/>
                  <a:cs typeface="NikoshBAN" pitchFamily="2" charset="0"/>
                </a:rPr>
                <a:t> </a:t>
              </a:r>
              <a:r>
                <a:rPr lang="en-US" sz="4800" b="1" dirty="0" err="1">
                  <a:latin typeface="NikoshBAN" panose="02000000000000000000" pitchFamily="2" charset="0"/>
                  <a:cs typeface="NikoshBAN" pitchFamily="2" charset="0"/>
                </a:rPr>
                <a:t>কাজ</a:t>
              </a:r>
              <a:endParaRPr lang="en-US" sz="4800" b="1" dirty="0">
                <a:latin typeface="NikoshBAN" panose="02000000000000000000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186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533340FC-2CBF-46E6-A4FA-32F5B7D6D73B}"/>
              </a:ext>
            </a:extLst>
          </p:cNvPr>
          <p:cNvGrpSpPr/>
          <p:nvPr/>
        </p:nvGrpSpPr>
        <p:grpSpPr>
          <a:xfrm>
            <a:off x="2390775" y="241299"/>
            <a:ext cx="5172075" cy="528340"/>
            <a:chOff x="2161649" y="85724"/>
            <a:chExt cx="5029200" cy="5283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477C6707-2DC8-4E46-831B-209C085192A9}"/>
                </a:ext>
              </a:extLst>
            </p:cNvPr>
            <p:cNvSpPr txBox="1"/>
            <p:nvPr/>
          </p:nvSpPr>
          <p:spPr>
            <a:xfrm>
              <a:off x="2161649" y="85724"/>
              <a:ext cx="502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FECAC79-EA59-4176-9EC7-69B34D996F6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400300" y="133350"/>
              <a:ext cx="619692" cy="461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7E1CC51-7ACF-41E1-A3C3-E2641D97D1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6400234" y="152399"/>
              <a:ext cx="638176" cy="461665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BF74850-0A6E-40A3-9DE5-36E77BE34F5C}"/>
              </a:ext>
            </a:extLst>
          </p:cNvPr>
          <p:cNvSpPr txBox="1"/>
          <p:nvPr/>
        </p:nvSpPr>
        <p:spPr>
          <a:xfrm>
            <a:off x="151768" y="2835931"/>
            <a:ext cx="51720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ইলাস্ট্রেটর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073E3C2-B99A-40A3-9B66-A88709A21D11}"/>
              </a:ext>
            </a:extLst>
          </p:cNvPr>
          <p:cNvSpPr txBox="1"/>
          <p:nvPr/>
        </p:nvSpPr>
        <p:spPr>
          <a:xfrm>
            <a:off x="2010662" y="3543300"/>
            <a:ext cx="54970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Save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Save As </a:t>
            </a:r>
          </a:p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Export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অথবা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Export As</a:t>
            </a:r>
          </a:p>
        </p:txBody>
      </p:sp>
    </p:spTree>
    <p:extLst>
      <p:ext uri="{BB962C8B-B14F-4D97-AF65-F5344CB8AC3E}">
        <p14:creationId xmlns:p14="http://schemas.microsoft.com/office/powerpoint/2010/main" val="46196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F40FA3C-B50D-41CD-B6B3-E05152BDB762}"/>
              </a:ext>
            </a:extLst>
          </p:cNvPr>
          <p:cNvGrpSpPr/>
          <p:nvPr/>
        </p:nvGrpSpPr>
        <p:grpSpPr>
          <a:xfrm>
            <a:off x="2390775" y="114299"/>
            <a:ext cx="5172075" cy="528340"/>
            <a:chOff x="2161649" y="85724"/>
            <a:chExt cx="5029200" cy="5283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FA8BFD2-B594-43F4-85A5-1A7A6FC48896}"/>
                </a:ext>
              </a:extLst>
            </p:cNvPr>
            <p:cNvSpPr txBox="1"/>
            <p:nvPr/>
          </p:nvSpPr>
          <p:spPr>
            <a:xfrm>
              <a:off x="2161649" y="85724"/>
              <a:ext cx="502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350597E-6DDD-48E3-A538-9479512F9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400300" y="133350"/>
              <a:ext cx="619692" cy="461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E23A3EE-F17A-4DEB-8837-2A25563A5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6400234" y="152399"/>
              <a:ext cx="638176" cy="461665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05D46F6-6E3F-4ED3-80A2-5BBAD7554B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704194"/>
            <a:ext cx="8601075" cy="6080577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xmlns="" id="{7A82CAB0-A19A-43DE-B7F7-442A038557D2}"/>
              </a:ext>
            </a:extLst>
          </p:cNvPr>
          <p:cNvGrpSpPr/>
          <p:nvPr/>
        </p:nvGrpSpPr>
        <p:grpSpPr>
          <a:xfrm>
            <a:off x="653820" y="771525"/>
            <a:ext cx="1226115" cy="1170498"/>
            <a:chOff x="653820" y="771525"/>
            <a:chExt cx="1226115" cy="1170498"/>
          </a:xfrm>
        </p:grpSpPr>
        <p:sp>
          <p:nvSpPr>
            <p:cNvPr id="44" name="Arc 43">
              <a:extLst>
                <a:ext uri="{FF2B5EF4-FFF2-40B4-BE49-F238E27FC236}">
                  <a16:creationId xmlns:a16="http://schemas.microsoft.com/office/drawing/2014/main" xmlns="" id="{74531334-11BF-48EF-ADB8-30717405C533}"/>
                </a:ext>
              </a:extLst>
            </p:cNvPr>
            <p:cNvSpPr/>
            <p:nvPr/>
          </p:nvSpPr>
          <p:spPr>
            <a:xfrm rot="19452700" flipH="1">
              <a:off x="653820" y="779157"/>
              <a:ext cx="1226115" cy="1162866"/>
            </a:xfrm>
            <a:prstGeom prst="arc">
              <a:avLst>
                <a:gd name="adj1" fmla="val 15584643"/>
                <a:gd name="adj2" fmla="val 2514515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xmlns="" id="{3A002456-21D4-47CD-A865-74074CB06E80}"/>
                </a:ext>
              </a:extLst>
            </p:cNvPr>
            <p:cNvSpPr/>
            <p:nvPr/>
          </p:nvSpPr>
          <p:spPr>
            <a:xfrm>
              <a:off x="962025" y="771525"/>
              <a:ext cx="219075" cy="1524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xmlns="" id="{D19267D6-74A9-424B-BE82-FD4CA9D87ECD}"/>
              </a:ext>
            </a:extLst>
          </p:cNvPr>
          <p:cNvGrpSpPr/>
          <p:nvPr/>
        </p:nvGrpSpPr>
        <p:grpSpPr>
          <a:xfrm>
            <a:off x="990601" y="1847850"/>
            <a:ext cx="2282902" cy="523875"/>
            <a:chOff x="990601" y="1847850"/>
            <a:chExt cx="2282902" cy="52387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xmlns="" id="{0D4F15B6-C857-4E88-9594-FBDA128C299A}"/>
                </a:ext>
              </a:extLst>
            </p:cNvPr>
            <p:cNvSpPr/>
            <p:nvPr/>
          </p:nvSpPr>
          <p:spPr>
            <a:xfrm>
              <a:off x="990601" y="1847850"/>
              <a:ext cx="1943100" cy="133350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xmlns="" id="{B4E4AA04-7C99-44CB-AD81-66CC5BE5FECF}"/>
                </a:ext>
              </a:extLst>
            </p:cNvPr>
            <p:cNvCxnSpPr/>
            <p:nvPr/>
          </p:nvCxnSpPr>
          <p:spPr>
            <a:xfrm>
              <a:off x="2924175" y="2000250"/>
              <a:ext cx="349328" cy="3714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A7C31AE-003F-405C-B919-020BF910D44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1" t="23612" r="23983" b="24996"/>
          <a:stretch/>
        </p:blipFill>
        <p:spPr>
          <a:xfrm>
            <a:off x="3268411" y="1649505"/>
            <a:ext cx="4378002" cy="3214202"/>
          </a:xfrm>
          <a:prstGeom prst="rect">
            <a:avLst/>
          </a:prstGeom>
          <a:ln w="38100">
            <a:solidFill>
              <a:srgbClr val="FFFF00"/>
            </a:solidFill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94C7D629-416C-4AF0-927C-FEBE92769BC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94" t="50001" r="32102" b="25353"/>
          <a:stretch/>
        </p:blipFill>
        <p:spPr>
          <a:xfrm>
            <a:off x="4107002" y="3793416"/>
            <a:ext cx="3476625" cy="1477328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D174B0F2-C73C-4D28-8FA5-252C822F1D4D}"/>
              </a:ext>
            </a:extLst>
          </p:cNvPr>
          <p:cNvGrpSpPr/>
          <p:nvPr/>
        </p:nvGrpSpPr>
        <p:grpSpPr>
          <a:xfrm>
            <a:off x="4276725" y="2139314"/>
            <a:ext cx="4285301" cy="1477328"/>
            <a:chOff x="4276725" y="2139314"/>
            <a:chExt cx="4285301" cy="1477328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7EF7D24B-243C-4ED4-8CF5-AF1E194AE705}"/>
                </a:ext>
              </a:extLst>
            </p:cNvPr>
            <p:cNvSpPr/>
            <p:nvPr/>
          </p:nvSpPr>
          <p:spPr>
            <a:xfrm>
              <a:off x="4276725" y="2185987"/>
              <a:ext cx="3374780" cy="1347788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FE3BDD64-E198-44CB-87CE-30CA3344F6A7}"/>
                </a:ext>
              </a:extLst>
            </p:cNvPr>
            <p:cNvCxnSpPr>
              <a:cxnSpLocks/>
              <a:stCxn id="35" idx="3"/>
            </p:cNvCxnSpPr>
            <p:nvPr/>
          </p:nvCxnSpPr>
          <p:spPr>
            <a:xfrm>
              <a:off x="7651505" y="2859881"/>
              <a:ext cx="339802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DF0ED081-8F79-442E-AE78-204D20E3E70A}"/>
                </a:ext>
              </a:extLst>
            </p:cNvPr>
            <p:cNvSpPr txBox="1"/>
            <p:nvPr/>
          </p:nvSpPr>
          <p:spPr>
            <a:xfrm>
              <a:off x="7753349" y="2139314"/>
              <a:ext cx="8086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সেভ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052C8B68-68CB-4B26-B772-31D4F42454CB}"/>
              </a:ext>
            </a:extLst>
          </p:cNvPr>
          <p:cNvGrpSpPr/>
          <p:nvPr/>
        </p:nvGrpSpPr>
        <p:grpSpPr>
          <a:xfrm>
            <a:off x="728662" y="3688083"/>
            <a:ext cx="6352124" cy="1375103"/>
            <a:chOff x="1299381" y="2185987"/>
            <a:chExt cx="6352124" cy="1375103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xmlns="" id="{23056A97-336A-4955-98B2-9A8B6C038E2E}"/>
                </a:ext>
              </a:extLst>
            </p:cNvPr>
            <p:cNvSpPr/>
            <p:nvPr/>
          </p:nvSpPr>
          <p:spPr>
            <a:xfrm>
              <a:off x="4276725" y="2185987"/>
              <a:ext cx="3374780" cy="112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C6D830BB-BA4C-470C-9A7A-C0C097DF00B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593" y="2292480"/>
              <a:ext cx="1018134" cy="72476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A1A7547F-8AD8-402E-9980-C35C2AEF2A58}"/>
                </a:ext>
              </a:extLst>
            </p:cNvPr>
            <p:cNvSpPr txBox="1"/>
            <p:nvPr/>
          </p:nvSpPr>
          <p:spPr>
            <a:xfrm>
              <a:off x="1299381" y="2976315"/>
              <a:ext cx="20283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EF781E82-9F05-46E0-89A7-3666E96049E2}"/>
              </a:ext>
            </a:extLst>
          </p:cNvPr>
          <p:cNvGrpSpPr/>
          <p:nvPr/>
        </p:nvGrpSpPr>
        <p:grpSpPr>
          <a:xfrm>
            <a:off x="1752600" y="3817144"/>
            <a:ext cx="5729182" cy="1993699"/>
            <a:chOff x="1922323" y="2185987"/>
            <a:chExt cx="5729182" cy="1993699"/>
          </a:xfrm>
        </p:grpSpPr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xmlns="" id="{4DC7E029-13DA-4D13-8534-193189212BCD}"/>
                </a:ext>
              </a:extLst>
            </p:cNvPr>
            <p:cNvSpPr/>
            <p:nvPr/>
          </p:nvSpPr>
          <p:spPr>
            <a:xfrm>
              <a:off x="4276725" y="2185987"/>
              <a:ext cx="3374780" cy="112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68" name="Straight Arrow Connector 67">
              <a:extLst>
                <a:ext uri="{FF2B5EF4-FFF2-40B4-BE49-F238E27FC236}">
                  <a16:creationId xmlns:a16="http://schemas.microsoft.com/office/drawing/2014/main" xmlns="" id="{CBB9FF0C-681F-4050-B1DA-E34FD02DDA4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6925" y="2292480"/>
              <a:ext cx="1069801" cy="122367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xmlns="" id="{0DBCED4F-7A11-45EC-BDA0-F00150F7F796}"/>
                </a:ext>
              </a:extLst>
            </p:cNvPr>
            <p:cNvSpPr txBox="1"/>
            <p:nvPr/>
          </p:nvSpPr>
          <p:spPr>
            <a:xfrm>
              <a:off x="1922323" y="3533355"/>
              <a:ext cx="210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ধরন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xmlns="" id="{207F230F-1A47-4556-B81D-6F2BD2510A69}"/>
              </a:ext>
            </a:extLst>
          </p:cNvPr>
          <p:cNvGrpSpPr/>
          <p:nvPr/>
        </p:nvGrpSpPr>
        <p:grpSpPr>
          <a:xfrm>
            <a:off x="5770802" y="4564382"/>
            <a:ext cx="2324348" cy="1896345"/>
            <a:chOff x="5770802" y="4564382"/>
            <a:chExt cx="2324348" cy="1896345"/>
          </a:xfrm>
        </p:grpSpPr>
        <p:sp>
          <p:nvSpPr>
            <p:cNvPr id="71" name="Rectangle: Rounded Corners 70">
              <a:extLst>
                <a:ext uri="{FF2B5EF4-FFF2-40B4-BE49-F238E27FC236}">
                  <a16:creationId xmlns:a16="http://schemas.microsoft.com/office/drawing/2014/main" xmlns="" id="{5356B3FD-F5F7-4C94-BBCF-A2FF93461FB9}"/>
                </a:ext>
              </a:extLst>
            </p:cNvPr>
            <p:cNvSpPr/>
            <p:nvPr/>
          </p:nvSpPr>
          <p:spPr>
            <a:xfrm>
              <a:off x="6266487" y="4564382"/>
              <a:ext cx="666489" cy="295274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xmlns="" id="{DEBBD27D-B905-4DBD-BECE-EED5EDFBE9A0}"/>
                </a:ext>
              </a:extLst>
            </p:cNvPr>
            <p:cNvCxnSpPr>
              <a:cxnSpLocks/>
              <a:stCxn id="71" idx="2"/>
              <a:endCxn id="73" idx="0"/>
            </p:cNvCxnSpPr>
            <p:nvPr/>
          </p:nvCxnSpPr>
          <p:spPr>
            <a:xfrm>
              <a:off x="6599732" y="4859656"/>
              <a:ext cx="333244" cy="10162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xmlns="" id="{A4AB2ACB-9891-4E40-AF78-73A54DF33EF6}"/>
                </a:ext>
              </a:extLst>
            </p:cNvPr>
            <p:cNvSpPr txBox="1"/>
            <p:nvPr/>
          </p:nvSpPr>
          <p:spPr>
            <a:xfrm>
              <a:off x="5770802" y="5875952"/>
              <a:ext cx="2324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File/ Document Create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491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1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F40FA3C-B50D-41CD-B6B3-E05152BDB762}"/>
              </a:ext>
            </a:extLst>
          </p:cNvPr>
          <p:cNvGrpSpPr/>
          <p:nvPr/>
        </p:nvGrpSpPr>
        <p:grpSpPr>
          <a:xfrm>
            <a:off x="2390775" y="114299"/>
            <a:ext cx="5172075" cy="528340"/>
            <a:chOff x="2161649" y="85724"/>
            <a:chExt cx="5029200" cy="52834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0FA8BFD2-B594-43F4-85A5-1A7A6FC48896}"/>
                </a:ext>
              </a:extLst>
            </p:cNvPr>
            <p:cNvSpPr txBox="1"/>
            <p:nvPr/>
          </p:nvSpPr>
          <p:spPr>
            <a:xfrm>
              <a:off x="2161649" y="85724"/>
              <a:ext cx="5029200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2800" u="sng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u="sng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endParaRPr lang="en-US" sz="2800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E350597E-6DDD-48E3-A538-9479512F9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>
              <a:off x="2400300" y="133350"/>
              <a:ext cx="619692" cy="46166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FE23A3EE-F17A-4DEB-8837-2A25563A54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bright="20000" contras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56" t="22266" r="17211" b="24479"/>
            <a:stretch/>
          </p:blipFill>
          <p:spPr>
            <a:xfrm flipH="1">
              <a:off x="6400234" y="152399"/>
              <a:ext cx="638176" cy="461665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7572F4EE-D371-49D5-8AC6-245382BBF1E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07" y="623590"/>
            <a:ext cx="8815186" cy="6231945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7A5E5020-2403-46E8-95EE-EFA6BF78C9E7}"/>
              </a:ext>
            </a:extLst>
          </p:cNvPr>
          <p:cNvGrpSpPr/>
          <p:nvPr/>
        </p:nvGrpSpPr>
        <p:grpSpPr>
          <a:xfrm>
            <a:off x="640656" y="781050"/>
            <a:ext cx="645219" cy="2171700"/>
            <a:chOff x="640656" y="781050"/>
            <a:chExt cx="645219" cy="21717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07EFFFB3-84CC-4C51-9621-72C645A07805}"/>
                </a:ext>
              </a:extLst>
            </p:cNvPr>
            <p:cNvSpPr/>
            <p:nvPr/>
          </p:nvSpPr>
          <p:spPr>
            <a:xfrm>
              <a:off x="1019175" y="781050"/>
              <a:ext cx="266700" cy="1619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Arrow: Curved Right 8">
              <a:extLst>
                <a:ext uri="{FF2B5EF4-FFF2-40B4-BE49-F238E27FC236}">
                  <a16:creationId xmlns:a16="http://schemas.microsoft.com/office/drawing/2014/main" xmlns="" id="{ED7B2D6C-C3AC-446F-A069-4258F46927E8}"/>
                </a:ext>
              </a:extLst>
            </p:cNvPr>
            <p:cNvSpPr/>
            <p:nvPr/>
          </p:nvSpPr>
          <p:spPr>
            <a:xfrm>
              <a:off x="640656" y="942975"/>
              <a:ext cx="390525" cy="2009775"/>
            </a:xfrm>
            <a:prstGeom prst="curvedRightArrow">
              <a:avLst>
                <a:gd name="adj1" fmla="val 2695"/>
                <a:gd name="adj2" fmla="val 26435"/>
                <a:gd name="adj3" fmla="val 35976"/>
              </a:avLst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D36B43D3-E06C-4B3D-ADD7-B1484131C9E2}"/>
              </a:ext>
            </a:extLst>
          </p:cNvPr>
          <p:cNvGrpSpPr/>
          <p:nvPr/>
        </p:nvGrpSpPr>
        <p:grpSpPr>
          <a:xfrm>
            <a:off x="1031181" y="2838450"/>
            <a:ext cx="3998019" cy="238125"/>
            <a:chOff x="1031181" y="2838450"/>
            <a:chExt cx="3998019" cy="238125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8EB8D3C7-D795-400C-8FDF-CBA227BA4DC7}"/>
                </a:ext>
              </a:extLst>
            </p:cNvPr>
            <p:cNvSpPr/>
            <p:nvPr/>
          </p:nvSpPr>
          <p:spPr>
            <a:xfrm>
              <a:off x="1031181" y="2838450"/>
              <a:ext cx="1997769" cy="1143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E03CAA36-D058-4D40-B756-136E8862AE69}"/>
                </a:ext>
              </a:extLst>
            </p:cNvPr>
            <p:cNvSpPr/>
            <p:nvPr/>
          </p:nvSpPr>
          <p:spPr>
            <a:xfrm>
              <a:off x="3031431" y="2962275"/>
              <a:ext cx="1997769" cy="114300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973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E6692EF-D290-44D5-B5D6-958A5A9748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179"/>
            <a:ext cx="10058400" cy="711084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2FF0342-1353-477E-BF9F-8C1A6C810B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3" t="50536" r="31629" b="25487"/>
          <a:stretch/>
        </p:blipFill>
        <p:spPr>
          <a:xfrm>
            <a:off x="2743037" y="3823645"/>
            <a:ext cx="4193104" cy="1704976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F223F2C5-2BDA-4496-A730-C71FAB276F81}"/>
              </a:ext>
            </a:extLst>
          </p:cNvPr>
          <p:cNvGrpSpPr/>
          <p:nvPr/>
        </p:nvGrpSpPr>
        <p:grpSpPr>
          <a:xfrm>
            <a:off x="1781175" y="1779877"/>
            <a:ext cx="6029244" cy="1611023"/>
            <a:chOff x="1781175" y="1779877"/>
            <a:chExt cx="6029244" cy="1611023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CEA4233-6F67-4E81-AA84-64F3C07D460C}"/>
                </a:ext>
              </a:extLst>
            </p:cNvPr>
            <p:cNvGrpSpPr/>
            <p:nvPr/>
          </p:nvGrpSpPr>
          <p:grpSpPr>
            <a:xfrm>
              <a:off x="1781175" y="1779877"/>
              <a:ext cx="5114925" cy="1611023"/>
              <a:chOff x="1781175" y="1779877"/>
              <a:chExt cx="5114925" cy="1611023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D2DC2EE3-04DA-45CA-A46A-A44C844F78BC}"/>
                  </a:ext>
                </a:extLst>
              </p:cNvPr>
              <p:cNvSpPr/>
              <p:nvPr/>
            </p:nvSpPr>
            <p:spPr>
              <a:xfrm>
                <a:off x="1781175" y="2181225"/>
                <a:ext cx="1076325" cy="161925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1" name="Rectangle: Rounded Corners 10">
                <a:extLst>
                  <a:ext uri="{FF2B5EF4-FFF2-40B4-BE49-F238E27FC236}">
                    <a16:creationId xmlns:a16="http://schemas.microsoft.com/office/drawing/2014/main" xmlns="" id="{C2D2CD7F-FEEB-443D-BDA5-94752F5D8416}"/>
                  </a:ext>
                </a:extLst>
              </p:cNvPr>
              <p:cNvSpPr/>
              <p:nvPr/>
            </p:nvSpPr>
            <p:spPr>
              <a:xfrm>
                <a:off x="2857500" y="1779877"/>
                <a:ext cx="4038600" cy="1611023"/>
              </a:xfrm>
              <a:prstGeom prst="roundRect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xmlns="" id="{F18F3216-4EE7-4B3F-BE10-31AC9349D21B}"/>
                </a:ext>
              </a:extLst>
            </p:cNvPr>
            <p:cNvCxnSpPr>
              <a:cxnSpLocks/>
            </p:cNvCxnSpPr>
            <p:nvPr/>
          </p:nvCxnSpPr>
          <p:spPr>
            <a:xfrm>
              <a:off x="6908027" y="2518541"/>
              <a:ext cx="339802" cy="0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E06444C5-73B8-4F19-93AC-4D02B98D7854}"/>
                </a:ext>
              </a:extLst>
            </p:cNvPr>
            <p:cNvSpPr txBox="1"/>
            <p:nvPr/>
          </p:nvSpPr>
          <p:spPr>
            <a:xfrm>
              <a:off x="7001742" y="1779877"/>
              <a:ext cx="80867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সেভ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ACE83AC6-A37A-4681-9717-2E524A406344}"/>
              </a:ext>
            </a:extLst>
          </p:cNvPr>
          <p:cNvGrpSpPr/>
          <p:nvPr/>
        </p:nvGrpSpPr>
        <p:grpSpPr>
          <a:xfrm>
            <a:off x="142875" y="3497796"/>
            <a:ext cx="5979520" cy="1571407"/>
            <a:chOff x="1671985" y="2185987"/>
            <a:chExt cx="5979520" cy="1571407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68879A15-C9B5-4C68-8E6C-6BF136037E60}"/>
                </a:ext>
              </a:extLst>
            </p:cNvPr>
            <p:cNvSpPr/>
            <p:nvPr/>
          </p:nvSpPr>
          <p:spPr>
            <a:xfrm>
              <a:off x="4276725" y="2185987"/>
              <a:ext cx="3374780" cy="112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xmlns="" id="{DD9F4E99-F8D2-4819-8D67-D54E44D7D2E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58593" y="2292480"/>
              <a:ext cx="1018134" cy="72476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2DAB2080-0BA4-4914-B597-5C50F6820325}"/>
                </a:ext>
              </a:extLst>
            </p:cNvPr>
            <p:cNvSpPr txBox="1"/>
            <p:nvPr/>
          </p:nvSpPr>
          <p:spPr>
            <a:xfrm>
              <a:off x="1671985" y="2926397"/>
              <a:ext cx="165918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16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6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E9C1BB97-CF2B-4ABA-9BCD-91DE1BACC608}"/>
              </a:ext>
            </a:extLst>
          </p:cNvPr>
          <p:cNvGrpSpPr/>
          <p:nvPr/>
        </p:nvGrpSpPr>
        <p:grpSpPr>
          <a:xfrm>
            <a:off x="408912" y="3680589"/>
            <a:ext cx="5729182" cy="1993699"/>
            <a:chOff x="1922323" y="2185987"/>
            <a:chExt cx="5729182" cy="199369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xmlns="" id="{2AE186D1-ED3B-44A2-892C-12DF005E2BCA}"/>
                </a:ext>
              </a:extLst>
            </p:cNvPr>
            <p:cNvSpPr/>
            <p:nvPr/>
          </p:nvSpPr>
          <p:spPr>
            <a:xfrm>
              <a:off x="4276725" y="2185987"/>
              <a:ext cx="3374780" cy="112392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xmlns="" id="{672EEE4E-2CED-4E89-AFD2-C1398E54A5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6925" y="2292480"/>
              <a:ext cx="1069801" cy="122367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A4A323C6-A36D-4EB6-98DE-7EFB52BB67F1}"/>
                </a:ext>
              </a:extLst>
            </p:cNvPr>
            <p:cNvSpPr txBox="1"/>
            <p:nvPr/>
          </p:nvSpPr>
          <p:spPr>
            <a:xfrm>
              <a:off x="1922323" y="3533355"/>
              <a:ext cx="21028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এখানে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থেকে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ফাইলের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ধরন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পরিবর্তন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endParaRPr lang="en-US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BD76A83E-E49A-4DAC-8581-21D4E14ACF97}"/>
              </a:ext>
            </a:extLst>
          </p:cNvPr>
          <p:cNvGrpSpPr/>
          <p:nvPr/>
        </p:nvGrpSpPr>
        <p:grpSpPr>
          <a:xfrm>
            <a:off x="4876800" y="4558575"/>
            <a:ext cx="2324348" cy="1896345"/>
            <a:chOff x="5770802" y="4564382"/>
            <a:chExt cx="2324348" cy="1896345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xmlns="" id="{C8E80E2C-10C1-4A2B-9E6F-BB09E53AFCF8}"/>
                </a:ext>
              </a:extLst>
            </p:cNvPr>
            <p:cNvSpPr/>
            <p:nvPr/>
          </p:nvSpPr>
          <p:spPr>
            <a:xfrm>
              <a:off x="6266487" y="4564382"/>
              <a:ext cx="666489" cy="295274"/>
            </a:xfrm>
            <a:prstGeom prst="roundRect">
              <a:avLst>
                <a:gd name="adj" fmla="val 50000"/>
              </a:avLst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xmlns="" id="{AA74F262-E054-44CE-835E-EE3BF38440B0}"/>
                </a:ext>
              </a:extLst>
            </p:cNvPr>
            <p:cNvCxnSpPr>
              <a:cxnSpLocks/>
              <a:stCxn id="39" idx="2"/>
              <a:endCxn id="41" idx="0"/>
            </p:cNvCxnSpPr>
            <p:nvPr/>
          </p:nvCxnSpPr>
          <p:spPr>
            <a:xfrm>
              <a:off x="6599732" y="4859656"/>
              <a:ext cx="333244" cy="101629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4D85EEB-E602-4C72-8C11-7415BE6BE0FE}"/>
                </a:ext>
              </a:extLst>
            </p:cNvPr>
            <p:cNvSpPr txBox="1"/>
            <p:nvPr/>
          </p:nvSpPr>
          <p:spPr>
            <a:xfrm>
              <a:off x="5770802" y="5875952"/>
              <a:ext cx="23243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FF0000"/>
                  </a:solidFill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File/ Document Export </a:t>
              </a:r>
              <a:endParaRPr lang="en-US" sz="16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52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91977BD-567E-4CE0-BC66-9D7930829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267" y="170386"/>
            <a:ext cx="9717866" cy="679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113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A7E10EC-71E1-4360-9086-9E442D85B539}"/>
              </a:ext>
            </a:extLst>
          </p:cNvPr>
          <p:cNvSpPr/>
          <p:nvPr/>
        </p:nvSpPr>
        <p:spPr>
          <a:xfrm>
            <a:off x="381000" y="5054078"/>
            <a:ext cx="8623509" cy="1200329"/>
          </a:xfrm>
          <a:prstGeom prst="rect">
            <a:avLst/>
          </a:prstGeom>
          <a:ln w="38100">
            <a:noFill/>
          </a:ln>
        </p:spPr>
        <p:txBody>
          <a:bodyPr wrap="square">
            <a:spAutoFit/>
          </a:bodyPr>
          <a:lstStyle/>
          <a:p>
            <a:pPr marL="457200" lvl="0" indent="-457200" algn="ctr" defTabSz="914400">
              <a:spcBef>
                <a:spcPct val="20000"/>
              </a:spcBef>
              <a:buFont typeface="Wingdings" panose="05000000000000000000" pitchFamily="2" charset="2"/>
              <a:buChar char="q"/>
              <a:defRPr/>
            </a:pPr>
            <a:r>
              <a:rPr lang="en-US" sz="2400" kern="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Adobe Illustrator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“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2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Inches Height &amp; </a:t>
            </a:r>
            <a:r>
              <a:rPr lang="en-US" sz="2400" b="1" dirty="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08</a:t>
            </a:r>
            <a:r>
              <a:rPr lang="en-US" sz="24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Inches Width”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দলের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Computer Desktop এ Save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kumimoji="0" lang="bn-BD" sz="2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9846C4E-AC3D-412E-83F8-D3B613BCAFC5}"/>
              </a:ext>
            </a:extLst>
          </p:cNvPr>
          <p:cNvGrpSpPr/>
          <p:nvPr/>
        </p:nvGrpSpPr>
        <p:grpSpPr>
          <a:xfrm>
            <a:off x="279400" y="-1"/>
            <a:ext cx="7035800" cy="4833257"/>
            <a:chOff x="279400" y="0"/>
            <a:chExt cx="6484257" cy="4558024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C7BBB0E9-6DB9-4B2B-87C0-A5AE3B6B63F4}"/>
                </a:ext>
              </a:extLst>
            </p:cNvPr>
            <p:cNvSpPr txBox="1"/>
            <p:nvPr/>
          </p:nvSpPr>
          <p:spPr>
            <a:xfrm>
              <a:off x="279400" y="0"/>
              <a:ext cx="50419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</a:t>
              </a:r>
              <a:r>
                <a:rPr lang="en-US" sz="7200" b="1" dirty="0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7200" b="1" dirty="0" err="1">
                  <a:ln w="13462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>
                    <a:outerShdw dist="38100" dir="2700000" algn="bl" rotWithShape="0">
                      <a:schemeClr val="accent5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</a:t>
              </a:r>
              <a:endParaRPr lang="en-US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32AB4E7-2928-4D11-B1C3-1D3DC5119F1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00" y="926840"/>
              <a:ext cx="6484257" cy="36311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019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C58FBFE0-D53F-404F-B66A-1F503CA9D68D}"/>
              </a:ext>
            </a:extLst>
          </p:cNvPr>
          <p:cNvGrpSpPr/>
          <p:nvPr/>
        </p:nvGrpSpPr>
        <p:grpSpPr>
          <a:xfrm>
            <a:off x="177800" y="303959"/>
            <a:ext cx="9702800" cy="646331"/>
            <a:chOff x="99435" y="470718"/>
            <a:chExt cx="10852585" cy="64633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92F45099-178B-4CAB-977E-4A5D978308AC}"/>
                </a:ext>
              </a:extLst>
            </p:cNvPr>
            <p:cNvGrpSpPr/>
            <p:nvPr/>
          </p:nvGrpSpPr>
          <p:grpSpPr>
            <a:xfrm>
              <a:off x="99435" y="519546"/>
              <a:ext cx="10852585" cy="529762"/>
              <a:chOff x="99435" y="519546"/>
              <a:chExt cx="10852585" cy="529762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1E853639-B538-4273-8E9C-AEFCEA579D72}"/>
                  </a:ext>
                </a:extLst>
              </p:cNvPr>
              <p:cNvSpPr/>
              <p:nvPr/>
            </p:nvSpPr>
            <p:spPr>
              <a:xfrm rot="10800000">
                <a:off x="5486400" y="519546"/>
                <a:ext cx="5465620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ABF622D9-9E89-4003-8A7A-1C8DE5703DB2}"/>
                  </a:ext>
                </a:extLst>
              </p:cNvPr>
              <p:cNvSpPr/>
              <p:nvPr/>
            </p:nvSpPr>
            <p:spPr>
              <a:xfrm>
                <a:off x="99435" y="526088"/>
                <a:ext cx="5386965" cy="523220"/>
              </a:xfrm>
              <a:prstGeom prst="rect">
                <a:avLst/>
              </a:prstGeom>
              <a:gradFill flip="none" rotWithShape="1">
                <a:gsLst>
                  <a:gs pos="0">
                    <a:srgbClr val="1DE35A"/>
                  </a:gs>
                  <a:gs pos="47000">
                    <a:schemeClr val="accent1">
                      <a:lumMod val="30000"/>
                      <a:lumOff val="70000"/>
                    </a:schemeClr>
                  </a:gs>
                </a:gsLst>
                <a:lin ang="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15AA74FC-6BCC-49FA-AD5D-79D37A8BF8EC}"/>
                </a:ext>
              </a:extLst>
            </p:cNvPr>
            <p:cNvSpPr txBox="1"/>
            <p:nvPr/>
          </p:nvSpPr>
          <p:spPr>
            <a:xfrm>
              <a:off x="210070" y="470718"/>
              <a:ext cx="10507829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3600" b="1" u="sng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b="1" u="sng" dirty="0" err="1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glow rad="63500">
                      <a:schemeClr val="accent2">
                        <a:satMod val="175000"/>
                        <a:alpha val="40000"/>
                      </a:schemeClr>
                    </a:glow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মূল্যায়ন</a:t>
              </a:r>
              <a:endParaRPr lang="en-US" sz="36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D278C10-8E81-4E05-B6C9-E26CC6765AF0}"/>
              </a:ext>
            </a:extLst>
          </p:cNvPr>
          <p:cNvSpPr txBox="1"/>
          <p:nvPr/>
        </p:nvSpPr>
        <p:spPr>
          <a:xfrm>
            <a:off x="124314" y="956833"/>
            <a:ext cx="5419236" cy="5882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১.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(ক) Adobe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Illustraror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	(খ) Adobe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Phatoshop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	  (গ) Paint 			           (ঘ)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২.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কারার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(ক) Adobe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Illustraror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	(খ) Adobe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Phatoshop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	  (গ) Paint 			           (ঘ)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৩. </a:t>
            </a:r>
            <a:r>
              <a:rPr lang="en-US" sz="1400" dirty="0">
                <a:latin typeface="NikoshBAN" panose="02000000000000000000"/>
                <a:cs typeface="NikoshBAN" pitchFamily="2" charset="0"/>
              </a:rPr>
              <a:t>Adobe Illustrator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মাপের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	ক) Inches		(খ)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Milimeters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	  (গ) Pixel		(ঘ) kilogram</a:t>
            </a:r>
          </a:p>
          <a:p>
            <a:pPr>
              <a:lnSpc>
                <a:spcPct val="150000"/>
              </a:lnSpc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৪. </a:t>
            </a:r>
            <a:r>
              <a:rPr lang="en-US" sz="1400" dirty="0">
                <a:latin typeface="NikoshBAN" panose="02000000000000000000"/>
                <a:cs typeface="NikoshBAN" pitchFamily="2" charset="0"/>
              </a:rPr>
              <a:t>Adobe Illustrator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Color Mode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	ক) ১ ‍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	(খ) ২ ‍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  (গ) ৩‍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	(ঘ) ৪ ‍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Color Mode- RGB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1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(ক) Red, Blue &amp; Green 	(খ) Red, Green &amp; Blue</a:t>
            </a:r>
          </a:p>
          <a:p>
            <a:pPr>
              <a:lnSpc>
                <a:spcPct val="150000"/>
              </a:lnSpc>
            </a:pP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         	  (গ) Red, Green &amp; Blood  	(ঘ)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কোনটিই</a:t>
            </a:r>
            <a:r>
              <a:rPr lang="en-US" sz="1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77E0E2B9-1992-4608-97F6-A87D37DF35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649" y="1325743"/>
            <a:ext cx="326172" cy="3696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555BCE4C-7953-41A8-8185-4C356671FEB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967" y="2592568"/>
            <a:ext cx="326172" cy="36966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1E2BBBED-B6CC-4BAD-89A5-1E3A8D67C4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49050" y="4229785"/>
            <a:ext cx="326172" cy="36966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D022B5A2-2DBC-4C56-9C82-7F8EE94B9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1085" y="5183368"/>
            <a:ext cx="326172" cy="36966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9A95987C-5A3E-47C5-90CC-95A252C9941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9967" y="6154486"/>
            <a:ext cx="326172" cy="369661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D77C1C86-E8E7-4C9D-94B5-CB46EE837EEE}"/>
              </a:ext>
            </a:extLst>
          </p:cNvPr>
          <p:cNvGrpSpPr/>
          <p:nvPr/>
        </p:nvGrpSpPr>
        <p:grpSpPr>
          <a:xfrm>
            <a:off x="5543550" y="4112119"/>
            <a:ext cx="4390536" cy="1445464"/>
            <a:chOff x="5543550" y="945099"/>
            <a:chExt cx="4390536" cy="144546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5187A2FE-880A-4230-9E7C-89B96AA04022}"/>
                </a:ext>
              </a:extLst>
            </p:cNvPr>
            <p:cNvSpPr txBox="1"/>
            <p:nvPr/>
          </p:nvSpPr>
          <p:spPr>
            <a:xfrm>
              <a:off x="5543550" y="945099"/>
              <a:ext cx="4390536" cy="4732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৮</a:t>
              </a:r>
              <a:r>
                <a:rPr lang="en-US" sz="1800" i="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.  </a:t>
              </a:r>
              <a:r>
                <a:rPr lang="en-US" sz="1800" i="0" dirty="0" err="1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নিচের</a:t>
              </a:r>
              <a:r>
                <a:rPr lang="en-US" sz="1800" i="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i="0" dirty="0" err="1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কোনটি</a:t>
              </a:r>
              <a:r>
                <a:rPr lang="en-US" sz="1800" i="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Adobe </a:t>
              </a:r>
              <a:r>
                <a:rPr lang="en-US" sz="1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Illustraror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আইকোন</a:t>
              </a:r>
              <a:r>
                <a:rPr lang="en-US" sz="1800" i="0" dirty="0">
                  <a:effectLst/>
                  <a:latin typeface="NikoshBAN" panose="02000000000000000000" pitchFamily="2" charset="0"/>
                  <a:cs typeface="NikoshBAN" panose="02000000000000000000" pitchFamily="2" charset="0"/>
                </a:rPr>
                <a:t> ?  </a:t>
              </a:r>
              <a:r>
                <a:rPr lang="en-US" sz="1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8FB2945E-1925-45B4-BB53-EA3B686F7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56885" y="1476084"/>
              <a:ext cx="3273836" cy="914479"/>
            </a:xfrm>
            <a:prstGeom prst="rect">
              <a:avLst/>
            </a:prstGeom>
          </p:spPr>
        </p:pic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3549F88A-D791-427D-AE81-025C2C10F2B1}"/>
              </a:ext>
            </a:extLst>
          </p:cNvPr>
          <p:cNvSpPr txBox="1"/>
          <p:nvPr/>
        </p:nvSpPr>
        <p:spPr>
          <a:xfrm>
            <a:off x="5543550" y="956833"/>
            <a:ext cx="5029200" cy="37971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en-US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ইলাস্ট্রেটর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ফাইল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কয়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(ক) ২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	(খ) ৩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        (গ) ৪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		 (ঘ) ৫</a:t>
            </a:r>
          </a:p>
          <a:p>
            <a:pPr>
              <a:lnSpc>
                <a:spcPct val="150000"/>
              </a:lnSpc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ইলাস্ট্রেটরের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		(খ)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সম্পাদনা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(গ)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অঙ্কনের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		 (ঘ)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প্রেজেন্টেশ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xmlns="" id="{D720743A-F37B-4758-905B-9C0E5C54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15253" y="1500845"/>
            <a:ext cx="326172" cy="36966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049784E7-5E15-4EB9-BE0E-AE52EB67B04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46859" y="3525174"/>
            <a:ext cx="326172" cy="36966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xmlns="" id="{4E7078E3-D8D0-459C-82C0-A15C710FB5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88235" l="0" r="100000"/>
                    </a14:imgEffect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60327" y="5110071"/>
            <a:ext cx="326172" cy="36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377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68D5D9-5E86-4F36-9816-97453DB2D994}"/>
              </a:ext>
            </a:extLst>
          </p:cNvPr>
          <p:cNvSpPr txBox="1"/>
          <p:nvPr/>
        </p:nvSpPr>
        <p:spPr>
          <a:xfrm>
            <a:off x="904875" y="5133742"/>
            <a:ext cx="8273011" cy="878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defTabSz="1422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বর্তমানে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প্রকাশনা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সম্পূর্ণভাবে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গ্রাফিক্স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নির্ভরশীল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’-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উক্তিটির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যৌক্তিকতা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B05F50F-59B8-40E9-A5CF-167EE8067F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" t="3299" r="8754" b="34721"/>
          <a:stretch/>
        </p:blipFill>
        <p:spPr>
          <a:xfrm>
            <a:off x="546100" y="333142"/>
            <a:ext cx="8631787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29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7EA3F5-C719-4931-A734-A42EB2955D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5" t="1503" r="2019" b="1412"/>
          <a:stretch/>
        </p:blipFill>
        <p:spPr>
          <a:xfrm>
            <a:off x="228599" y="175533"/>
            <a:ext cx="9601202" cy="67332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B587D45-A79B-4088-9EF9-3008C5883BB6}"/>
              </a:ext>
            </a:extLst>
          </p:cNvPr>
          <p:cNvGrpSpPr/>
          <p:nvPr/>
        </p:nvGrpSpPr>
        <p:grpSpPr>
          <a:xfrm>
            <a:off x="2950535" y="2946400"/>
            <a:ext cx="7018965" cy="3770263"/>
            <a:chOff x="1370665" y="2946400"/>
            <a:chExt cx="10203613" cy="377026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F465727B-F843-4673-B9D4-AEFD7BB69E5A}"/>
                </a:ext>
              </a:extLst>
            </p:cNvPr>
            <p:cNvSpPr txBox="1"/>
            <p:nvPr/>
          </p:nvSpPr>
          <p:spPr>
            <a:xfrm>
              <a:off x="1401578" y="2946400"/>
              <a:ext cx="10172700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9900" b="1" dirty="0" err="1">
                  <a:ln w="76200">
                    <a:solidFill>
                      <a:srgbClr val="FF0000"/>
                    </a:solidFill>
                  </a:ln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ধন্যবাদ</a:t>
              </a:r>
              <a:endParaRPr lang="en-US" sz="19900" b="1" dirty="0">
                <a:ln w="7620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00B4871-EBD4-4630-8A5B-42F5DE3A74DC}"/>
                </a:ext>
              </a:extLst>
            </p:cNvPr>
            <p:cNvSpPr txBox="1"/>
            <p:nvPr/>
          </p:nvSpPr>
          <p:spPr>
            <a:xfrm>
              <a:off x="1370665" y="5393224"/>
              <a:ext cx="100005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ভালো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থেকো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সুস্থ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থেকো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</a:p>
            <a:p>
              <a:pPr algn="ctr"/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মাদকমুক্ত</a:t>
              </a:r>
              <a:r>
                <a:rPr lang="en-US" sz="40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থেকো</a:t>
              </a:r>
              <a:endPara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5114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EF1F5F1C-9374-482C-9409-DE6F047B67F3}"/>
              </a:ext>
            </a:extLst>
          </p:cNvPr>
          <p:cNvGrpSpPr/>
          <p:nvPr/>
        </p:nvGrpSpPr>
        <p:grpSpPr>
          <a:xfrm>
            <a:off x="215900" y="1494973"/>
            <a:ext cx="9626600" cy="4518145"/>
            <a:chOff x="0" y="1494973"/>
            <a:chExt cx="10058400" cy="451814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95E8F0FF-0BBF-47B2-BAF7-AE7AC636FFD9}"/>
                </a:ext>
              </a:extLst>
            </p:cNvPr>
            <p:cNvSpPr txBox="1"/>
            <p:nvPr/>
          </p:nvSpPr>
          <p:spPr>
            <a:xfrm>
              <a:off x="0" y="1494973"/>
              <a:ext cx="10058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8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কৃতজ্ঞতায়</a:t>
              </a:r>
              <a:endParaRPr lang="en-US" sz="8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7E1F621-4191-4329-9A4B-35A421DAED28}"/>
                </a:ext>
              </a:extLst>
            </p:cNvPr>
            <p:cNvSpPr txBox="1"/>
            <p:nvPr/>
          </p:nvSpPr>
          <p:spPr>
            <a:xfrm>
              <a:off x="0" y="5428343"/>
              <a:ext cx="9672841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200" dirty="0">
                  <a:latin typeface="NikoshBAN" panose="02000000000000000000" pitchFamily="2" charset="0"/>
                  <a:cs typeface="NikoshBAN" panose="02000000000000000000" pitchFamily="2" charset="0"/>
                </a:rPr>
                <a:t>   www.gogle.com				www.teachers.gov.bd</a:t>
              </a: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5F65CED2-0A96-4276-8231-7D120B9BC2D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tretch>
              <a:fillRect/>
            </a:stretch>
          </p:blipFill>
          <p:spPr>
            <a:xfrm>
              <a:off x="0" y="3125004"/>
              <a:ext cx="4675640" cy="230333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86CBB532-261B-44A7-905C-2D403F302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1982" y="3125004"/>
              <a:ext cx="4070703" cy="23033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56137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1D8949B-55E8-4B41-911D-538549ED2E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80963"/>
            <a:ext cx="10363200" cy="747712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6017B5F4-E2F7-4131-A2C4-B3791B2431E6}"/>
              </a:ext>
            </a:extLst>
          </p:cNvPr>
          <p:cNvSpPr txBox="1"/>
          <p:nvPr/>
        </p:nvSpPr>
        <p:spPr>
          <a:xfrm>
            <a:off x="747489" y="4228020"/>
            <a:ext cx="4405535" cy="38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২৫</a:t>
            </a:r>
            <a:r>
              <a:rPr lang="en-US" sz="1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/০৩/২০</a:t>
            </a:r>
            <a:r>
              <a:rPr lang="bn-BD" sz="19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19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1900" b="1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900" b="1" dirty="0">
                <a:latin typeface="NikoshBAN" panose="02000000000000000000" pitchFamily="2" charset="0"/>
                <a:cs typeface="NikoshBAN" panose="02000000000000000000" pitchFamily="2" charset="0"/>
              </a:rPr>
              <a:t>খ্রীঃ </a:t>
            </a:r>
            <a:endParaRPr lang="en-US" sz="19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08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7C58FB0-61F6-44DD-9327-F7EE7A47A313}"/>
              </a:ext>
            </a:extLst>
          </p:cNvPr>
          <p:cNvSpPr txBox="1"/>
          <p:nvPr/>
        </p:nvSpPr>
        <p:spPr>
          <a:xfrm>
            <a:off x="1007401" y="5780458"/>
            <a:ext cx="3985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রং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as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DB24AC40-E28D-4CEF-8710-2B60E4393475}"/>
              </a:ext>
            </a:extLst>
          </p:cNvPr>
          <p:cNvSpPr txBox="1"/>
          <p:nvPr/>
        </p:nvSpPr>
        <p:spPr>
          <a:xfrm>
            <a:off x="5441680" y="5791979"/>
            <a:ext cx="3985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আঁকা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D4A73321-20EA-4ABA-B36E-E75D526F27D7}"/>
              </a:ext>
            </a:extLst>
          </p:cNvPr>
          <p:cNvGrpSpPr/>
          <p:nvPr/>
        </p:nvGrpSpPr>
        <p:grpSpPr>
          <a:xfrm>
            <a:off x="1007405" y="1635281"/>
            <a:ext cx="3985846" cy="4097860"/>
            <a:chOff x="627321" y="602752"/>
            <a:chExt cx="3360389" cy="376815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66E79F72-5D0D-4E23-B26B-9202448BC9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21" y="602752"/>
              <a:ext cx="3360387" cy="1837320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6A8573ED-6362-48E4-A236-834902B9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321" y="2520844"/>
              <a:ext cx="3360389" cy="18500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E7CC9B2D-8236-4F37-885C-8FF9370D32D9}"/>
              </a:ext>
            </a:extLst>
          </p:cNvPr>
          <p:cNvGrpSpPr/>
          <p:nvPr/>
        </p:nvGrpSpPr>
        <p:grpSpPr>
          <a:xfrm>
            <a:off x="5441679" y="1635281"/>
            <a:ext cx="3985844" cy="4097860"/>
            <a:chOff x="4614525" y="720206"/>
            <a:chExt cx="3360389" cy="378463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76882C48-26A8-4FA9-8C6B-919249F59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525" y="720206"/>
              <a:ext cx="3360389" cy="18500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F290E8A1-EF6D-48A5-88E3-DE257170B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14528" y="2654777"/>
              <a:ext cx="3360386" cy="1850063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F01B940-C33A-480E-9624-D4F3CF77E590}"/>
              </a:ext>
            </a:extLst>
          </p:cNvPr>
          <p:cNvSpPr txBox="1"/>
          <p:nvPr/>
        </p:nvSpPr>
        <p:spPr>
          <a:xfrm>
            <a:off x="276446" y="795022"/>
            <a:ext cx="9781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বন্ধুরা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পারছো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219241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D1627D3E-77F7-4FC8-9ACF-70D87193A415}"/>
              </a:ext>
            </a:extLst>
          </p:cNvPr>
          <p:cNvGrpSpPr/>
          <p:nvPr/>
        </p:nvGrpSpPr>
        <p:grpSpPr>
          <a:xfrm>
            <a:off x="211249" y="205605"/>
            <a:ext cx="9635625" cy="5448495"/>
            <a:chOff x="203700" y="103537"/>
            <a:chExt cx="9635625" cy="5448495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xmlns="" id="{ED109E06-70BB-403E-A9D3-CA01E512CDFD}"/>
                </a:ext>
              </a:extLst>
            </p:cNvPr>
            <p:cNvGrpSpPr/>
            <p:nvPr/>
          </p:nvGrpSpPr>
          <p:grpSpPr>
            <a:xfrm>
              <a:off x="5141242" y="2801889"/>
              <a:ext cx="4698083" cy="2713029"/>
              <a:chOff x="2600179" y="261780"/>
              <a:chExt cx="4698083" cy="2713029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xmlns="" id="{E8367FFF-0DC9-4CB3-A7E1-9604C07E49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600179" y="261780"/>
                <a:ext cx="4689544" cy="2344772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89B42711-CFA9-4D8C-B81A-08B0F0C3E4A2}"/>
                  </a:ext>
                </a:extLst>
              </p:cNvPr>
              <p:cNvSpPr txBox="1"/>
              <p:nvPr/>
            </p:nvSpPr>
            <p:spPr>
              <a:xfrm>
                <a:off x="2600179" y="2605477"/>
                <a:ext cx="469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ব্যানার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ডিজাইন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xmlns="" id="{C82CD626-2F8C-49D0-ADC9-6950B8A3DDCC}"/>
                </a:ext>
              </a:extLst>
            </p:cNvPr>
            <p:cNvGrpSpPr/>
            <p:nvPr/>
          </p:nvGrpSpPr>
          <p:grpSpPr>
            <a:xfrm>
              <a:off x="203700" y="2801889"/>
              <a:ext cx="4698083" cy="2750143"/>
              <a:chOff x="2632076" y="2961718"/>
              <a:chExt cx="4698083" cy="2750143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xmlns="" id="{C17F760F-A953-4C04-BD13-EE3DDB4122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/>
              <a:srcRect b="49571"/>
              <a:stretch/>
            </p:blipFill>
            <p:spPr>
              <a:xfrm>
                <a:off x="2637294" y="2961718"/>
                <a:ext cx="4689544" cy="2344772"/>
              </a:xfrm>
              <a:prstGeom prst="rect">
                <a:avLst/>
              </a:prstGeom>
            </p:spPr>
          </p:pic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xmlns="" id="{FB254CA3-2B06-4787-8B75-948002776934}"/>
                  </a:ext>
                </a:extLst>
              </p:cNvPr>
              <p:cNvSpPr txBox="1"/>
              <p:nvPr/>
            </p:nvSpPr>
            <p:spPr>
              <a:xfrm>
                <a:off x="2632076" y="5342529"/>
                <a:ext cx="469808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ভিজিটিং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কার্ড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ডিজাইন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xmlns="" id="{0A5693D6-43DF-43DA-BE29-3EF6048B5342}"/>
                </a:ext>
              </a:extLst>
            </p:cNvPr>
            <p:cNvGrpSpPr/>
            <p:nvPr/>
          </p:nvGrpSpPr>
          <p:grpSpPr>
            <a:xfrm>
              <a:off x="3750241" y="103537"/>
              <a:ext cx="2571220" cy="2668517"/>
              <a:chOff x="7192256" y="1735644"/>
              <a:chExt cx="2571220" cy="2668517"/>
            </a:xfrm>
          </p:grpSpPr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id="{F9CE1A7A-B393-452C-A713-A36CE1039B5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78"/>
              <a:stretch/>
            </p:blipFill>
            <p:spPr>
              <a:xfrm>
                <a:off x="7192256" y="1735644"/>
                <a:ext cx="2569988" cy="2434707"/>
              </a:xfrm>
              <a:prstGeom prst="rect">
                <a:avLst/>
              </a:prstGeom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xmlns="" id="{3776BD45-128F-4DAF-BF19-4F80649E9350}"/>
                  </a:ext>
                </a:extLst>
              </p:cNvPr>
              <p:cNvSpPr txBox="1"/>
              <p:nvPr/>
            </p:nvSpPr>
            <p:spPr>
              <a:xfrm>
                <a:off x="7286617" y="4034829"/>
                <a:ext cx="247685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লোঘো</a:t>
                </a:r>
                <a:r>
                  <a:rPr lang="en-US" b="1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b="1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তৈরি</a:t>
                </a:r>
                <a:endParaRPr lang="en-US" b="1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</p:grpSp>
      <p:sp>
        <p:nvSpPr>
          <p:cNvPr id="40" name="Rectangle 39">
            <a:extLst>
              <a:ext uri="{FF2B5EF4-FFF2-40B4-BE49-F238E27FC236}">
                <a16:creationId xmlns:a16="http://schemas.microsoft.com/office/drawing/2014/main" xmlns="" id="{8C606676-2C55-4B6E-98DD-0E642D3EBE1A}"/>
              </a:ext>
            </a:extLst>
          </p:cNvPr>
          <p:cNvSpPr/>
          <p:nvPr/>
        </p:nvSpPr>
        <p:spPr>
          <a:xfrm>
            <a:off x="526899" y="5654100"/>
            <a:ext cx="9031771" cy="570292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সফটওয়্যারের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177" b="1" dirty="0" err="1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3177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0CB6F65-315D-41A0-B944-0E28433BCE43}"/>
              </a:ext>
            </a:extLst>
          </p:cNvPr>
          <p:cNvSpPr txBox="1"/>
          <p:nvPr/>
        </p:nvSpPr>
        <p:spPr>
          <a:xfrm>
            <a:off x="501498" y="6341362"/>
            <a:ext cx="9031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49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3E220BEF-B03F-4856-9CB8-7B96DC4BE7AF}"/>
              </a:ext>
            </a:extLst>
          </p:cNvPr>
          <p:cNvGrpSpPr/>
          <p:nvPr/>
        </p:nvGrpSpPr>
        <p:grpSpPr>
          <a:xfrm>
            <a:off x="190500" y="255173"/>
            <a:ext cx="9677400" cy="6653628"/>
            <a:chOff x="114300" y="478465"/>
            <a:chExt cx="9944100" cy="676053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xmlns="" id="{48E65609-0879-4438-A943-1D3768077D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03" t="10419" r="10203" b="9801"/>
            <a:stretch/>
          </p:blipFill>
          <p:spPr>
            <a:xfrm>
              <a:off x="2050600" y="478465"/>
              <a:ext cx="8007800" cy="6751674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8716616A-7F07-4D3D-B4BB-341E15B6E3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3888"/>
            <a:stretch/>
          </p:blipFill>
          <p:spPr>
            <a:xfrm>
              <a:off x="2498652" y="744277"/>
              <a:ext cx="7155711" cy="65833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D88A5BA5-C685-4856-93C0-40B72DC49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300" y="1258306"/>
              <a:ext cx="3505504" cy="598069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F6B2CEB-96D6-4C80-8797-0248E11E2D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021" b="22070"/>
            <a:stretch/>
          </p:blipFill>
          <p:spPr>
            <a:xfrm>
              <a:off x="3153884" y="2381688"/>
              <a:ext cx="5798732" cy="2126508"/>
            </a:xfrm>
            <a:prstGeom prst="rect">
              <a:avLst/>
            </a:prstGeom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A8CFB30B-13ED-4E4A-A35A-3729B167B89C}"/>
                </a:ext>
              </a:extLst>
            </p:cNvPr>
            <p:cNvSpPr txBox="1"/>
            <p:nvPr/>
          </p:nvSpPr>
          <p:spPr>
            <a:xfrm>
              <a:off x="3090089" y="825675"/>
              <a:ext cx="5926321" cy="719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আজকের</a:t>
              </a:r>
              <a:r>
                <a:rPr lang="en-US" sz="4000" b="1" dirty="0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b="1" dirty="0" err="1">
                  <a:highlight>
                    <a:srgbClr val="FFFF00"/>
                  </a:highlight>
                  <a:latin typeface="NikoshBAN" panose="02000000000000000000" pitchFamily="2" charset="0"/>
                  <a:cs typeface="NikoshBAN" panose="02000000000000000000" pitchFamily="2" charset="0"/>
                </a:rPr>
                <a:t>পাঠ</a:t>
              </a:r>
              <a:endParaRPr lang="en-US" sz="4000" b="1" dirty="0">
                <a:highlight>
                  <a:srgbClr val="FFFF00"/>
                </a:highligh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09134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43E8216F-035C-406B-AF3E-74C6A25D0D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84" y="1309681"/>
            <a:ext cx="434339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E05FB0C-051A-4561-9158-8AA17E6D90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84" y="2088056"/>
            <a:ext cx="4343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11963F81-3F64-47CD-AC36-1BA21897412C}"/>
              </a:ext>
            </a:extLst>
          </p:cNvPr>
          <p:cNvGrpSpPr/>
          <p:nvPr/>
        </p:nvGrpSpPr>
        <p:grpSpPr>
          <a:xfrm>
            <a:off x="500031" y="3028601"/>
            <a:ext cx="9120209" cy="769441"/>
            <a:chOff x="712691" y="2474095"/>
            <a:chExt cx="9120209" cy="76944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xmlns="" id="{D5A60FA1-0F01-4899-B3E2-92329102936E}"/>
                </a:ext>
              </a:extLst>
            </p:cNvPr>
            <p:cNvSpPr/>
            <p:nvPr/>
          </p:nvSpPr>
          <p:spPr>
            <a:xfrm>
              <a:off x="1374700" y="2474095"/>
              <a:ext cx="84582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কী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তা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বলতে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31" name="Graphic 30" descr="Professor">
              <a:extLst>
                <a:ext uri="{FF2B5EF4-FFF2-40B4-BE49-F238E27FC236}">
                  <a16:creationId xmlns:a16="http://schemas.microsoft.com/office/drawing/2014/main" xmlns="" id="{706A6BD0-C8A0-4388-BC28-2B6A3295D2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p:blipFill>
          <p:spPr>
            <a:xfrm flipH="1">
              <a:off x="712691" y="2568798"/>
              <a:ext cx="636098" cy="535038"/>
            </a:xfrm>
            <a:prstGeom prst="rect">
              <a:avLst/>
            </a:prstGeom>
          </p:spPr>
        </p:pic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EF6E7514-3C83-4DE6-A936-7ED4D221B49B}"/>
              </a:ext>
            </a:extLst>
          </p:cNvPr>
          <p:cNvGrpSpPr/>
          <p:nvPr/>
        </p:nvGrpSpPr>
        <p:grpSpPr>
          <a:xfrm>
            <a:off x="468806" y="3645288"/>
            <a:ext cx="8738000" cy="769441"/>
            <a:chOff x="1449253" y="3574086"/>
            <a:chExt cx="8010047" cy="646829"/>
          </a:xfrm>
        </p:grpSpPr>
        <p:pic>
          <p:nvPicPr>
            <p:cNvPr id="33" name="Graphic 32" descr="Professor">
              <a:extLst>
                <a:ext uri="{FF2B5EF4-FFF2-40B4-BE49-F238E27FC236}">
                  <a16:creationId xmlns:a16="http://schemas.microsoft.com/office/drawing/2014/main" xmlns="" id="{9296EDA8-0DB6-4873-B210-993392B30E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1449253" y="3628754"/>
              <a:ext cx="636098" cy="535038"/>
            </a:xfrm>
            <a:prstGeom prst="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53B19FE6-D130-4745-913B-5EFBE19AAC26}"/>
                </a:ext>
              </a:extLst>
            </p:cNvPr>
            <p:cNvSpPr txBox="1"/>
            <p:nvPr/>
          </p:nvSpPr>
          <p:spPr>
            <a:xfrm>
              <a:off x="2123999" y="3574086"/>
              <a:ext cx="7335301" cy="646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প্রোগ্রাম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ব্যাখ্যা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 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A152B38E-09C5-49B4-93CF-05E76175D43F}"/>
              </a:ext>
            </a:extLst>
          </p:cNvPr>
          <p:cNvGrpSpPr/>
          <p:nvPr/>
        </p:nvGrpSpPr>
        <p:grpSpPr>
          <a:xfrm>
            <a:off x="500031" y="4263208"/>
            <a:ext cx="9259984" cy="769441"/>
            <a:chOff x="1449802" y="5024272"/>
            <a:chExt cx="9259984" cy="769441"/>
          </a:xfrm>
        </p:grpSpPr>
        <p:pic>
          <p:nvPicPr>
            <p:cNvPr id="36" name="Graphic 35" descr="Professor">
              <a:extLst>
                <a:ext uri="{FF2B5EF4-FFF2-40B4-BE49-F238E27FC236}">
                  <a16:creationId xmlns:a16="http://schemas.microsoft.com/office/drawing/2014/main" xmlns="" id="{1E686CE7-E2BF-469F-97CC-6876D660B4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xmlns="" id="{E05EC106-A294-4D42-9AF1-ECE8295F2837}"/>
                </a:ext>
              </a:extLst>
            </p:cNvPr>
            <p:cNvSpPr txBox="1"/>
            <p:nvPr/>
          </p:nvSpPr>
          <p:spPr>
            <a:xfrm>
              <a:off x="2123999" y="5024272"/>
              <a:ext cx="858578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খোলার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পদ্ধতি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বর্ণানা</a:t>
              </a:r>
              <a:r>
                <a:rPr lang="en-US" sz="32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C10C5124-E733-4E31-98C6-CEB72F3BC8D6}"/>
              </a:ext>
            </a:extLst>
          </p:cNvPr>
          <p:cNvGrpSpPr/>
          <p:nvPr/>
        </p:nvGrpSpPr>
        <p:grpSpPr>
          <a:xfrm>
            <a:off x="503572" y="4872809"/>
            <a:ext cx="9259984" cy="769441"/>
            <a:chOff x="1449802" y="5024272"/>
            <a:chExt cx="9259984" cy="769441"/>
          </a:xfrm>
        </p:grpSpPr>
        <p:pic>
          <p:nvPicPr>
            <p:cNvPr id="14" name="Graphic 13" descr="Professor">
              <a:extLst>
                <a:ext uri="{FF2B5EF4-FFF2-40B4-BE49-F238E27FC236}">
                  <a16:creationId xmlns:a16="http://schemas.microsoft.com/office/drawing/2014/main" xmlns="" id="{D3C7F19E-5A1A-444A-B4BD-FBD39C8C981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9"/>
                </a:ext>
              </a:extLst>
            </a:blip>
            <a:stretch>
              <a:fillRect/>
            </a:stretch>
          </p:blipFill>
          <p:spPr>
            <a:xfrm flipH="1">
              <a:off x="1449802" y="5118318"/>
              <a:ext cx="636098" cy="535038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A8579DBF-6894-4E4E-B16E-4C3EA671E9BC}"/>
                </a:ext>
              </a:extLst>
            </p:cNvPr>
            <p:cNvSpPr txBox="1"/>
            <p:nvPr/>
          </p:nvSpPr>
          <p:spPr>
            <a:xfrm>
              <a:off x="2123999" y="5024272"/>
              <a:ext cx="8585787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1422400">
                <a:lnSpc>
                  <a:spcPct val="150000"/>
                </a:lnSpc>
                <a:spcBef>
                  <a:spcPct val="0"/>
                </a:spcBef>
                <a:spcAft>
                  <a:spcPts val="600"/>
                </a:spcAft>
              </a:pP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ইলাস্ট্রেটর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নতুন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ফাইল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সংরক্ষণ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পারবে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9898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755FEAA-9C63-4CC4-9E38-3A10C69E6883}"/>
              </a:ext>
            </a:extLst>
          </p:cNvPr>
          <p:cNvSpPr txBox="1"/>
          <p:nvPr/>
        </p:nvSpPr>
        <p:spPr>
          <a:xfrm>
            <a:off x="90377" y="4623488"/>
            <a:ext cx="987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endParaRPr lang="en-US" sz="2800" b="1" u="sng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  <a:highlight>
                <a:srgbClr val="FFFF00"/>
              </a:highligh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4D261979-CCAE-456B-AF35-D5693475B4B3}"/>
              </a:ext>
            </a:extLst>
          </p:cNvPr>
          <p:cNvSpPr txBox="1"/>
          <p:nvPr/>
        </p:nvSpPr>
        <p:spPr>
          <a:xfrm>
            <a:off x="228600" y="5334045"/>
            <a:ext cx="96012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 মূলত</a:t>
            </a:r>
            <a:r>
              <a:rPr lang="en-US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নকশা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প্রনয়ণ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লোগো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ডিজাইন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আধুনিক</a:t>
            </a:r>
            <a:r>
              <a:rPr lang="en-US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অ্যাপ্লিকেশন সফ</a:t>
            </a:r>
            <a:r>
              <a:rPr lang="en-US" sz="2400" i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টওয়্যার</a:t>
            </a:r>
            <a:r>
              <a:rPr lang="en-US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400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2400" i="0" dirty="0"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35EC08FC-83B2-4E2C-8F63-15C36EB7AA12}"/>
              </a:ext>
            </a:extLst>
          </p:cNvPr>
          <p:cNvGrpSpPr/>
          <p:nvPr/>
        </p:nvGrpSpPr>
        <p:grpSpPr>
          <a:xfrm>
            <a:off x="1023641" y="1150158"/>
            <a:ext cx="8011118" cy="3083107"/>
            <a:chOff x="1028053" y="1095292"/>
            <a:chExt cx="8011118" cy="3083107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9623D626-C581-4FF4-97D4-28CF662624F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921" y="1095292"/>
              <a:ext cx="2381250" cy="1657350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9425DAB1-35A4-434C-9134-AD59E829763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053" y="1095292"/>
              <a:ext cx="2978824" cy="3053686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7666BF50-6DC7-459F-96D1-51F00E3E4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57921" y="2809525"/>
              <a:ext cx="2381250" cy="1339453"/>
            </a:xfrm>
            <a:prstGeom prst="rect">
              <a:avLst/>
            </a:prstGeom>
            <a:ln w="19050">
              <a:solidFill>
                <a:schemeClr val="tx1"/>
              </a:solidFill>
            </a:ln>
          </p:spPr>
        </p:pic>
        <p:pic>
          <p:nvPicPr>
            <p:cNvPr id="11" name="Picture 2" descr="D:\New Upload\Adove illustraror\New folder\index00020000000.jpg">
              <a:extLst>
                <a:ext uri="{FF2B5EF4-FFF2-40B4-BE49-F238E27FC236}">
                  <a16:creationId xmlns:a16="http://schemas.microsoft.com/office/drawing/2014/main" xmlns="" id="{5389DBC9-ABD8-4E68-AA18-00C1F2DC67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0652" y="1095292"/>
              <a:ext cx="2203493" cy="3083107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18314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46A2D7FA-EEAD-4E31-94C8-8405DF9CB8E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8099" y="1358086"/>
            <a:ext cx="4495800" cy="203290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A007100-4295-4C80-8F52-AE563D228E46}"/>
              </a:ext>
            </a:extLst>
          </p:cNvPr>
          <p:cNvSpPr txBox="1"/>
          <p:nvPr/>
        </p:nvSpPr>
        <p:spPr>
          <a:xfrm>
            <a:off x="2708033" y="3261617"/>
            <a:ext cx="71344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i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১. 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r>
              <a:rPr lang="en-US" sz="32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9E01E00-1D57-4DF8-90ED-F5FD18B1F5B2}"/>
              </a:ext>
            </a:extLst>
          </p:cNvPr>
          <p:cNvSpPr txBox="1"/>
          <p:nvPr/>
        </p:nvSpPr>
        <p:spPr>
          <a:xfrm>
            <a:off x="2649664" y="3846392"/>
            <a:ext cx="62949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২.  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/>
                <a:cs typeface="NikoshBAN" pitchFamily="2" charset="0"/>
              </a:rPr>
              <a:t>Adobe Illustrator</a:t>
            </a:r>
            <a:r>
              <a:rPr lang="en-US" sz="2400" b="1" dirty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r>
              <a:rPr 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41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2900</TotalTime>
  <Words>415</Words>
  <Application>Microsoft Office PowerPoint</Application>
  <PresentationFormat>Custom</PresentationFormat>
  <Paragraphs>87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NikoshBAN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Amairul</cp:lastModifiedBy>
  <cp:revision>593</cp:revision>
  <dcterms:created xsi:type="dcterms:W3CDTF">2019-12-22T11:54:28Z</dcterms:created>
  <dcterms:modified xsi:type="dcterms:W3CDTF">2022-03-25T12:06:42Z</dcterms:modified>
</cp:coreProperties>
</file>