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25"/>
  </p:notesMasterIdLst>
  <p:handoutMasterIdLst>
    <p:handoutMasterId r:id="rId26"/>
  </p:handoutMasterIdLst>
  <p:sldIdLst>
    <p:sldId id="497" r:id="rId3"/>
    <p:sldId id="260" r:id="rId4"/>
    <p:sldId id="454" r:id="rId5"/>
    <p:sldId id="455" r:id="rId6"/>
    <p:sldId id="451" r:id="rId7"/>
    <p:sldId id="453" r:id="rId8"/>
    <p:sldId id="498" r:id="rId9"/>
    <p:sldId id="459" r:id="rId10"/>
    <p:sldId id="477" r:id="rId11"/>
    <p:sldId id="472" r:id="rId12"/>
    <p:sldId id="486" r:id="rId13"/>
    <p:sldId id="474" r:id="rId14"/>
    <p:sldId id="478" r:id="rId15"/>
    <p:sldId id="475" r:id="rId16"/>
    <p:sldId id="479" r:id="rId17"/>
    <p:sldId id="476" r:id="rId18"/>
    <p:sldId id="480" r:id="rId19"/>
    <p:sldId id="495" r:id="rId20"/>
    <p:sldId id="481" r:id="rId21"/>
    <p:sldId id="485" r:id="rId22"/>
    <p:sldId id="468" r:id="rId23"/>
    <p:sldId id="47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97"/>
            <p14:sldId id="260"/>
            <p14:sldId id="454"/>
            <p14:sldId id="455"/>
            <p14:sldId id="451"/>
            <p14:sldId id="453"/>
            <p14:sldId id="498"/>
            <p14:sldId id="459"/>
            <p14:sldId id="477"/>
            <p14:sldId id="472"/>
            <p14:sldId id="486"/>
            <p14:sldId id="474"/>
            <p14:sldId id="478"/>
            <p14:sldId id="475"/>
            <p14:sldId id="479"/>
            <p14:sldId id="476"/>
            <p14:sldId id="480"/>
            <p14:sldId id="495"/>
            <p14:sldId id="481"/>
            <p14:sldId id="485"/>
            <p14:sldId id="468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CC"/>
    <a:srgbClr val="FF00FF"/>
    <a:srgbClr val="66FF33"/>
    <a:srgbClr val="990033"/>
    <a:srgbClr val="000099"/>
    <a:srgbClr val="00CC00"/>
    <a:srgbClr val="993366"/>
    <a:srgbClr val="811D59"/>
    <a:srgbClr val="3EFCD3"/>
    <a:srgbClr val="89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10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3/26/2022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3/26/2022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in: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Practice -Group work: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Individual work: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D059-E0D3-46C9-9208-9CD25A50B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4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1105-6A20-4526-B40F-37EC2CFF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5F0-AE4A-4D06-800D-32E67365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3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3C83-8E68-4980-927C-5F6D51B50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4A4D-FB6D-45B3-BFD0-F4CC2277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5BDC-E77A-47EC-BCE5-708FED813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7596-5B76-4291-ABDC-C0E80B8B4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EF70-147D-4189-BAEB-53C3FF853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12C-AC60-4486-903A-E9DD3C16A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BEDD-89FE-4F69-A59A-BE466B399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8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2B94-4A91-429E-95AA-77A34029C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83152A-8E0A-444C-BFC5-17E084698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3/26/2022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correspondent.com/2011/10/19/h-m-queen-elizabeth-ii-and-the-duke-of-edinburgh-have-arrived-in-australia-video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rakandi_High_Schoo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sive.org/browse/detail.cfm?imgnum=5509627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g"/><Relationship Id="rId7" Type="http://schemas.openxmlformats.org/officeDocument/2006/relationships/hyperlink" Target="https://royalcorrespondent.com/2011/10/19/h-m-queen-elizabeth-ii-and-the-duke-of-edinburgh-have-arrived-in-australia-vide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pngimg.com/download/14056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invasive.org/browse/detail.cfm?imgnum=550962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pngimg.com/download/140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pngimg.com/download/1405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405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03376-774B-40F3-BA1F-08DBD018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b="7707"/>
          <a:stretch/>
        </p:blipFill>
        <p:spPr>
          <a:xfrm>
            <a:off x="0" y="627961"/>
            <a:ext cx="12192000" cy="6230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CB8D3-8C95-440D-B368-2362DF7045A6}"/>
              </a:ext>
            </a:extLst>
          </p:cNvPr>
          <p:cNvSpPr txBox="1"/>
          <p:nvPr/>
        </p:nvSpPr>
        <p:spPr>
          <a:xfrm>
            <a:off x="2117186" y="870332"/>
            <a:ext cx="79576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Welcome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to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My Multimedia Classroom.</a:t>
            </a:r>
          </a:p>
        </p:txBody>
      </p:sp>
    </p:spTree>
    <p:extLst>
      <p:ext uri="{BB962C8B-B14F-4D97-AF65-F5344CB8AC3E}">
        <p14:creationId xmlns:p14="http://schemas.microsoft.com/office/powerpoint/2010/main" val="23732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9077" y="674026"/>
            <a:ext cx="40196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R </a:t>
            </a:r>
            <a:r>
              <a:rPr lang="en-US" sz="16600" b="1" dirty="0" err="1">
                <a:latin typeface="Century Gothic" pitchFamily="34" charset="0"/>
              </a:rPr>
              <a:t>r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077" y="3879918"/>
            <a:ext cx="46350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n-US" sz="13800" b="1" dirty="0">
                <a:latin typeface="Century Gothic" pitchFamily="34" charset="0"/>
              </a:rPr>
              <a:t>ose</a:t>
            </a:r>
            <a:endParaRPr lang="en-US" sz="115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say-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0" y="1517231"/>
            <a:ext cx="4319652" cy="48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5823" y="674026"/>
            <a:ext cx="3894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S </a:t>
            </a:r>
            <a:r>
              <a:rPr lang="en-US" sz="16600" b="1" dirty="0" err="1">
                <a:latin typeface="Century Gothic" pitchFamily="34" charset="0"/>
              </a:rPr>
              <a:t>s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6964" y="4067499"/>
            <a:ext cx="43229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S</a:t>
            </a:r>
            <a:r>
              <a:rPr lang="en-US" sz="16600" b="1" dirty="0">
                <a:latin typeface="Century Gothic" pitchFamily="34" charset="0"/>
              </a:rPr>
              <a:t>un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 listen and say-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2C049-ADE1-488E-8B17-C66AE1D4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0" y="1498744"/>
            <a:ext cx="4674175" cy="46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3310" y="757622"/>
            <a:ext cx="44616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T </a:t>
            </a:r>
            <a:r>
              <a:rPr lang="en-US" sz="16600" b="1" dirty="0" err="1">
                <a:latin typeface="Century Gothic" pitchFamily="34" charset="0"/>
              </a:rPr>
              <a:t>t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3310" y="4283003"/>
            <a:ext cx="46823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  <a:r>
              <a:rPr lang="en-US" sz="13800" b="1" dirty="0">
                <a:latin typeface="Century Gothic" pitchFamily="34" charset="0"/>
              </a:rPr>
              <a:t>iger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331" y="0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say-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1" y="1027969"/>
            <a:ext cx="9557885" cy="35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6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3915" y="320083"/>
            <a:ext cx="34957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P </a:t>
            </a:r>
            <a:r>
              <a:rPr lang="en-US" sz="16600" b="1" dirty="0" err="1">
                <a:latin typeface="Century Gothic" pitchFamily="34" charset="0"/>
              </a:rPr>
              <a:t>p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9531" y="3996053"/>
            <a:ext cx="53613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P</a:t>
            </a:r>
            <a:r>
              <a:rPr lang="en-US" sz="16600" b="1" dirty="0">
                <a:latin typeface="Century Gothic" pitchFamily="34" charset="0"/>
              </a:rPr>
              <a:t>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say-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30" y="1027969"/>
            <a:ext cx="476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1027969"/>
            <a:ext cx="4106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Q </a:t>
            </a:r>
            <a:r>
              <a:rPr lang="en-US" sz="11500" b="1" dirty="0" err="1">
                <a:latin typeface="Century Gothic" pitchFamily="34" charset="0"/>
              </a:rPr>
              <a:t>q</a:t>
            </a:r>
            <a:endParaRPr lang="en-US" sz="115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5916" y="3745735"/>
            <a:ext cx="5797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Century Gothic" pitchFamily="34" charset="0"/>
              </a:rPr>
              <a:t>Q</a:t>
            </a:r>
            <a:r>
              <a:rPr lang="en-US" sz="11500" b="1" dirty="0">
                <a:latin typeface="Century Gothic" pitchFamily="34" charset="0"/>
              </a:rPr>
              <a:t>ueen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2462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 listen and say-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0F0ED-FED2-40F6-A4A5-82700B32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2462" y="1344057"/>
            <a:ext cx="3912752" cy="4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355" y="1859340"/>
            <a:ext cx="299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R </a:t>
            </a:r>
            <a:r>
              <a:rPr lang="en-US" sz="9600" b="1" dirty="0" err="1">
                <a:latin typeface="Century Gothic" pitchFamily="34" charset="0"/>
              </a:rPr>
              <a:t>r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 listen and say-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355" y="4347202"/>
            <a:ext cx="3152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n-US" sz="9600" b="1" dirty="0">
                <a:latin typeface="Century Gothic" pitchFamily="34" charset="0"/>
              </a:rPr>
              <a:t>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8826" y="1686910"/>
            <a:ext cx="5127740" cy="3342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0800" y="1623775"/>
            <a:ext cx="2729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S </a:t>
            </a:r>
            <a:r>
              <a:rPr lang="en-US" sz="11500" b="1" dirty="0" err="1">
                <a:latin typeface="Century Gothic" pitchFamily="34" charset="0"/>
              </a:rPr>
              <a:t>s</a:t>
            </a:r>
            <a:endParaRPr lang="en-US" sz="115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5591" y="3872644"/>
            <a:ext cx="468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S</a:t>
            </a:r>
            <a:r>
              <a:rPr lang="en-US" sz="9600" b="1" dirty="0">
                <a:latin typeface="Century Gothic" pitchFamily="34" charset="0"/>
              </a:rPr>
              <a:t>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8670" y="165846"/>
            <a:ext cx="44067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 listen and say-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4AB81-DF48-4936-AACD-2B77A5CB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327895" y="1723444"/>
            <a:ext cx="4406747" cy="35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6567" y="1801810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T </a:t>
            </a:r>
            <a:r>
              <a:rPr lang="en-US" sz="11500" b="1" dirty="0" err="1">
                <a:latin typeface="Century Gothic" pitchFamily="34" charset="0"/>
              </a:rPr>
              <a:t>t</a:t>
            </a:r>
            <a:endParaRPr lang="en-US" sz="115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6567" y="3663858"/>
            <a:ext cx="5604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  <a:r>
              <a:rPr lang="en-US" sz="11500" b="1" dirty="0">
                <a:latin typeface="Century Gothic" pitchFamily="34" charset="0"/>
              </a:rPr>
              <a:t>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3081" y="162900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 listen and say-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C06C3-A389-40B0-B988-A43DEDE16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6136" y="2104222"/>
            <a:ext cx="4822933" cy="37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A8022-6DF1-4B3E-873F-B8C3CA6BA29B}"/>
              </a:ext>
            </a:extLst>
          </p:cNvPr>
          <p:cNvSpPr txBox="1"/>
          <p:nvPr/>
        </p:nvSpPr>
        <p:spPr>
          <a:xfrm>
            <a:off x="3022888" y="390742"/>
            <a:ext cx="747191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Sound  and  </a:t>
            </a:r>
            <a:r>
              <a:rPr lang="en-US" sz="4000" b="1" dirty="0" err="1"/>
              <a:t>Pronounciations</a:t>
            </a:r>
            <a:r>
              <a:rPr lang="en-US" sz="40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18E0E-895B-49BE-9385-0FD0A9FB61EC}"/>
              </a:ext>
            </a:extLst>
          </p:cNvPr>
          <p:cNvSpPr txBox="1"/>
          <p:nvPr/>
        </p:nvSpPr>
        <p:spPr>
          <a:xfrm>
            <a:off x="2181339" y="1795750"/>
            <a:ext cx="91550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       Pot                        rose</a:t>
            </a:r>
          </a:p>
          <a:p>
            <a:endParaRPr lang="en-US" sz="4400" b="1" dirty="0"/>
          </a:p>
          <a:p>
            <a:r>
              <a:rPr lang="en-US" sz="4400" b="1" dirty="0"/>
              <a:t>         Quail                     tiger</a:t>
            </a:r>
          </a:p>
          <a:p>
            <a:endParaRPr lang="en-US" sz="4400" b="1" dirty="0"/>
          </a:p>
          <a:p>
            <a:r>
              <a:rPr lang="en-US" sz="4400" b="1" dirty="0"/>
              <a:t>         Sun                       queen</a:t>
            </a:r>
          </a:p>
        </p:txBody>
      </p:sp>
    </p:spTree>
    <p:extLst>
      <p:ext uri="{BB962C8B-B14F-4D97-AF65-F5344CB8AC3E}">
        <p14:creationId xmlns:p14="http://schemas.microsoft.com/office/powerpoint/2010/main" val="101792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9911" y="320083"/>
            <a:ext cx="5031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Narrow" pitchFamily="34" charset="0"/>
                <a:cs typeface="Nikosh" pitchFamily="2" charset="0"/>
              </a:rPr>
              <a:t>Read and say. Trace and write-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6988" y="1448145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9734" y="1947972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9734" y="2922058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734" y="3437651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33576" y="1103074"/>
            <a:ext cx="3736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 Narrow" panose="020B0606020202030204" pitchFamily="34" charset="0"/>
              </a:rPr>
              <a:t>quail</a:t>
            </a:r>
            <a:endParaRPr lang="en-US" sz="16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00" y="1124121"/>
            <a:ext cx="30266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 Narrow" panose="020B0606020202030204" pitchFamily="34" charset="0"/>
              </a:rPr>
              <a:t>pot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2798" y="4254407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544" y="4754234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5544" y="5728320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5544" y="6243913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66083" y="1113124"/>
            <a:ext cx="32792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 Narrow" panose="020B0606020202030204" pitchFamily="34" charset="0"/>
              </a:rPr>
              <a:t>rose</a:t>
            </a:r>
            <a:endParaRPr lang="en-US" sz="166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5272" y="3908892"/>
            <a:ext cx="3405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 Narrow" panose="020B0606020202030204" pitchFamily="34" charset="0"/>
              </a:rPr>
              <a:t>sun</a:t>
            </a:r>
            <a:endParaRPr lang="en-US" sz="166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5746" y="3933326"/>
            <a:ext cx="4353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Arial Narrow" panose="020B0606020202030204" pitchFamily="34" charset="0"/>
              </a:rPr>
              <a:t>tiger</a:t>
            </a:r>
            <a:endParaRPr lang="en-US" sz="1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1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5" grpId="0"/>
      <p:bldP spid="2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441BCE-449C-4407-A9A4-D724546F4D69}"/>
              </a:ext>
            </a:extLst>
          </p:cNvPr>
          <p:cNvSpPr txBox="1"/>
          <p:nvPr/>
        </p:nvSpPr>
        <p:spPr>
          <a:xfrm>
            <a:off x="3096145" y="4151555"/>
            <a:ext cx="6030309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2800" dirty="0">
                <a:effectLst/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Sub: English</a:t>
            </a:r>
          </a:p>
          <a:p>
            <a:pPr algn="ctr"/>
            <a:r>
              <a:rPr lang="en-US" sz="2800" dirty="0"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Class:Two</a:t>
            </a:r>
          </a:p>
          <a:p>
            <a:pPr algn="ctr"/>
            <a:r>
              <a:rPr lang="en-US" sz="2800" dirty="0">
                <a:effectLst/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Unit: 4 </a:t>
            </a:r>
            <a:r>
              <a:rPr lang="en-US" sz="2800" dirty="0"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(Alphabet</a:t>
            </a:r>
            <a:r>
              <a:rPr lang="en-US" sz="2800" dirty="0">
                <a:effectLst/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>
                <a:effectLst/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Lesson: 4-6(Pp</a:t>
            </a:r>
            <a:r>
              <a:rPr lang="en-US" sz="2800" dirty="0"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 - Tt </a:t>
            </a:r>
            <a:r>
              <a:rPr lang="en-US" sz="2800" dirty="0">
                <a:effectLst/>
                <a:highlight>
                  <a:srgbClr val="00FFFF"/>
                </a:highlight>
                <a:latin typeface="Franklin Gothic Demi Cond" panose="020B0706030402020204" pitchFamily="34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69850-C295-42FB-9C57-8B827CE28EA4}"/>
              </a:ext>
            </a:extLst>
          </p:cNvPr>
          <p:cNvSpPr txBox="1"/>
          <p:nvPr/>
        </p:nvSpPr>
        <p:spPr>
          <a:xfrm>
            <a:off x="3065545" y="1893988"/>
            <a:ext cx="6060909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Mijanur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Rahman</a:t>
            </a: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en-US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Gopalpur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(Uttar)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ov’t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Primary School</a:t>
            </a: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Durgapur,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Netrakona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AA711-5A98-477F-914F-64B05C2B8F0A}"/>
              </a:ext>
            </a:extLst>
          </p:cNvPr>
          <p:cNvSpPr/>
          <p:nvPr/>
        </p:nvSpPr>
        <p:spPr>
          <a:xfrm>
            <a:off x="2600386" y="363101"/>
            <a:ext cx="7270727" cy="9144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Teacher Identification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6BA0ED-D39A-4CD8-A813-BE3A2CF7594B}"/>
              </a:ext>
            </a:extLst>
          </p:cNvPr>
          <p:cNvSpPr/>
          <p:nvPr/>
        </p:nvSpPr>
        <p:spPr>
          <a:xfrm>
            <a:off x="5593506" y="1277500"/>
            <a:ext cx="1035585" cy="6164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/>
          <a:stretch/>
        </p:blipFill>
        <p:spPr>
          <a:xfrm>
            <a:off x="516620" y="1259129"/>
            <a:ext cx="9773008" cy="5109182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20" name="TextBox 19"/>
          <p:cNvSpPr txBox="1"/>
          <p:nvPr/>
        </p:nvSpPr>
        <p:spPr>
          <a:xfrm>
            <a:off x="336633" y="328432"/>
            <a:ext cx="38569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 in the box.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67783" y="3044279"/>
            <a:ext cx="139383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76994" y="2010120"/>
            <a:ext cx="139383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60071" y="3974977"/>
            <a:ext cx="2048918" cy="76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Tiger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5417" y="5141061"/>
            <a:ext cx="15754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06351" y="1479307"/>
            <a:ext cx="1780904" cy="5071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0" y="774708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quail</a:t>
            </a:r>
          </a:p>
        </p:txBody>
      </p:sp>
    </p:spTree>
    <p:extLst>
      <p:ext uri="{BB962C8B-B14F-4D97-AF65-F5344CB8AC3E}">
        <p14:creationId xmlns:p14="http://schemas.microsoft.com/office/powerpoint/2010/main" val="971957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81875 0.0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38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431 0.0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703 -0.080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9231 0.05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50677 0.13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8215" y="1000646"/>
            <a:ext cx="200299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Queen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215" y="5410202"/>
            <a:ext cx="2003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215" y="3814917"/>
            <a:ext cx="200299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215" y="2206834"/>
            <a:ext cx="200299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Pot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11215" y="1272093"/>
            <a:ext cx="5943599" cy="13532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3011214" y="1416145"/>
            <a:ext cx="5940053" cy="26828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>
            <a:off x="3011214" y="4230416"/>
            <a:ext cx="5943600" cy="15952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3011215" y="2757589"/>
            <a:ext cx="5943599" cy="306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594839" y="302206"/>
            <a:ext cx="2598682" cy="6338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1712" y="270674"/>
            <a:ext cx="31494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  <a:cs typeface="Nikosh" pitchFamily="2" charset="0"/>
              </a:rPr>
              <a:t>Say read and match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4DC9B-514F-4697-A3DD-B4049DB2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49" y="1777306"/>
            <a:ext cx="1430376" cy="11405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E5604E-A1B5-48DC-AA2D-7DF9A360E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80785" y="515965"/>
            <a:ext cx="1430376" cy="94122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546232-A7A7-487A-A7C3-439360044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95457" y="3237988"/>
            <a:ext cx="1597445" cy="1652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C2DD2-CCF2-4C91-A21D-E0825ABAEE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56352" y="4960369"/>
            <a:ext cx="1536550" cy="15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46DD92-FA3B-471B-8722-85C54CD8AEEE}"/>
              </a:ext>
            </a:extLst>
          </p:cNvPr>
          <p:cNvSpPr txBox="1"/>
          <p:nvPr/>
        </p:nvSpPr>
        <p:spPr>
          <a:xfrm>
            <a:off x="2937415" y="903383"/>
            <a:ext cx="686790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atin typeface="Colonna MT" panose="04020805060202030203" pitchFamily="82" charset="0"/>
              </a:rPr>
              <a:t>Thank you</a:t>
            </a:r>
          </a:p>
          <a:p>
            <a:pPr algn="ctr"/>
            <a:r>
              <a:rPr lang="en-US" sz="8800" b="1" dirty="0">
                <a:latin typeface="Colonna MT" panose="04020805060202030203" pitchFamily="82" charset="0"/>
              </a:rPr>
              <a:t> so much.</a:t>
            </a:r>
          </a:p>
          <a:p>
            <a:pPr algn="ctr"/>
            <a:r>
              <a:rPr lang="en-US" sz="8800" b="1" dirty="0">
                <a:latin typeface="Colonna MT" panose="04020805060202030203" pitchFamily="82" charset="0"/>
              </a:rPr>
              <a:t>See you again </a:t>
            </a:r>
          </a:p>
          <a:p>
            <a:pPr algn="ctr"/>
            <a:r>
              <a:rPr lang="en-US" sz="8800" b="1" dirty="0">
                <a:latin typeface="Colonna MT" panose="04020805060202030203" pitchFamily="82" charset="0"/>
              </a:rPr>
              <a:t>tomorrow.</a:t>
            </a:r>
          </a:p>
        </p:txBody>
      </p:sp>
    </p:spTree>
    <p:extLst>
      <p:ext uri="{BB962C8B-B14F-4D97-AF65-F5344CB8AC3E}">
        <p14:creationId xmlns:p14="http://schemas.microsoft.com/office/powerpoint/2010/main" val="2013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9884" y="1060579"/>
            <a:ext cx="6123332" cy="106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1755" y="2305727"/>
            <a:ext cx="466666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Alphabat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Pp-Tt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9253" y="4266640"/>
            <a:ext cx="557429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  <a:cs typeface="Nikosh" pitchFamily="2" charset="0"/>
              </a:rPr>
              <a:t>Unit			: 	4</a:t>
            </a:r>
          </a:p>
          <a:p>
            <a:r>
              <a:rPr lang="en-US" sz="3600" b="1" dirty="0">
                <a:latin typeface="Arial Narrow" pitchFamily="34" charset="0"/>
                <a:cs typeface="Nikosh" pitchFamily="2" charset="0"/>
              </a:rPr>
              <a:t>Lessons		: 	4-6</a:t>
            </a:r>
          </a:p>
          <a:p>
            <a:r>
              <a:rPr lang="en-US" sz="3600" b="1">
                <a:latin typeface="Arial Narrow" pitchFamily="34" charset="0"/>
                <a:cs typeface="Nikosh" pitchFamily="2" charset="0"/>
              </a:rPr>
              <a:t>Activity		:  A,B &amp; C</a:t>
            </a:r>
            <a:endParaRPr lang="en-US" sz="3600" b="1" dirty="0">
              <a:latin typeface="Arial Narrow" pitchFamily="34" charset="0"/>
              <a:cs typeface="Nikosh" pitchFamily="2" charset="0"/>
            </a:endParaRPr>
          </a:p>
          <a:p>
            <a:r>
              <a:rPr lang="en-US" sz="3600" b="1" dirty="0">
                <a:latin typeface="Arial Narrow" pitchFamily="34" charset="0"/>
                <a:cs typeface="Nikosh" pitchFamily="2" charset="0"/>
              </a:rPr>
              <a:t>Page			: 	9</a:t>
            </a:r>
          </a:p>
        </p:txBody>
      </p:sp>
    </p:spTree>
    <p:extLst>
      <p:ext uri="{BB962C8B-B14F-4D97-AF65-F5344CB8AC3E}">
        <p14:creationId xmlns:p14="http://schemas.microsoft.com/office/powerpoint/2010/main" val="3761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71751" y="1880263"/>
            <a:ext cx="9470683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Learning Outcomes: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</a:t>
            </a:r>
          </a:p>
          <a:p>
            <a:pPr marL="457200" indent="-457200"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 with proper sounds and stress</a:t>
            </a:r>
          </a:p>
          <a:p>
            <a:pPr marL="457200" indent="-457200"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small and capital( non cursive).</a:t>
            </a:r>
          </a:p>
        </p:txBody>
      </p:sp>
    </p:spTree>
    <p:extLst>
      <p:ext uri="{BB962C8B-B14F-4D97-AF65-F5344CB8AC3E}">
        <p14:creationId xmlns:p14="http://schemas.microsoft.com/office/powerpoint/2010/main" val="1320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720" y="447736"/>
            <a:ext cx="8823762" cy="132343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8904" y="2579849"/>
            <a:ext cx="8994193" cy="3477875"/>
          </a:xfrm>
          <a:prstGeom prst="rect">
            <a:avLst/>
          </a:prstGeom>
          <a:solidFill>
            <a:srgbClr val="66FF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We shall overcome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       We shall overcome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We shall overcome someday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       Oh deep in my heart, I do believe,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0318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420" y="177085"/>
            <a:ext cx="831812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Century Gothic" pitchFamily="34" charset="0"/>
                <a:cs typeface="Times New Roman" pitchFamily="18" charset="0"/>
              </a:rPr>
              <a:t>What can you see in these pictures?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21" y="3809094"/>
            <a:ext cx="3489388" cy="196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31" y="1661921"/>
            <a:ext cx="3277511" cy="1494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30" y="3809095"/>
            <a:ext cx="3277512" cy="2080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03D0B6-1A9C-45FD-9E9F-63E35E0B5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37420" y="1598465"/>
            <a:ext cx="3489389" cy="1564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A7E9C-CDD2-4212-B457-DA3A256208E0}"/>
              </a:ext>
            </a:extLst>
          </p:cNvPr>
          <p:cNvSpPr txBox="1"/>
          <p:nvPr/>
        </p:nvSpPr>
        <p:spPr>
          <a:xfrm>
            <a:off x="3189644" y="315629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Pot.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72E77-3BF7-4B5F-B6BE-29FD4E2F20B7}"/>
              </a:ext>
            </a:extLst>
          </p:cNvPr>
          <p:cNvSpPr txBox="1"/>
          <p:nvPr/>
        </p:nvSpPr>
        <p:spPr>
          <a:xfrm>
            <a:off x="8001456" y="307734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rose.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BEB4F-288F-4A69-9A9E-C7B02424EA89}"/>
              </a:ext>
            </a:extLst>
          </p:cNvPr>
          <p:cNvSpPr txBox="1"/>
          <p:nvPr/>
        </p:nvSpPr>
        <p:spPr>
          <a:xfrm>
            <a:off x="2907516" y="588947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Quail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839EE-EC85-4305-B1EE-B10DCA14E45E}"/>
              </a:ext>
            </a:extLst>
          </p:cNvPr>
          <p:cNvSpPr txBox="1"/>
          <p:nvPr/>
        </p:nvSpPr>
        <p:spPr>
          <a:xfrm>
            <a:off x="8065479" y="5887744"/>
            <a:ext cx="128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tiger.</a:t>
            </a:r>
          </a:p>
        </p:txBody>
      </p:sp>
    </p:spTree>
    <p:extLst>
      <p:ext uri="{BB962C8B-B14F-4D97-AF65-F5344CB8AC3E}">
        <p14:creationId xmlns:p14="http://schemas.microsoft.com/office/powerpoint/2010/main" val="8690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B05E8-D23D-42CE-9539-D37424DA5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75410" y="745483"/>
            <a:ext cx="3489387" cy="1990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C4708-5DC8-46A8-81F2-F5C7F6053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9" y="732286"/>
            <a:ext cx="3277511" cy="1990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EE746-4826-4D19-BE64-F6253C774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0" y="4090407"/>
            <a:ext cx="3489388" cy="1760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640A4C-8D05-4E88-AF74-7C9BE278C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8" y="4045330"/>
            <a:ext cx="3277512" cy="17602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DAC95-12EC-4AB6-B93C-390E3795522F}"/>
              </a:ext>
            </a:extLst>
          </p:cNvPr>
          <p:cNvSpPr txBox="1"/>
          <p:nvPr/>
        </p:nvSpPr>
        <p:spPr>
          <a:xfrm>
            <a:off x="1800039" y="99152"/>
            <a:ext cx="3040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What’s this?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E2A77-9972-4C03-96CE-A65460E38510}"/>
              </a:ext>
            </a:extLst>
          </p:cNvPr>
          <p:cNvSpPr txBox="1"/>
          <p:nvPr/>
        </p:nvSpPr>
        <p:spPr>
          <a:xfrm>
            <a:off x="1575410" y="2782669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This is a pot.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506AD-4C6C-4CBC-9783-2A625959634A}"/>
              </a:ext>
            </a:extLst>
          </p:cNvPr>
          <p:cNvSpPr txBox="1"/>
          <p:nvPr/>
        </p:nvSpPr>
        <p:spPr>
          <a:xfrm>
            <a:off x="7245728" y="57717"/>
            <a:ext cx="316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What’s this?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38E7E-A0B9-4F29-AB61-DBFC70C61783}"/>
              </a:ext>
            </a:extLst>
          </p:cNvPr>
          <p:cNvSpPr txBox="1"/>
          <p:nvPr/>
        </p:nvSpPr>
        <p:spPr>
          <a:xfrm>
            <a:off x="7229353" y="3478960"/>
            <a:ext cx="2776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What’s this?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5E9F8-CA34-41D8-81A9-B851D0A185E1}"/>
              </a:ext>
            </a:extLst>
          </p:cNvPr>
          <p:cNvSpPr txBox="1"/>
          <p:nvPr/>
        </p:nvSpPr>
        <p:spPr>
          <a:xfrm>
            <a:off x="1676803" y="3475921"/>
            <a:ext cx="2904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What’s this?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6B251-E829-49BE-96B1-3F452A9B81AC}"/>
              </a:ext>
            </a:extLst>
          </p:cNvPr>
          <p:cNvSpPr txBox="1"/>
          <p:nvPr/>
        </p:nvSpPr>
        <p:spPr>
          <a:xfrm>
            <a:off x="6993958" y="2861617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This is a rose.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6A987-C71B-4B37-A7EA-C7C085841323}"/>
              </a:ext>
            </a:extLst>
          </p:cNvPr>
          <p:cNvSpPr txBox="1"/>
          <p:nvPr/>
        </p:nvSpPr>
        <p:spPr>
          <a:xfrm>
            <a:off x="1575410" y="5971142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This is a quail.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DC7A22-6D1A-4177-A795-E51DA63A5F7A}"/>
              </a:ext>
            </a:extLst>
          </p:cNvPr>
          <p:cNvSpPr txBox="1"/>
          <p:nvPr/>
        </p:nvSpPr>
        <p:spPr>
          <a:xfrm>
            <a:off x="7147700" y="5850697"/>
            <a:ext cx="326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This is a tiger.</a:t>
            </a:r>
          </a:p>
        </p:txBody>
      </p:sp>
    </p:spTree>
    <p:extLst>
      <p:ext uri="{BB962C8B-B14F-4D97-AF65-F5344CB8AC3E}">
        <p14:creationId xmlns:p14="http://schemas.microsoft.com/office/powerpoint/2010/main" val="193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Look, listen and say-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7090" y="674026"/>
            <a:ext cx="37364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P </a:t>
            </a:r>
            <a:r>
              <a:rPr lang="en-US" sz="16600" b="1" dirty="0" err="1">
                <a:latin typeface="Century Gothic" pitchFamily="34" charset="0"/>
              </a:rPr>
              <a:t>p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3058" y="3926086"/>
            <a:ext cx="44230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P</a:t>
            </a:r>
            <a:r>
              <a:rPr lang="en-US" sz="16600" b="1" dirty="0">
                <a:latin typeface="Century Gothic" pitchFamily="34" charset="0"/>
              </a:rPr>
              <a:t>ot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3BF54E-CF84-496E-8C70-62FB9FC65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4086" y="1829307"/>
            <a:ext cx="3489389" cy="229609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89669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6276" y="777283"/>
            <a:ext cx="40675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Q </a:t>
            </a:r>
            <a:r>
              <a:rPr lang="en-US" sz="16600" b="1" dirty="0" err="1">
                <a:latin typeface="Century Gothic" pitchFamily="34" charset="0"/>
              </a:rPr>
              <a:t>q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87" y="3994169"/>
            <a:ext cx="5883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Q</a:t>
            </a:r>
            <a:r>
              <a:rPr lang="en-US" sz="16600" b="1" dirty="0">
                <a:latin typeface="Century Gothic" pitchFamily="34" charset="0"/>
              </a:rPr>
              <a:t>uail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41" y="320083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say-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7" y="1588324"/>
            <a:ext cx="4909551" cy="36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358</Words>
  <Application>Microsoft Office PowerPoint</Application>
  <PresentationFormat>Widescreen</PresentationFormat>
  <Paragraphs>114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Colonna MT</vt:lpstr>
      <vt:lpstr>Franklin Gothic Demi Cond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2022-03-26T13:07:02Z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