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25"/>
  </p:notesMasterIdLst>
  <p:sldIdLst>
    <p:sldId id="256" r:id="rId2"/>
    <p:sldId id="304" r:id="rId3"/>
    <p:sldId id="258" r:id="rId4"/>
    <p:sldId id="259" r:id="rId5"/>
    <p:sldId id="290" r:id="rId6"/>
    <p:sldId id="303" r:id="rId7"/>
    <p:sldId id="296" r:id="rId8"/>
    <p:sldId id="266" r:id="rId9"/>
    <p:sldId id="260" r:id="rId10"/>
    <p:sldId id="281" r:id="rId11"/>
    <p:sldId id="292" r:id="rId12"/>
    <p:sldId id="293" r:id="rId13"/>
    <p:sldId id="294" r:id="rId14"/>
    <p:sldId id="267" r:id="rId15"/>
    <p:sldId id="300" r:id="rId16"/>
    <p:sldId id="299" r:id="rId17"/>
    <p:sldId id="298" r:id="rId18"/>
    <p:sldId id="263" r:id="rId19"/>
    <p:sldId id="291" r:id="rId20"/>
    <p:sldId id="268" r:id="rId21"/>
    <p:sldId id="301" r:id="rId22"/>
    <p:sldId id="302" r:id="rId23"/>
    <p:sldId id="289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7" autoAdjust="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E12BA-8FC1-4945-82E4-14CB14D148F5}" type="datetimeFigureOut">
              <a:rPr lang="en-US" smtClean="0"/>
              <a:t>26-Mar-22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7FF74-0A6D-4F1A-8A3D-DE9388458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F74-0A6D-4F1A-8A3D-DE9388458D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50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F74-0A6D-4F1A-8A3D-DE9388458D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28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F74-0A6D-4F1A-8A3D-DE9388458D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23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F74-0A6D-4F1A-8A3D-DE9388458D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93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F74-0A6D-4F1A-8A3D-DE9388458D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14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F74-0A6D-4F1A-8A3D-DE9388458D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98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F74-0A6D-4F1A-8A3D-DE9388458D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24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F74-0A6D-4F1A-8A3D-DE9388458D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57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F74-0A6D-4F1A-8A3D-DE9388458D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98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F74-0A6D-4F1A-8A3D-DE9388458D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7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F74-0A6D-4F1A-8A3D-DE9388458D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90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F74-0A6D-4F1A-8A3D-DE9388458D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30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F74-0A6D-4F1A-8A3D-DE9388458D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96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F74-0A6D-4F1A-8A3D-DE9388458D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1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841772"/>
            <a:ext cx="6751097" cy="17907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2701528"/>
            <a:ext cx="6751097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8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3217030"/>
            <a:ext cx="7775673" cy="614516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465991"/>
            <a:ext cx="7775673" cy="2534801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31546"/>
            <a:ext cx="7774499" cy="511854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6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25686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3153615"/>
            <a:ext cx="7765321" cy="119414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0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32010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3153616"/>
            <a:ext cx="7765322" cy="11897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55143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22907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08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1595207"/>
            <a:ext cx="7766495" cy="1883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487917"/>
            <a:ext cx="7765322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35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457201"/>
            <a:ext cx="776532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66240"/>
            <a:ext cx="2474217" cy="61747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183718"/>
            <a:ext cx="2474217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1566240"/>
            <a:ext cx="2473919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183718"/>
            <a:ext cx="2474866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566240"/>
            <a:ext cx="2468408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183718"/>
            <a:ext cx="2468408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0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146924"/>
            <a:ext cx="247421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1724240"/>
            <a:ext cx="2205038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3579121"/>
            <a:ext cx="2474216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146924"/>
            <a:ext cx="247423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724240"/>
            <a:ext cx="2197894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79120"/>
            <a:ext cx="2475252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146924"/>
            <a:ext cx="2467425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1724240"/>
            <a:ext cx="2199085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3579121"/>
            <a:ext cx="2470694" cy="76427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63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7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906993" cy="38862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457200"/>
            <a:ext cx="5744029" cy="3886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6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492920"/>
            <a:ext cx="7300134" cy="2139553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2701529"/>
            <a:ext cx="7300134" cy="112514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4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1566240"/>
            <a:ext cx="3829503" cy="2777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1566240"/>
            <a:ext cx="3820616" cy="2777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1"/>
            <a:ext cx="7765321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1566240"/>
            <a:ext cx="3659399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184174"/>
            <a:ext cx="3830406" cy="2159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1566240"/>
            <a:ext cx="3649166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84174"/>
            <a:ext cx="3821518" cy="2159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9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8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4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2949178" cy="177165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457200"/>
            <a:ext cx="4642119" cy="38862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228850"/>
            <a:ext cx="2949178" cy="211454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2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4447330" cy="177165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569161"/>
            <a:ext cx="2441517" cy="366227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228850"/>
            <a:ext cx="4451213" cy="211455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1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72048"/>
            <a:ext cx="7765322" cy="277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49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 (7)[1]">
            <a:hlinkClick r:id="" action="ppaction://media"/>
            <a:extLst>
              <a:ext uri="{FF2B5EF4-FFF2-40B4-BE49-F238E27FC236}">
                <a16:creationId xmlns:a16="http://schemas.microsoft.com/office/drawing/2014/main" id="{746DDD44-07BB-400B-B6C4-7AF73CF8A6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75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DCCA42-1F3F-4393-BAC7-228BD57CA5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" y="22034"/>
            <a:ext cx="9144000" cy="472636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ADD1737-003F-4266-A5E8-7CA0D9412C23}"/>
              </a:ext>
            </a:extLst>
          </p:cNvPr>
          <p:cNvGrpSpPr/>
          <p:nvPr/>
        </p:nvGrpSpPr>
        <p:grpSpPr>
          <a:xfrm>
            <a:off x="0" y="4762440"/>
            <a:ext cx="9144000" cy="400110"/>
            <a:chOff x="0" y="4762440"/>
            <a:chExt cx="9144000" cy="4001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7AE4F0-85F8-42E5-BE55-A7DAE6BCA5D5}"/>
                </a:ext>
              </a:extLst>
            </p:cNvPr>
            <p:cNvSpPr txBox="1"/>
            <p:nvPr/>
          </p:nvSpPr>
          <p:spPr>
            <a:xfrm>
              <a:off x="0" y="4762440"/>
              <a:ext cx="9144000" cy="40011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387C377E-EEB9-4C39-B976-60E067502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8763000" y="4796964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8EBEDA86-5116-4C30-85E7-01B639D3D6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73657" y="4792567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0188BE2-CBA6-4316-AC52-D798ADBEB800}"/>
              </a:ext>
            </a:extLst>
          </p:cNvPr>
          <p:cNvSpPr/>
          <p:nvPr/>
        </p:nvSpPr>
        <p:spPr>
          <a:xfrm>
            <a:off x="0" y="0"/>
            <a:ext cx="9144000" cy="51625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2EA093-B923-4865-A002-F1DA1A9D9C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22" y="33105"/>
            <a:ext cx="1013680" cy="778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84D0AB-3588-427A-82E8-2D1A3AD6F7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" y="40179"/>
            <a:ext cx="1013681" cy="77897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5F2ED03-C4CA-4613-9657-0320BF942A20}"/>
              </a:ext>
            </a:extLst>
          </p:cNvPr>
          <p:cNvSpPr/>
          <p:nvPr/>
        </p:nvSpPr>
        <p:spPr>
          <a:xfrm>
            <a:off x="2594682" y="4724736"/>
            <a:ext cx="392735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*****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২০২২ ***** </a:t>
            </a:r>
            <a:endParaRPr lang="en-US" sz="2800" b="1" spc="6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E6E6E8-5D41-4A73-A960-81E69ED970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28" y="57000"/>
            <a:ext cx="1675924" cy="914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7C2142-4488-46E9-9DB2-1CA6F27411DC}"/>
              </a:ext>
            </a:extLst>
          </p:cNvPr>
          <p:cNvSpPr/>
          <p:nvPr/>
        </p:nvSpPr>
        <p:spPr>
          <a:xfrm>
            <a:off x="6903096" y="819150"/>
            <a:ext cx="21034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4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4F77B39-09C2-4FBD-912A-158F194E931D}"/>
              </a:ext>
            </a:extLst>
          </p:cNvPr>
          <p:cNvGrpSpPr/>
          <p:nvPr/>
        </p:nvGrpSpPr>
        <p:grpSpPr>
          <a:xfrm>
            <a:off x="0" y="4762440"/>
            <a:ext cx="9144000" cy="400110"/>
            <a:chOff x="0" y="4762440"/>
            <a:chExt cx="9144000" cy="4001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A91971-A6C1-4E7C-866D-6A4D7A99C143}"/>
                </a:ext>
              </a:extLst>
            </p:cNvPr>
            <p:cNvSpPr txBox="1"/>
            <p:nvPr/>
          </p:nvSpPr>
          <p:spPr>
            <a:xfrm>
              <a:off x="0" y="4762440"/>
              <a:ext cx="9144000" cy="40011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C06E7277-70A5-4623-8346-9E94DEE4C9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8763000" y="4796964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DD302D14-7612-4067-83F1-0DE7313AD1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73657" y="4792567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BFC3804-4EA3-4C8A-850F-1EF381B35AF2}"/>
              </a:ext>
            </a:extLst>
          </p:cNvPr>
          <p:cNvSpPr/>
          <p:nvPr/>
        </p:nvSpPr>
        <p:spPr>
          <a:xfrm>
            <a:off x="0" y="0"/>
            <a:ext cx="9144000" cy="51625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2EC98FA-D3D3-4833-9CCB-C9CBDDCC5D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22" y="33105"/>
            <a:ext cx="1013680" cy="7789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07EB0D1-F2B7-4327-884F-517318053F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" y="40179"/>
            <a:ext cx="1013681" cy="7789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C72675A-075F-4B81-A3D4-6B26E19D19A1}"/>
              </a:ext>
            </a:extLst>
          </p:cNvPr>
          <p:cNvSpPr/>
          <p:nvPr/>
        </p:nvSpPr>
        <p:spPr>
          <a:xfrm>
            <a:off x="2594682" y="4724736"/>
            <a:ext cx="392735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*****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২০২২ ***** </a:t>
            </a:r>
            <a:endParaRPr lang="en-US" sz="2800" b="1" spc="6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AC2AC1-AEC2-4870-9999-26308741D3BB}"/>
              </a:ext>
            </a:extLst>
          </p:cNvPr>
          <p:cNvSpPr/>
          <p:nvPr/>
        </p:nvSpPr>
        <p:spPr>
          <a:xfrm>
            <a:off x="2400300" y="198831"/>
            <a:ext cx="4343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কৃতিত্বের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সম্মাননা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36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D372A-5224-49DB-93A1-4292BD254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692" y="1173343"/>
            <a:ext cx="4041144" cy="3303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A197FF-017F-46C4-9105-104A8E4832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4" y="1173343"/>
            <a:ext cx="4494528" cy="330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311A9FD-F99D-4990-8A0C-6B35425B6242}"/>
              </a:ext>
            </a:extLst>
          </p:cNvPr>
          <p:cNvGrpSpPr/>
          <p:nvPr/>
        </p:nvGrpSpPr>
        <p:grpSpPr>
          <a:xfrm>
            <a:off x="0" y="4762440"/>
            <a:ext cx="9144000" cy="400110"/>
            <a:chOff x="0" y="4762440"/>
            <a:chExt cx="9144000" cy="4001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1CA0F0-D6FA-4FB8-A8AA-8F05E6A1AF47}"/>
                </a:ext>
              </a:extLst>
            </p:cNvPr>
            <p:cNvSpPr txBox="1"/>
            <p:nvPr/>
          </p:nvSpPr>
          <p:spPr>
            <a:xfrm>
              <a:off x="0" y="4762440"/>
              <a:ext cx="9144000" cy="40011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7C7308FB-1302-4A99-92A2-19BAB48077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8763000" y="4796964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53996461-D865-424F-AA60-9CDD32CEF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73657" y="4792567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7F507ED-4E45-4591-9D1A-E02DBAD2467C}"/>
              </a:ext>
            </a:extLst>
          </p:cNvPr>
          <p:cNvSpPr/>
          <p:nvPr/>
        </p:nvSpPr>
        <p:spPr>
          <a:xfrm>
            <a:off x="0" y="0"/>
            <a:ext cx="9144000" cy="51625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44291E-ADF5-49FE-A4BB-72754F778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22" y="33105"/>
            <a:ext cx="1013680" cy="778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98A136-17EE-4CA7-B139-726AE2335B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" y="40179"/>
            <a:ext cx="1013681" cy="778971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604DF181-8F2B-4A20-A1C2-5E67DA6BF4C3}"/>
              </a:ext>
            </a:extLst>
          </p:cNvPr>
          <p:cNvSpPr txBox="1">
            <a:spLocks/>
          </p:cNvSpPr>
          <p:nvPr/>
        </p:nvSpPr>
        <p:spPr>
          <a:xfrm>
            <a:off x="1061749" y="209550"/>
            <a:ext cx="6786851" cy="1143000"/>
          </a:xfrm>
          <a:prstGeom prst="rect">
            <a:avLst/>
          </a:prstGeom>
        </p:spPr>
        <p:txBody>
          <a:bodyPr/>
          <a:lstStyle/>
          <a:p>
            <a:pPr marL="571500" lvl="0" indent="-571500" algn="ctr" defTabSz="9144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অত্যাধুনিক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রাসেল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ল্যাব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স্থাপন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8216E8-3D46-4E62-9613-BB88076E03A0}"/>
              </a:ext>
            </a:extLst>
          </p:cNvPr>
          <p:cNvGrpSpPr/>
          <p:nvPr/>
        </p:nvGrpSpPr>
        <p:grpSpPr>
          <a:xfrm>
            <a:off x="354419" y="1694726"/>
            <a:ext cx="8435162" cy="2424114"/>
            <a:chOff x="354419" y="1694726"/>
            <a:chExt cx="8435162" cy="2424114"/>
          </a:xfrm>
        </p:grpSpPr>
        <p:pic>
          <p:nvPicPr>
            <p:cNvPr id="1026" name="Picture 2" descr="২০২৩ সালের মধ্যে ২৫,৫০০ শেখ রাসেল ডিজিটাল ল্যাব স্থাপন করা হবে -  সময়নিউজ২৪.কম">
              <a:extLst>
                <a:ext uri="{FF2B5EF4-FFF2-40B4-BE49-F238E27FC236}">
                  <a16:creationId xmlns:a16="http://schemas.microsoft.com/office/drawing/2014/main" id="{E8A42F48-E468-4D86-8E3A-5B4894A969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19" y="1694726"/>
              <a:ext cx="4493843" cy="2424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সারাদেশে শেখ রাসেল কম্পিউটার ল্যাবের উদ্বোধন শনিবার">
              <a:extLst>
                <a:ext uri="{FF2B5EF4-FFF2-40B4-BE49-F238E27FC236}">
                  <a16:creationId xmlns:a16="http://schemas.microsoft.com/office/drawing/2014/main" id="{0B2EF7D8-92F9-4028-8F9F-56DEAFFB9C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581" y="1694726"/>
              <a:ext cx="3810000" cy="2424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B9B76AF-2546-4477-992B-50F518CB1551}"/>
              </a:ext>
            </a:extLst>
          </p:cNvPr>
          <p:cNvSpPr/>
          <p:nvPr/>
        </p:nvSpPr>
        <p:spPr>
          <a:xfrm>
            <a:off x="2594682" y="4724736"/>
            <a:ext cx="392735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*****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২০২২ ***** </a:t>
            </a:r>
            <a:endParaRPr lang="en-US" sz="2800" b="1" spc="6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95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8FAA4F9-F234-4AFC-9752-2BD6BEFF28BC}"/>
              </a:ext>
            </a:extLst>
          </p:cNvPr>
          <p:cNvGrpSpPr/>
          <p:nvPr/>
        </p:nvGrpSpPr>
        <p:grpSpPr>
          <a:xfrm>
            <a:off x="0" y="4762440"/>
            <a:ext cx="9144000" cy="400110"/>
            <a:chOff x="0" y="4762440"/>
            <a:chExt cx="9144000" cy="4001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5E87BF-A1DD-4301-96E5-B0DFA3050A65}"/>
                </a:ext>
              </a:extLst>
            </p:cNvPr>
            <p:cNvSpPr txBox="1"/>
            <p:nvPr/>
          </p:nvSpPr>
          <p:spPr>
            <a:xfrm>
              <a:off x="0" y="4762440"/>
              <a:ext cx="9144000" cy="40011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418EBA47-A181-4FEE-8D1A-9EC537AA6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8763000" y="4796964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EC01D90F-F233-4390-A621-81D7DA18D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73657" y="4792567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BFC3804-4EA3-4C8A-850F-1EF381B35AF2}"/>
              </a:ext>
            </a:extLst>
          </p:cNvPr>
          <p:cNvSpPr/>
          <p:nvPr/>
        </p:nvSpPr>
        <p:spPr>
          <a:xfrm>
            <a:off x="0" y="0"/>
            <a:ext cx="9144000" cy="51625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1A60654-0C53-49A9-BD72-EF984DB8DDCE}"/>
              </a:ext>
            </a:extLst>
          </p:cNvPr>
          <p:cNvSpPr/>
          <p:nvPr/>
        </p:nvSpPr>
        <p:spPr>
          <a:xfrm>
            <a:off x="1722517" y="178453"/>
            <a:ext cx="52116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ক্লাসরুম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6DF49C3-377A-4B0C-8A87-E8168BC96C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22" y="33105"/>
            <a:ext cx="1013680" cy="7789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B2F63DC-475B-4818-90D5-F044B2ECD051}"/>
              </a:ext>
            </a:extLst>
          </p:cNvPr>
          <p:cNvSpPr txBox="1"/>
          <p:nvPr/>
        </p:nvSpPr>
        <p:spPr>
          <a:xfrm>
            <a:off x="76200" y="396817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endParaRPr lang="b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 descr="Digital classroom systems are not being able to be productive">
            <a:extLst>
              <a:ext uri="{FF2B5EF4-FFF2-40B4-BE49-F238E27FC236}">
                <a16:creationId xmlns:a16="http://schemas.microsoft.com/office/drawing/2014/main" id="{20CD3EEC-B703-4C45-B345-6C2D2CF8A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36" y="883960"/>
            <a:ext cx="5600064" cy="290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A797AF-1FE7-4347-BEC0-5CD04083EA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" y="1"/>
            <a:ext cx="1013680" cy="8120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2D9F75C-8E61-4D12-BAFE-74DF1EC00508}"/>
              </a:ext>
            </a:extLst>
          </p:cNvPr>
          <p:cNvSpPr/>
          <p:nvPr/>
        </p:nvSpPr>
        <p:spPr>
          <a:xfrm>
            <a:off x="2594682" y="4724736"/>
            <a:ext cx="392735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*****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২০২২ ***** </a:t>
            </a:r>
            <a:endParaRPr lang="en-US" sz="2800" b="1" spc="6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81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B771A582-7B3D-4ECE-A7AD-235D33FE554A}"/>
              </a:ext>
            </a:extLst>
          </p:cNvPr>
          <p:cNvGrpSpPr/>
          <p:nvPr/>
        </p:nvGrpSpPr>
        <p:grpSpPr>
          <a:xfrm>
            <a:off x="0" y="4762440"/>
            <a:ext cx="9144000" cy="400110"/>
            <a:chOff x="0" y="4762440"/>
            <a:chExt cx="9144000" cy="40011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736083-64F8-4DE0-87F8-5EBB009D931B}"/>
                </a:ext>
              </a:extLst>
            </p:cNvPr>
            <p:cNvSpPr txBox="1"/>
            <p:nvPr/>
          </p:nvSpPr>
          <p:spPr>
            <a:xfrm>
              <a:off x="0" y="4762440"/>
              <a:ext cx="9144000" cy="40011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909B89B7-4DEA-45D9-8BA3-BC6464C2B5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8763000" y="4796964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2F40EBAB-4A85-48A4-BA93-478495F9C5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73657" y="4792567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BFC3804-4EA3-4C8A-850F-1EF381B35AF2}"/>
              </a:ext>
            </a:extLst>
          </p:cNvPr>
          <p:cNvSpPr/>
          <p:nvPr/>
        </p:nvSpPr>
        <p:spPr>
          <a:xfrm>
            <a:off x="0" y="0"/>
            <a:ext cx="9144000" cy="51625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90A480E-DD9B-44D5-AAC4-87792AB0D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22" y="33105"/>
            <a:ext cx="1013680" cy="7789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E19621-66F8-4535-8256-6C5927E65F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" y="40179"/>
            <a:ext cx="1013681" cy="778971"/>
          </a:xfrm>
          <a:prstGeom prst="rect">
            <a:avLst/>
          </a:prstGeom>
        </p:spPr>
      </p:pic>
      <p:pic>
        <p:nvPicPr>
          <p:cNvPr id="8194" name="Picture 2" descr="Multimedia Classroom Monitoring System">
            <a:extLst>
              <a:ext uri="{FF2B5EF4-FFF2-40B4-BE49-F238E27FC236}">
                <a16:creationId xmlns:a16="http://schemas.microsoft.com/office/drawing/2014/main" id="{E1595A7E-A116-467A-BFEE-F0CE39F65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23950"/>
            <a:ext cx="2522394" cy="333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MC Apps ব্যবহারে MMC Monitoring System এ ক্লাস প্রেরণ">
            <a:extLst>
              <a:ext uri="{FF2B5EF4-FFF2-40B4-BE49-F238E27FC236}">
                <a16:creationId xmlns:a16="http://schemas.microsoft.com/office/drawing/2014/main" id="{F3DF96E9-7C81-4E77-BDFD-67A6BF368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07" y="1123950"/>
            <a:ext cx="2522393" cy="333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F1042DA-F5C5-45A9-9436-2311D1D5B004}"/>
              </a:ext>
            </a:extLst>
          </p:cNvPr>
          <p:cNvGrpSpPr/>
          <p:nvPr/>
        </p:nvGrpSpPr>
        <p:grpSpPr>
          <a:xfrm>
            <a:off x="6240607" y="1123950"/>
            <a:ext cx="2522393" cy="3339369"/>
            <a:chOff x="5783407" y="1123950"/>
            <a:chExt cx="2522393" cy="3339369"/>
          </a:xfrm>
        </p:grpSpPr>
        <p:pic>
          <p:nvPicPr>
            <p:cNvPr id="8198" name="Picture 6" descr="Multimedia Classroom Monitoring System for Android - APK Download">
              <a:extLst>
                <a:ext uri="{FF2B5EF4-FFF2-40B4-BE49-F238E27FC236}">
                  <a16:creationId xmlns:a16="http://schemas.microsoft.com/office/drawing/2014/main" id="{3DDC7066-EDFE-47CD-ABEF-6F62CD2DBE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3407" y="1123950"/>
              <a:ext cx="2522393" cy="333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E19D40-F555-4119-AEF8-C7CA4AB79EC5}"/>
                </a:ext>
              </a:extLst>
            </p:cNvPr>
            <p:cNvSpPr/>
            <p:nvPr/>
          </p:nvSpPr>
          <p:spPr>
            <a:xfrm>
              <a:off x="5854332" y="1504950"/>
              <a:ext cx="237526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1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পূর্ব</a:t>
              </a:r>
              <a:r>
                <a:rPr lang="en-US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পয়ড়াডাঙ্গা</a:t>
              </a:r>
              <a:r>
                <a:rPr lang="en-US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1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1F50D342-0D23-4A6F-92E8-DCD7EE37B7C1}"/>
              </a:ext>
            </a:extLst>
          </p:cNvPr>
          <p:cNvSpPr/>
          <p:nvPr/>
        </p:nvSpPr>
        <p:spPr>
          <a:xfrm>
            <a:off x="2895600" y="2724150"/>
            <a:ext cx="29700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12564AA9-F6B3-4394-B3B1-72FF88F1B11C}"/>
              </a:ext>
            </a:extLst>
          </p:cNvPr>
          <p:cNvSpPr/>
          <p:nvPr/>
        </p:nvSpPr>
        <p:spPr>
          <a:xfrm>
            <a:off x="5875194" y="2724150"/>
            <a:ext cx="29700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738F11-3E3A-4C8F-9628-01592EBBC4E7}"/>
              </a:ext>
            </a:extLst>
          </p:cNvPr>
          <p:cNvSpPr/>
          <p:nvPr/>
        </p:nvSpPr>
        <p:spPr>
          <a:xfrm>
            <a:off x="1170284" y="178453"/>
            <a:ext cx="68307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মনিটরিং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মুঠোয়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43F758-AA17-4925-A1F3-2DF8070BE13A}"/>
              </a:ext>
            </a:extLst>
          </p:cNvPr>
          <p:cNvSpPr/>
          <p:nvPr/>
        </p:nvSpPr>
        <p:spPr>
          <a:xfrm>
            <a:off x="2594682" y="4724736"/>
            <a:ext cx="392735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*****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২০২২ ***** </a:t>
            </a:r>
            <a:endParaRPr lang="en-US" sz="2800" b="1" spc="6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8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D9025-5D08-4CE4-A2FC-759F9668FFB5}"/>
              </a:ext>
            </a:extLst>
          </p:cNvPr>
          <p:cNvGrpSpPr/>
          <p:nvPr/>
        </p:nvGrpSpPr>
        <p:grpSpPr>
          <a:xfrm>
            <a:off x="0" y="4762440"/>
            <a:ext cx="9144000" cy="400110"/>
            <a:chOff x="0" y="4762440"/>
            <a:chExt cx="9144000" cy="4001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FDC2FB-765D-4FEE-A13E-00D0D725BB49}"/>
                </a:ext>
              </a:extLst>
            </p:cNvPr>
            <p:cNvSpPr txBox="1"/>
            <p:nvPr/>
          </p:nvSpPr>
          <p:spPr>
            <a:xfrm>
              <a:off x="0" y="4762440"/>
              <a:ext cx="9144000" cy="40011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7F872F3C-B6B4-49D3-B2F3-E5B8A42367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8763000" y="4796964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B585F325-9ADA-4F51-86CF-ED25B1CE7C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73657" y="4792567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6C90EAB-4F91-4B83-A12D-A5762BBA854C}"/>
              </a:ext>
            </a:extLst>
          </p:cNvPr>
          <p:cNvSpPr/>
          <p:nvPr/>
        </p:nvSpPr>
        <p:spPr>
          <a:xfrm>
            <a:off x="1371600" y="144863"/>
            <a:ext cx="6096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করোনাকালীন</a:t>
            </a:r>
            <a:r>
              <a:rPr lang="en-US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r>
              <a:rPr lang="en-US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endParaRPr lang="en-US" sz="40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F2F76E-35E3-465A-B422-02659D8485DD}"/>
              </a:ext>
            </a:extLst>
          </p:cNvPr>
          <p:cNvSpPr/>
          <p:nvPr/>
        </p:nvSpPr>
        <p:spPr>
          <a:xfrm>
            <a:off x="0" y="0"/>
            <a:ext cx="9144000" cy="51625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E1B5DD-2687-4AE2-80EA-C0E6871CB7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22" y="33105"/>
            <a:ext cx="1013680" cy="7789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512EAE-7C4C-4455-B7D5-62E1E5241B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" y="40179"/>
            <a:ext cx="1013681" cy="778971"/>
          </a:xfrm>
          <a:prstGeom prst="rect">
            <a:avLst/>
          </a:prstGeom>
        </p:spPr>
      </p:pic>
      <p:pic>
        <p:nvPicPr>
          <p:cNvPr id="6150" name="Picture 6" descr="কমিউনিটি রেডিওতে কমিউনিটি কোথায়">
            <a:extLst>
              <a:ext uri="{FF2B5EF4-FFF2-40B4-BE49-F238E27FC236}">
                <a16:creationId xmlns:a16="http://schemas.microsoft.com/office/drawing/2014/main" id="{69145C01-B2C8-4742-B9FD-7F6D5151E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28" y="1085350"/>
            <a:ext cx="2743200" cy="249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5D5FF59-0D79-4972-B567-1F1BE0F6E369}"/>
              </a:ext>
            </a:extLst>
          </p:cNvPr>
          <p:cNvGrpSpPr/>
          <p:nvPr/>
        </p:nvGrpSpPr>
        <p:grpSpPr>
          <a:xfrm>
            <a:off x="283534" y="1081418"/>
            <a:ext cx="5832766" cy="2479904"/>
            <a:chOff x="304800" y="1539646"/>
            <a:chExt cx="5832766" cy="2479904"/>
          </a:xfrm>
        </p:grpSpPr>
        <p:pic>
          <p:nvPicPr>
            <p:cNvPr id="6148" name="Picture 4" descr="ঘরে বসে শিখি” সকল পিডিএফ রুটিন - Desh Bondhu">
              <a:extLst>
                <a:ext uri="{FF2B5EF4-FFF2-40B4-BE49-F238E27FC236}">
                  <a16:creationId xmlns:a16="http://schemas.microsoft.com/office/drawing/2014/main" id="{41463ADD-049B-4074-9DBF-A47948127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441" y="1544963"/>
              <a:ext cx="2143125" cy="2474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7524DA-5323-4C20-AB70-3691582F6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39646"/>
              <a:ext cx="3689639" cy="2474587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7A44365-8223-49F7-BB32-A4C94D3E30E8}"/>
              </a:ext>
            </a:extLst>
          </p:cNvPr>
          <p:cNvSpPr/>
          <p:nvPr/>
        </p:nvSpPr>
        <p:spPr>
          <a:xfrm>
            <a:off x="228600" y="3729977"/>
            <a:ext cx="86929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করোনাকালীন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অব্যাহত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কমিউনিটি</a:t>
            </a:r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রেডিওর</a:t>
            </a:r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7B7782-DB3E-4495-8A3B-68E395647914}"/>
              </a:ext>
            </a:extLst>
          </p:cNvPr>
          <p:cNvSpPr/>
          <p:nvPr/>
        </p:nvSpPr>
        <p:spPr>
          <a:xfrm>
            <a:off x="2594682" y="4724736"/>
            <a:ext cx="392735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*****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২০২২ ***** </a:t>
            </a:r>
            <a:endParaRPr lang="en-US" sz="2800" b="1" spc="6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35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31A38F9-131D-43B4-95EF-C4A86D758512}"/>
              </a:ext>
            </a:extLst>
          </p:cNvPr>
          <p:cNvGrpSpPr/>
          <p:nvPr/>
        </p:nvGrpSpPr>
        <p:grpSpPr>
          <a:xfrm>
            <a:off x="0" y="4762440"/>
            <a:ext cx="9144000" cy="400110"/>
            <a:chOff x="0" y="4762440"/>
            <a:chExt cx="9144000" cy="40011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C110C71-5ED0-4C8D-9010-82402E807478}"/>
                </a:ext>
              </a:extLst>
            </p:cNvPr>
            <p:cNvSpPr txBox="1"/>
            <p:nvPr/>
          </p:nvSpPr>
          <p:spPr>
            <a:xfrm>
              <a:off x="0" y="4762440"/>
              <a:ext cx="9144000" cy="40011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3CF705A9-B9F3-43BE-8D2D-21B1F37EE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8763000" y="4796964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10188684-BC63-4C2D-B047-72B8E10881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73657" y="4792567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BFC3804-4EA3-4C8A-850F-1EF381B35AF2}"/>
              </a:ext>
            </a:extLst>
          </p:cNvPr>
          <p:cNvSpPr/>
          <p:nvPr/>
        </p:nvSpPr>
        <p:spPr>
          <a:xfrm>
            <a:off x="0" y="0"/>
            <a:ext cx="9144000" cy="51625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E1AE3D8-3832-4DEB-8260-4FBB79A14FDD}"/>
              </a:ext>
            </a:extLst>
          </p:cNvPr>
          <p:cNvSpPr/>
          <p:nvPr/>
        </p:nvSpPr>
        <p:spPr>
          <a:xfrm>
            <a:off x="1447800" y="209550"/>
            <a:ext cx="6172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অনলাইনের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54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9257C3-9055-4A52-99A9-3B37607F4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22" y="33105"/>
            <a:ext cx="1013680" cy="778970"/>
          </a:xfrm>
          <a:prstGeom prst="rect">
            <a:avLst/>
          </a:prstGeom>
        </p:spPr>
      </p:pic>
      <p:pic>
        <p:nvPicPr>
          <p:cNvPr id="9218" name="Picture 2" descr="প্রাথমিক ও ইবতেদায়ী শিক্ষা সমাপনী পরীক্ষার ফলাফল ২০১৯ - পিএসসি রেজাল্ট  ২০১৯ দেখুন এখানে - লেখাপড়া বিডি">
            <a:extLst>
              <a:ext uri="{FF2B5EF4-FFF2-40B4-BE49-F238E27FC236}">
                <a16:creationId xmlns:a16="http://schemas.microsoft.com/office/drawing/2014/main" id="{7B98BD30-FDE8-420E-998A-E11EF1BF5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93" y="1047750"/>
            <a:ext cx="7253014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1AC5B5-7C87-4794-B908-C081F2D61B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" y="1"/>
            <a:ext cx="1013680" cy="8120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6650B88-7364-4732-9D25-49FE3EC1E294}"/>
              </a:ext>
            </a:extLst>
          </p:cNvPr>
          <p:cNvSpPr/>
          <p:nvPr/>
        </p:nvSpPr>
        <p:spPr>
          <a:xfrm>
            <a:off x="2594682" y="4724736"/>
            <a:ext cx="392735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*****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২০২২ ***** </a:t>
            </a:r>
            <a:endParaRPr lang="en-US" sz="2800" b="1" spc="6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5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D358C45-6059-434A-996F-67D1E931EFA6}"/>
              </a:ext>
            </a:extLst>
          </p:cNvPr>
          <p:cNvGrpSpPr/>
          <p:nvPr/>
        </p:nvGrpSpPr>
        <p:grpSpPr>
          <a:xfrm>
            <a:off x="0" y="4762440"/>
            <a:ext cx="9144000" cy="400110"/>
            <a:chOff x="0" y="4762440"/>
            <a:chExt cx="9144000" cy="40011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EFD9BA-6274-446C-8CFE-2807A0B55A42}"/>
                </a:ext>
              </a:extLst>
            </p:cNvPr>
            <p:cNvSpPr txBox="1"/>
            <p:nvPr/>
          </p:nvSpPr>
          <p:spPr>
            <a:xfrm>
              <a:off x="0" y="4762440"/>
              <a:ext cx="9144000" cy="40011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EDEE6167-B52C-4229-9636-0AADFB1172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8763000" y="4796964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746AF40E-C242-4F0A-AB44-B355218B5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73657" y="4792567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D8D792B-A01A-45B4-8A3B-541F8B7B9C35}"/>
              </a:ext>
            </a:extLst>
          </p:cNvPr>
          <p:cNvSpPr/>
          <p:nvPr/>
        </p:nvSpPr>
        <p:spPr>
          <a:xfrm>
            <a:off x="0" y="0"/>
            <a:ext cx="9144000" cy="51625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20279D-964E-4944-A555-3197A8E03B49}"/>
              </a:ext>
            </a:extLst>
          </p:cNvPr>
          <p:cNvSpPr txBox="1"/>
          <p:nvPr/>
        </p:nvSpPr>
        <p:spPr>
          <a:xfrm>
            <a:off x="1061749" y="133350"/>
            <a:ext cx="706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b="1" kern="700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ঝড়ে</a:t>
            </a:r>
            <a:r>
              <a:rPr lang="en-US" sz="3600" b="1" kern="700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700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600" b="1" kern="700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700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600" b="1" kern="700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700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3600" b="1" kern="700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700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600" b="1" kern="700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700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প্রদান</a:t>
            </a:r>
            <a:endParaRPr lang="en-US" sz="3600" b="1" kern="700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33AA59-6A5E-4158-B887-44CD088B9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22" y="33105"/>
            <a:ext cx="1013680" cy="77897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C233089-BF4E-41E4-9CEE-36C8F9C73714}"/>
              </a:ext>
            </a:extLst>
          </p:cNvPr>
          <p:cNvGrpSpPr/>
          <p:nvPr/>
        </p:nvGrpSpPr>
        <p:grpSpPr>
          <a:xfrm>
            <a:off x="300985" y="1280776"/>
            <a:ext cx="8538215" cy="2858294"/>
            <a:chOff x="300985" y="1280776"/>
            <a:chExt cx="8538215" cy="2858294"/>
          </a:xfrm>
        </p:grpSpPr>
        <p:pic>
          <p:nvPicPr>
            <p:cNvPr id="3074" name="Picture 2" descr="দেড় কোটি শিক্ষার্থীর উপবৃত্তির টাকা যাবে নগদে">
              <a:extLst>
                <a:ext uri="{FF2B5EF4-FFF2-40B4-BE49-F238E27FC236}">
                  <a16:creationId xmlns:a16="http://schemas.microsoft.com/office/drawing/2014/main" id="{8042129F-BDDD-42AA-9099-EE995A8BB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5657" y="1280776"/>
              <a:ext cx="4193543" cy="2858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উপবৃত্তির টাকা যাবে রূপালীর শিওরক্যাশে">
              <a:extLst>
                <a:ext uri="{FF2B5EF4-FFF2-40B4-BE49-F238E27FC236}">
                  <a16:creationId xmlns:a16="http://schemas.microsoft.com/office/drawing/2014/main" id="{FF7C0FF7-C1FE-41B1-B00D-EA1BAD681F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85" y="1280776"/>
              <a:ext cx="4193543" cy="2858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BA8AA97-00FE-44EA-A734-CD4C53C90FD6}"/>
              </a:ext>
            </a:extLst>
          </p:cNvPr>
          <p:cNvSpPr/>
          <p:nvPr/>
        </p:nvSpPr>
        <p:spPr>
          <a:xfrm>
            <a:off x="2594682" y="4724736"/>
            <a:ext cx="392735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*****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২০২২ ***** </a:t>
            </a:r>
            <a:endParaRPr lang="en-US" sz="2800" b="1" spc="6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0FFD83F-B5DC-4F34-8954-3E82C72B1B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" y="1"/>
            <a:ext cx="1013680" cy="81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9815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5251AA4-95F0-406F-93D1-E5AFAF7AC64C}"/>
              </a:ext>
            </a:extLst>
          </p:cNvPr>
          <p:cNvGrpSpPr/>
          <p:nvPr/>
        </p:nvGrpSpPr>
        <p:grpSpPr>
          <a:xfrm>
            <a:off x="0" y="4762440"/>
            <a:ext cx="9144000" cy="400110"/>
            <a:chOff x="0" y="4762440"/>
            <a:chExt cx="9144000" cy="4001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72F799-56E5-4174-8789-771533CCA4AE}"/>
                </a:ext>
              </a:extLst>
            </p:cNvPr>
            <p:cNvSpPr txBox="1"/>
            <p:nvPr/>
          </p:nvSpPr>
          <p:spPr>
            <a:xfrm>
              <a:off x="0" y="4762440"/>
              <a:ext cx="9144000" cy="40011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956B4F0-EDDD-40D4-B8E5-0C23EFA844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8763000" y="4796964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EE94DDC8-A35F-4C0C-B7B3-AFE6DC7E11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73657" y="4792567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4762250-A705-4EC5-8E6C-F04F0F0895B0}"/>
              </a:ext>
            </a:extLst>
          </p:cNvPr>
          <p:cNvSpPr/>
          <p:nvPr/>
        </p:nvSpPr>
        <p:spPr>
          <a:xfrm>
            <a:off x="0" y="0"/>
            <a:ext cx="9144000" cy="51625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257A1AD-35C8-4EC4-B068-DDBEC85EB2A9}"/>
              </a:ext>
            </a:extLst>
          </p:cNvPr>
          <p:cNvSpPr/>
          <p:nvPr/>
        </p:nvSpPr>
        <p:spPr>
          <a:xfrm>
            <a:off x="1100468" y="172819"/>
            <a:ext cx="69873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</a:t>
            </a:r>
            <a:r>
              <a:rPr lang="en-US" sz="36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6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উপবৃত্তি</a:t>
            </a:r>
            <a:r>
              <a:rPr lang="en-US" sz="36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36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441B88-2CE5-4E57-BA3F-FB7A1F6FF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22" y="33105"/>
            <a:ext cx="1013680" cy="7789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963E77-3E59-4ECE-82E1-3130EFC228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" y="40179"/>
            <a:ext cx="1013681" cy="7789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7C1A307-6313-4623-B821-541C8DE7A281}"/>
              </a:ext>
            </a:extLst>
          </p:cNvPr>
          <p:cNvGrpSpPr/>
          <p:nvPr/>
        </p:nvGrpSpPr>
        <p:grpSpPr>
          <a:xfrm>
            <a:off x="416883" y="1200150"/>
            <a:ext cx="8346117" cy="2478107"/>
            <a:chOff x="309344" y="1428750"/>
            <a:chExt cx="8346117" cy="2466213"/>
          </a:xfrm>
        </p:grpSpPr>
        <p:pic>
          <p:nvPicPr>
            <p:cNvPr id="4098" name="Picture 2" descr="প্রতিবন্ধী সম্পর্কে নেতিবাচক মানসিকতা বদলাতে হবে | 847703 | কালের কণ্ঠ |  kalerkantho">
              <a:extLst>
                <a:ext uri="{FF2B5EF4-FFF2-40B4-BE49-F238E27FC236}">
                  <a16:creationId xmlns:a16="http://schemas.microsoft.com/office/drawing/2014/main" id="{6A093A55-2F25-46FF-9D5C-6DE5E34CF2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344" y="1428750"/>
              <a:ext cx="4084825" cy="2466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প্রতিবন্ধী শিক্ষার্থীদের জন্য শিক্ষা উপবৃত্তি ঘোষণা - ইয়ুথ অপরচুনিটিস">
              <a:extLst>
                <a:ext uri="{FF2B5EF4-FFF2-40B4-BE49-F238E27FC236}">
                  <a16:creationId xmlns:a16="http://schemas.microsoft.com/office/drawing/2014/main" id="{DD6C4065-205E-4BFE-86FD-68F65CCB3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635" y="1433512"/>
              <a:ext cx="4084826" cy="246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779BE3D-0794-4684-9120-25385111C61B}"/>
              </a:ext>
            </a:extLst>
          </p:cNvPr>
          <p:cNvSpPr/>
          <p:nvPr/>
        </p:nvSpPr>
        <p:spPr>
          <a:xfrm>
            <a:off x="353669" y="3714750"/>
            <a:ext cx="833496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</a:t>
            </a:r>
            <a:r>
              <a:rPr lang="en-US" sz="32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2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</a:t>
            </a:r>
            <a:r>
              <a:rPr lang="en-US" sz="32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শিক্ষাপ্রতিষ্ঠানগুলো</a:t>
            </a:r>
            <a:r>
              <a:rPr lang="en-US" sz="32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32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উপবৃত্তি</a:t>
            </a:r>
            <a:r>
              <a:rPr lang="en-US" sz="32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CA4531-F648-4986-A1B9-50CF06505559}"/>
              </a:ext>
            </a:extLst>
          </p:cNvPr>
          <p:cNvSpPr/>
          <p:nvPr/>
        </p:nvSpPr>
        <p:spPr>
          <a:xfrm>
            <a:off x="2594682" y="4724736"/>
            <a:ext cx="392735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*****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২০২২ ***** </a:t>
            </a:r>
            <a:endParaRPr lang="en-US" sz="2800" b="1" spc="6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9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63DF6B6-C8FF-4EB3-BB6A-1AAB0C5CE13C}"/>
              </a:ext>
            </a:extLst>
          </p:cNvPr>
          <p:cNvGrpSpPr/>
          <p:nvPr/>
        </p:nvGrpSpPr>
        <p:grpSpPr>
          <a:xfrm>
            <a:off x="0" y="4762440"/>
            <a:ext cx="9144000" cy="400110"/>
            <a:chOff x="0" y="4762440"/>
            <a:chExt cx="9144000" cy="4001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38A5FC-D3C7-4550-B11C-8794E3BBBA71}"/>
                </a:ext>
              </a:extLst>
            </p:cNvPr>
            <p:cNvSpPr txBox="1"/>
            <p:nvPr/>
          </p:nvSpPr>
          <p:spPr>
            <a:xfrm>
              <a:off x="0" y="4762440"/>
              <a:ext cx="9144000" cy="40011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50EB6758-590B-4706-AB7E-FE44E842A5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8763000" y="4796964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3B0443ED-EE5F-4104-B0CE-BD07D0E263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73657" y="4792567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4762250-A705-4EC5-8E6C-F04F0F0895B0}"/>
              </a:ext>
            </a:extLst>
          </p:cNvPr>
          <p:cNvSpPr/>
          <p:nvPr/>
        </p:nvSpPr>
        <p:spPr>
          <a:xfrm>
            <a:off x="0" y="0"/>
            <a:ext cx="9144000" cy="51625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252F286-210A-4E2A-B95D-741CCD94C7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84" y="33105"/>
            <a:ext cx="1005817" cy="6992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14D6E7-2C48-4104-9D8F-9A9A48EEC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22" y="33105"/>
            <a:ext cx="1013680" cy="77897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4536E8-B87D-4137-A67B-4AA8D1A076CE}"/>
              </a:ext>
            </a:extLst>
          </p:cNvPr>
          <p:cNvGrpSpPr/>
          <p:nvPr/>
        </p:nvGrpSpPr>
        <p:grpSpPr>
          <a:xfrm>
            <a:off x="228600" y="1168085"/>
            <a:ext cx="8681452" cy="2394265"/>
            <a:chOff x="228600" y="1168085"/>
            <a:chExt cx="8681452" cy="3156266"/>
          </a:xfrm>
        </p:grpSpPr>
        <p:pic>
          <p:nvPicPr>
            <p:cNvPr id="5122" name="Picture 2" descr="শিক্ষক-অবকাঠামোর অভাবে প্রতিবন্ধী শিক্ষার্থী ঝরে পড়ছে">
              <a:extLst>
                <a:ext uri="{FF2B5EF4-FFF2-40B4-BE49-F238E27FC236}">
                  <a16:creationId xmlns:a16="http://schemas.microsoft.com/office/drawing/2014/main" id="{314B3656-456E-4C64-A27C-6C4DA1A0C9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178718"/>
              <a:ext cx="4191000" cy="3145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প্রতিবন্ধীদের স্কুলের জন্য খসড়া নীতিমালায় অনুমোদন">
              <a:extLst>
                <a:ext uri="{FF2B5EF4-FFF2-40B4-BE49-F238E27FC236}">
                  <a16:creationId xmlns:a16="http://schemas.microsoft.com/office/drawing/2014/main" id="{163798B7-835B-436A-840D-8F402AF7E1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199" y="1168085"/>
              <a:ext cx="4261853" cy="3145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0412499-CBF3-4270-B386-EAAF32BAC2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" y="1"/>
            <a:ext cx="1013680" cy="8120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4AC0972-B72E-435E-979F-5031812C8875}"/>
              </a:ext>
            </a:extLst>
          </p:cNvPr>
          <p:cNvSpPr/>
          <p:nvPr/>
        </p:nvSpPr>
        <p:spPr>
          <a:xfrm>
            <a:off x="1100468" y="172819"/>
            <a:ext cx="69873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</a:t>
            </a:r>
            <a:r>
              <a:rPr lang="en-US" sz="36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6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উপবৃত্তি</a:t>
            </a:r>
            <a:r>
              <a:rPr lang="en-US" sz="36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36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99E360-98C5-4A88-98D5-7FFF56D535AE}"/>
              </a:ext>
            </a:extLst>
          </p:cNvPr>
          <p:cNvSpPr/>
          <p:nvPr/>
        </p:nvSpPr>
        <p:spPr>
          <a:xfrm>
            <a:off x="353669" y="3714750"/>
            <a:ext cx="833496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</a:t>
            </a:r>
            <a:r>
              <a:rPr lang="en-US" sz="32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2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</a:t>
            </a:r>
            <a:r>
              <a:rPr lang="en-US" sz="32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শিক্ষাপ্রতিষ্ঠানগুলো</a:t>
            </a:r>
            <a:r>
              <a:rPr lang="en-US" sz="32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32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উপবৃত্তি</a:t>
            </a:r>
            <a:r>
              <a:rPr lang="en-US" sz="32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208B25-66F5-4E00-850C-A3ABFC1BB78A}"/>
              </a:ext>
            </a:extLst>
          </p:cNvPr>
          <p:cNvSpPr/>
          <p:nvPr/>
        </p:nvSpPr>
        <p:spPr>
          <a:xfrm>
            <a:off x="2594682" y="4724736"/>
            <a:ext cx="392735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*****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২০২২ ***** </a:t>
            </a:r>
            <a:endParaRPr lang="en-US" sz="2800" b="1" spc="6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83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1E38D86-B031-4533-851E-B196DF654AB3}"/>
              </a:ext>
            </a:extLst>
          </p:cNvPr>
          <p:cNvGrpSpPr/>
          <p:nvPr/>
        </p:nvGrpSpPr>
        <p:grpSpPr>
          <a:xfrm>
            <a:off x="0" y="4762440"/>
            <a:ext cx="9144000" cy="400110"/>
            <a:chOff x="0" y="4762440"/>
            <a:chExt cx="9144000" cy="4001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E98566-220D-4D7A-89B9-2D7DDB081BE9}"/>
                </a:ext>
              </a:extLst>
            </p:cNvPr>
            <p:cNvSpPr txBox="1"/>
            <p:nvPr/>
          </p:nvSpPr>
          <p:spPr>
            <a:xfrm>
              <a:off x="0" y="4762440"/>
              <a:ext cx="9144000" cy="40011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1593EFBA-3DF6-4674-8FB6-84638EE12C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8763000" y="4796964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39E107B2-2EC7-4272-9171-E54E73A662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73657" y="4792567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4E5660C-AAEC-4C97-82B0-1A10D3997D90}"/>
              </a:ext>
            </a:extLst>
          </p:cNvPr>
          <p:cNvSpPr/>
          <p:nvPr/>
        </p:nvSpPr>
        <p:spPr>
          <a:xfrm>
            <a:off x="0" y="0"/>
            <a:ext cx="9144000" cy="51625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581859-0FF0-45C8-B06D-7298D0F502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22" y="33105"/>
            <a:ext cx="1013680" cy="7789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B903F4-F2BA-4A98-B636-D17D224B7388}"/>
              </a:ext>
            </a:extLst>
          </p:cNvPr>
          <p:cNvSpPr/>
          <p:nvPr/>
        </p:nvSpPr>
        <p:spPr>
          <a:xfrm>
            <a:off x="2594682" y="4724736"/>
            <a:ext cx="392735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*****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২০২২ ***** </a:t>
            </a:r>
            <a:endParaRPr lang="en-US" sz="2800" b="1" spc="6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621B5C-BA8B-4240-A3E5-A121B020FA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" y="1"/>
            <a:ext cx="1013680" cy="81207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029FF80-FF8A-49B0-873B-DA697DCAF89A}"/>
              </a:ext>
            </a:extLst>
          </p:cNvPr>
          <p:cNvSpPr/>
          <p:nvPr/>
        </p:nvSpPr>
        <p:spPr>
          <a:xfrm>
            <a:off x="5334000" y="1602254"/>
            <a:ext cx="360629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GPF</a:t>
            </a:r>
            <a:r>
              <a:rPr lang="en-US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FED98-0885-44AC-B72F-54082104F7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14" y="285750"/>
            <a:ext cx="374088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1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DCCA42-1F3F-4393-BAC7-228BD57CA59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" y="22034"/>
            <a:ext cx="9144000" cy="472636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ADD1737-003F-4266-A5E8-7CA0D9412C23}"/>
              </a:ext>
            </a:extLst>
          </p:cNvPr>
          <p:cNvGrpSpPr/>
          <p:nvPr/>
        </p:nvGrpSpPr>
        <p:grpSpPr>
          <a:xfrm>
            <a:off x="0" y="4762440"/>
            <a:ext cx="9144000" cy="400110"/>
            <a:chOff x="0" y="4762440"/>
            <a:chExt cx="9144000" cy="4001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7AE4F0-85F8-42E5-BE55-A7DAE6BCA5D5}"/>
                </a:ext>
              </a:extLst>
            </p:cNvPr>
            <p:cNvSpPr txBox="1"/>
            <p:nvPr/>
          </p:nvSpPr>
          <p:spPr>
            <a:xfrm>
              <a:off x="0" y="4762440"/>
              <a:ext cx="9144000" cy="40011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387C377E-EEB9-4C39-B976-60E067502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8763000" y="4796964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8EBEDA86-5116-4C30-85E7-01B639D3D6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73657" y="4792567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0188BE2-CBA6-4316-AC52-D798ADBEB800}"/>
              </a:ext>
            </a:extLst>
          </p:cNvPr>
          <p:cNvSpPr/>
          <p:nvPr/>
        </p:nvSpPr>
        <p:spPr>
          <a:xfrm>
            <a:off x="0" y="0"/>
            <a:ext cx="9144000" cy="51625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2EA093-B923-4865-A002-F1DA1A9D9C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22" y="33105"/>
            <a:ext cx="1013680" cy="778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84D0AB-3588-427A-82E8-2D1A3AD6F7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" y="40179"/>
            <a:ext cx="1013681" cy="77897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5F2ED03-C4CA-4613-9657-0320BF942A20}"/>
              </a:ext>
            </a:extLst>
          </p:cNvPr>
          <p:cNvSpPr/>
          <p:nvPr/>
        </p:nvSpPr>
        <p:spPr>
          <a:xfrm>
            <a:off x="2594682" y="4724736"/>
            <a:ext cx="392735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*****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২০২২ ***** </a:t>
            </a:r>
            <a:endParaRPr lang="en-US" sz="2800" b="1" spc="6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B02C25-DA2C-4539-94A1-70C02CA19E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74" y="121022"/>
            <a:ext cx="2376991" cy="1383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3A0D69-A786-4023-BD50-79990C5FC2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2782661"/>
            <a:ext cx="1450343" cy="186054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FAEC592-9FBB-432B-9FD5-0A2196322094}"/>
              </a:ext>
            </a:extLst>
          </p:cNvPr>
          <p:cNvSpPr/>
          <p:nvPr/>
        </p:nvSpPr>
        <p:spPr>
          <a:xfrm>
            <a:off x="41759" y="1428750"/>
            <a:ext cx="90703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স্বল্পোন্নত</a:t>
            </a:r>
            <a:r>
              <a:rPr lang="en-US" sz="5400" b="1" dirty="0">
                <a:ln w="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5400" b="1" dirty="0">
                <a:ln w="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উন্নয়নশীল</a:t>
            </a:r>
            <a:r>
              <a:rPr lang="en-US" sz="5400" b="1" dirty="0">
                <a:ln w="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5400" b="1" dirty="0">
                <a:ln w="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উত্তরণ</a:t>
            </a:r>
            <a:r>
              <a:rPr lang="en-US" sz="5400" b="1" dirty="0">
                <a:ln w="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5400" b="1" dirty="0" err="1">
                <a:ln w="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5400" b="1" dirty="0">
                <a:ln w="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5400" b="1" dirty="0">
                <a:ln w="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5400" b="1" dirty="0">
                <a:ln w="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5400" b="1" dirty="0">
                <a:ln w="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হাসিনা</a:t>
            </a:r>
            <a:endParaRPr lang="en-US" sz="5400" b="1" dirty="0">
              <a:ln w="0">
                <a:solidFill>
                  <a:schemeClr val="bg1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44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A55FCCD-F353-47EE-9A4F-B5F65B79AE9D}"/>
              </a:ext>
            </a:extLst>
          </p:cNvPr>
          <p:cNvGrpSpPr/>
          <p:nvPr/>
        </p:nvGrpSpPr>
        <p:grpSpPr>
          <a:xfrm>
            <a:off x="0" y="4762440"/>
            <a:ext cx="9144000" cy="400110"/>
            <a:chOff x="0" y="4762440"/>
            <a:chExt cx="9144000" cy="40011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44E87D0-48E5-4D73-9F76-DDAA40933A47}"/>
                </a:ext>
              </a:extLst>
            </p:cNvPr>
            <p:cNvSpPr txBox="1"/>
            <p:nvPr/>
          </p:nvSpPr>
          <p:spPr>
            <a:xfrm>
              <a:off x="0" y="4762440"/>
              <a:ext cx="9144000" cy="40011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65C08943-7864-41F9-9B2D-3B212B34C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8763000" y="4796964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B4DB1783-F303-46E8-A2A5-6A4F28AC67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73657" y="4792567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4314A7B-7CEC-4967-AE3D-C106C801D9DB}"/>
              </a:ext>
            </a:extLst>
          </p:cNvPr>
          <p:cNvSpPr/>
          <p:nvPr/>
        </p:nvSpPr>
        <p:spPr>
          <a:xfrm>
            <a:off x="0" y="0"/>
            <a:ext cx="9144000" cy="51625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5C1596B-BE74-4333-B419-381F3C8E8F89}"/>
              </a:ext>
            </a:extLst>
          </p:cNvPr>
          <p:cNvSpPr/>
          <p:nvPr/>
        </p:nvSpPr>
        <p:spPr>
          <a:xfrm>
            <a:off x="1828800" y="198831"/>
            <a:ext cx="4953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শিক্ষাভিত্তিক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পোর্টাল</a:t>
            </a:r>
            <a:endParaRPr lang="en-US" sz="36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77AA5A-8302-4D0C-8A4E-C3309B97FF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22" y="33105"/>
            <a:ext cx="1013680" cy="77897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ABFA2AD-5297-403A-8038-399B84C47146}"/>
              </a:ext>
            </a:extLst>
          </p:cNvPr>
          <p:cNvGrpSpPr/>
          <p:nvPr/>
        </p:nvGrpSpPr>
        <p:grpSpPr>
          <a:xfrm>
            <a:off x="800100" y="971550"/>
            <a:ext cx="7543800" cy="2655631"/>
            <a:chOff x="533400" y="1059119"/>
            <a:chExt cx="8419495" cy="28397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31AB77-2A40-48BF-942B-213E1EDCE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1059119"/>
              <a:ext cx="4763103" cy="283978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4AA897E-1B81-4C27-A521-8E7E169A3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1059119"/>
              <a:ext cx="3695095" cy="2839788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F6A70BC-88BD-43B8-8B5F-7619565E35C6}"/>
              </a:ext>
            </a:extLst>
          </p:cNvPr>
          <p:cNvSpPr txBox="1"/>
          <p:nvPr/>
        </p:nvSpPr>
        <p:spPr>
          <a:xfrm>
            <a:off x="227328" y="3675043"/>
            <a:ext cx="8764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ইচ্ছেমত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আপলোড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আন্ত:সম্পর্ক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B7B4738-FC8E-4212-865C-1EC3476683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" y="1"/>
            <a:ext cx="1013680" cy="81207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D1339E9-A11D-4BC2-A5FC-FA7607857A43}"/>
              </a:ext>
            </a:extLst>
          </p:cNvPr>
          <p:cNvSpPr/>
          <p:nvPr/>
        </p:nvSpPr>
        <p:spPr>
          <a:xfrm>
            <a:off x="2594682" y="4724736"/>
            <a:ext cx="392735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*****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২০২২ ***** </a:t>
            </a:r>
            <a:endParaRPr lang="en-US" sz="2800" b="1" spc="6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8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C945B451-DAD7-43D8-8A95-4E42740CCD2F}"/>
              </a:ext>
            </a:extLst>
          </p:cNvPr>
          <p:cNvGrpSpPr/>
          <p:nvPr/>
        </p:nvGrpSpPr>
        <p:grpSpPr>
          <a:xfrm>
            <a:off x="0" y="4762440"/>
            <a:ext cx="9144000" cy="400110"/>
            <a:chOff x="0" y="4762440"/>
            <a:chExt cx="9144000" cy="40011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26BA70E-B4CF-4DE6-B0EC-1E2AB1FFFC54}"/>
                </a:ext>
              </a:extLst>
            </p:cNvPr>
            <p:cNvSpPr txBox="1"/>
            <p:nvPr/>
          </p:nvSpPr>
          <p:spPr>
            <a:xfrm>
              <a:off x="0" y="4762440"/>
              <a:ext cx="9144000" cy="40011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10284DAF-BAAF-424A-9F04-1649865F46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8763000" y="4796964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B6143D07-08D5-4842-87B7-7AF63D285D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73657" y="4792567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BFC3804-4EA3-4C8A-850F-1EF381B35AF2}"/>
              </a:ext>
            </a:extLst>
          </p:cNvPr>
          <p:cNvSpPr/>
          <p:nvPr/>
        </p:nvSpPr>
        <p:spPr>
          <a:xfrm>
            <a:off x="0" y="0"/>
            <a:ext cx="9144000" cy="51625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3EDAE25-7479-4A58-901A-1DCD8996D8E2}"/>
              </a:ext>
            </a:extLst>
          </p:cNvPr>
          <p:cNvSpPr/>
          <p:nvPr/>
        </p:nvSpPr>
        <p:spPr>
          <a:xfrm>
            <a:off x="990600" y="225518"/>
            <a:ext cx="72696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সারাদেশে</a:t>
            </a:r>
            <a:r>
              <a:rPr lang="en-US" sz="32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32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US" sz="32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মনোনয়ন</a:t>
            </a:r>
            <a:endParaRPr lang="en-US" sz="32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870D11-D0EF-4090-AA40-7987E8F1F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84" y="33105"/>
            <a:ext cx="1005817" cy="6992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B8C0DB0-F63C-4459-970D-EB30020A7F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22" y="33105"/>
            <a:ext cx="1013680" cy="7789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A72250-B000-41BD-8E62-E094FBFE89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" y="40179"/>
            <a:ext cx="1013681" cy="778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4CBC63-03E8-491D-98BE-A32CD12FAE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513" y="1076570"/>
            <a:ext cx="7502975" cy="299036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577C422-120B-4E57-B2B2-2E76A703F181}"/>
              </a:ext>
            </a:extLst>
          </p:cNvPr>
          <p:cNvSpPr/>
          <p:nvPr/>
        </p:nvSpPr>
        <p:spPr>
          <a:xfrm>
            <a:off x="228600" y="4105930"/>
            <a:ext cx="8839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8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ICT -</a:t>
            </a:r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বহুমাত্রিকতার</a:t>
            </a:r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প্রতিনিয়ত</a:t>
            </a:r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যাচ্ছেন</a:t>
            </a:r>
            <a:r>
              <a:rPr lang="en-US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2B070B-A290-4A2C-B310-EA56CE846E8C}"/>
              </a:ext>
            </a:extLst>
          </p:cNvPr>
          <p:cNvSpPr/>
          <p:nvPr/>
        </p:nvSpPr>
        <p:spPr>
          <a:xfrm>
            <a:off x="2594682" y="4724736"/>
            <a:ext cx="392735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*****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২০২২ ***** </a:t>
            </a:r>
            <a:endParaRPr lang="en-US" sz="2800" b="1" spc="6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B188BA60-6946-409F-87EF-17654F06CAA4}"/>
              </a:ext>
            </a:extLst>
          </p:cNvPr>
          <p:cNvGrpSpPr/>
          <p:nvPr/>
        </p:nvGrpSpPr>
        <p:grpSpPr>
          <a:xfrm>
            <a:off x="0" y="4762440"/>
            <a:ext cx="9144000" cy="400110"/>
            <a:chOff x="0" y="4762440"/>
            <a:chExt cx="9144000" cy="40011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5118CA0-38E4-4EB7-BAE6-3B8760E9AC26}"/>
                </a:ext>
              </a:extLst>
            </p:cNvPr>
            <p:cNvSpPr txBox="1"/>
            <p:nvPr/>
          </p:nvSpPr>
          <p:spPr>
            <a:xfrm>
              <a:off x="0" y="4762440"/>
              <a:ext cx="9144000" cy="40011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833F8D8B-75C9-4A61-B870-C306F6785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8763000" y="4796964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E9A3F80D-11CA-40A8-BB4F-F12D0BC36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73657" y="4792567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15" name="Title 5">
            <a:extLst>
              <a:ext uri="{FF2B5EF4-FFF2-40B4-BE49-F238E27FC236}">
                <a16:creationId xmlns:a16="http://schemas.microsoft.com/office/drawing/2014/main" id="{3BDD1445-7592-4A30-A204-E4491774A8AC}"/>
              </a:ext>
            </a:extLst>
          </p:cNvPr>
          <p:cNvSpPr txBox="1">
            <a:spLocks/>
          </p:cNvSpPr>
          <p:nvPr/>
        </p:nvSpPr>
        <p:spPr>
          <a:xfrm>
            <a:off x="2712113" y="205979"/>
            <a:ext cx="3719775" cy="85725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50" normalizeH="0" baseline="0" noProof="0" dirty="0" err="1">
                <a:ln w="11430">
                  <a:noFill/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সম্পাদনায়</a:t>
            </a:r>
            <a:endParaRPr kumimoji="0" lang="en-US" sz="4000" b="1" i="0" strike="noStrike" kern="1200" cap="none" spc="50" normalizeH="0" baseline="0" noProof="0" dirty="0">
              <a:ln w="11430">
                <a:noFill/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78E09B3-1FDF-46EE-BA4A-D64A67766C6B}"/>
              </a:ext>
            </a:extLst>
          </p:cNvPr>
          <p:cNvSpPr/>
          <p:nvPr/>
        </p:nvSpPr>
        <p:spPr>
          <a:xfrm>
            <a:off x="0" y="0"/>
            <a:ext cx="9144000" cy="51625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79B15B-0A04-42C9-911C-87D71DBA950A}"/>
              </a:ext>
            </a:extLst>
          </p:cNvPr>
          <p:cNvSpPr txBox="1"/>
          <p:nvPr/>
        </p:nvSpPr>
        <p:spPr>
          <a:xfrm>
            <a:off x="609600" y="1619490"/>
            <a:ext cx="4180365" cy="26161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আলী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পয়রাডাঙ্গা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নাগেশ্বরী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E9DA2872-642A-4D7D-A152-1EAA7651F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" r="2575"/>
          <a:stretch/>
        </p:blipFill>
        <p:spPr bwMode="auto">
          <a:xfrm>
            <a:off x="6004058" y="1619490"/>
            <a:ext cx="2454142" cy="26294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27E1EFC-41D3-4E02-BEB3-5B4A97FB77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22" y="33105"/>
            <a:ext cx="1013680" cy="7789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2F1913-F38E-402C-8577-4FFBFE9D9E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" y="1"/>
            <a:ext cx="1013680" cy="8120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B429E1B-9A79-45DB-B850-F5FD1966C49B}"/>
              </a:ext>
            </a:extLst>
          </p:cNvPr>
          <p:cNvSpPr/>
          <p:nvPr/>
        </p:nvSpPr>
        <p:spPr>
          <a:xfrm>
            <a:off x="2594682" y="4724736"/>
            <a:ext cx="392735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*****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২০২২ ***** </a:t>
            </a:r>
            <a:endParaRPr lang="en-US" sz="2800" b="1" spc="6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83362A-3E9A-44BD-A4F4-43590A36F9D7}"/>
              </a:ext>
            </a:extLst>
          </p:cNvPr>
          <p:cNvGrpSpPr/>
          <p:nvPr/>
        </p:nvGrpSpPr>
        <p:grpSpPr>
          <a:xfrm>
            <a:off x="5166805" y="1141825"/>
            <a:ext cx="151454" cy="3182525"/>
            <a:chOff x="4724400" y="672066"/>
            <a:chExt cx="178739" cy="388088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65C86E4-F689-4B53-9B00-3F0060378D10}"/>
                </a:ext>
              </a:extLst>
            </p:cNvPr>
            <p:cNvCxnSpPr>
              <a:cxnSpLocks/>
            </p:cNvCxnSpPr>
            <p:nvPr/>
          </p:nvCxnSpPr>
          <p:spPr>
            <a:xfrm>
              <a:off x="4800600" y="764216"/>
              <a:ext cx="0" cy="361069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62625BA-2468-4E2B-8411-A998B651C921}"/>
                </a:ext>
              </a:extLst>
            </p:cNvPr>
            <p:cNvSpPr/>
            <p:nvPr/>
          </p:nvSpPr>
          <p:spPr>
            <a:xfrm flipH="1">
              <a:off x="4725310" y="672066"/>
              <a:ext cx="177829" cy="18429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A15AFF9-3802-4671-8DDF-446A48C8C325}"/>
                </a:ext>
              </a:extLst>
            </p:cNvPr>
            <p:cNvSpPr/>
            <p:nvPr/>
          </p:nvSpPr>
          <p:spPr>
            <a:xfrm flipH="1">
              <a:off x="4724400" y="4368651"/>
              <a:ext cx="177829" cy="18429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5A1F17-C633-4754-8F9C-1FC051662001}"/>
              </a:ext>
            </a:extLst>
          </p:cNvPr>
          <p:cNvGrpSpPr/>
          <p:nvPr/>
        </p:nvGrpSpPr>
        <p:grpSpPr>
          <a:xfrm>
            <a:off x="5301176" y="1517509"/>
            <a:ext cx="156950" cy="2562005"/>
            <a:chOff x="4869404" y="1047750"/>
            <a:chExt cx="185225" cy="31242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B4821D-1D89-4B7D-A973-C2CB8E439C65}"/>
                </a:ext>
              </a:extLst>
            </p:cNvPr>
            <p:cNvCxnSpPr>
              <a:cxnSpLocks/>
            </p:cNvCxnSpPr>
            <p:nvPr/>
          </p:nvCxnSpPr>
          <p:spPr>
            <a:xfrm>
              <a:off x="4953000" y="1098306"/>
              <a:ext cx="0" cy="2971800"/>
            </a:xfrm>
            <a:prstGeom prst="line">
              <a:avLst/>
            </a:prstGeom>
            <a:ln w="28575">
              <a:solidFill>
                <a:srgbClr val="F68F7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B4B981A-66A3-46EF-98E1-CA6685D7A983}"/>
                </a:ext>
              </a:extLst>
            </p:cNvPr>
            <p:cNvSpPr/>
            <p:nvPr/>
          </p:nvSpPr>
          <p:spPr>
            <a:xfrm flipH="1">
              <a:off x="4869404" y="1047750"/>
              <a:ext cx="177829" cy="184299"/>
            </a:xfrm>
            <a:prstGeom prst="ellipse">
              <a:avLst/>
            </a:prstGeom>
            <a:solidFill>
              <a:srgbClr val="FB63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C655091-BAEA-4747-A5B5-EBC747BEA6EC}"/>
                </a:ext>
              </a:extLst>
            </p:cNvPr>
            <p:cNvSpPr/>
            <p:nvPr/>
          </p:nvSpPr>
          <p:spPr>
            <a:xfrm flipH="1">
              <a:off x="4876800" y="3987651"/>
              <a:ext cx="177829" cy="184299"/>
            </a:xfrm>
            <a:prstGeom prst="ellipse">
              <a:avLst/>
            </a:prstGeom>
            <a:solidFill>
              <a:srgbClr val="FB63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96B1D59-E5B8-4ACD-8CAA-5286CB931889}"/>
              </a:ext>
            </a:extLst>
          </p:cNvPr>
          <p:cNvGrpSpPr/>
          <p:nvPr/>
        </p:nvGrpSpPr>
        <p:grpSpPr>
          <a:xfrm>
            <a:off x="5013475" y="1517510"/>
            <a:ext cx="156952" cy="2554055"/>
            <a:chOff x="4549805" y="1047750"/>
            <a:chExt cx="185228" cy="3114505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7135393-1152-436D-BE78-672A24ED3659}"/>
                </a:ext>
              </a:extLst>
            </p:cNvPr>
            <p:cNvCxnSpPr>
              <a:cxnSpLocks/>
            </p:cNvCxnSpPr>
            <p:nvPr/>
          </p:nvCxnSpPr>
          <p:spPr>
            <a:xfrm>
              <a:off x="4648200" y="1098306"/>
              <a:ext cx="0" cy="297180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6C7D0CC-4585-4281-BCDA-496D67DE63C6}"/>
                </a:ext>
              </a:extLst>
            </p:cNvPr>
            <p:cNvSpPr/>
            <p:nvPr/>
          </p:nvSpPr>
          <p:spPr>
            <a:xfrm flipH="1">
              <a:off x="4557204" y="1047750"/>
              <a:ext cx="177829" cy="18429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0D261B7-0B54-4A2C-ADE3-F7547F05C2A2}"/>
                </a:ext>
              </a:extLst>
            </p:cNvPr>
            <p:cNvSpPr/>
            <p:nvPr/>
          </p:nvSpPr>
          <p:spPr>
            <a:xfrm flipH="1">
              <a:off x="4549805" y="3977956"/>
              <a:ext cx="177829" cy="18429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241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109D8E-2EF9-4EA4-AF3E-0AC2C17DE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" y="50530"/>
            <a:ext cx="9119966" cy="482830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618086-9C02-474C-A715-D2AB5AC979DE}"/>
              </a:ext>
            </a:extLst>
          </p:cNvPr>
          <p:cNvGrpSpPr/>
          <p:nvPr/>
        </p:nvGrpSpPr>
        <p:grpSpPr>
          <a:xfrm>
            <a:off x="0" y="4762440"/>
            <a:ext cx="9144000" cy="400110"/>
            <a:chOff x="0" y="4762440"/>
            <a:chExt cx="9144000" cy="40011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00892C-2A2C-4805-9BFD-EB52B77DF43C}"/>
                </a:ext>
              </a:extLst>
            </p:cNvPr>
            <p:cNvSpPr txBox="1"/>
            <p:nvPr/>
          </p:nvSpPr>
          <p:spPr>
            <a:xfrm>
              <a:off x="0" y="4762440"/>
              <a:ext cx="9144000" cy="40011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BA1D6189-4CA9-4345-9627-7030435F0D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8763000" y="4796964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59D6F1AD-1054-4483-9803-760B5A1BDD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73657" y="4792567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6BDCD3D-8DC2-4AF8-8CE3-A1F30C52FFCE}"/>
              </a:ext>
            </a:extLst>
          </p:cNvPr>
          <p:cNvSpPr txBox="1"/>
          <p:nvPr/>
        </p:nvSpPr>
        <p:spPr>
          <a:xfrm>
            <a:off x="3810000" y="3554909"/>
            <a:ext cx="4724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IN" sz="5400" b="1" kern="1700" spc="14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0A319A-F902-4093-9B16-CD3A5404B8CF}"/>
              </a:ext>
            </a:extLst>
          </p:cNvPr>
          <p:cNvSpPr/>
          <p:nvPr/>
        </p:nvSpPr>
        <p:spPr>
          <a:xfrm>
            <a:off x="0" y="0"/>
            <a:ext cx="9144000" cy="51625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012553-F013-4E51-8F4D-0E60F16F4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22" y="33105"/>
            <a:ext cx="1013680" cy="778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21551A-E263-4BFF-9889-B340414B80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" y="40179"/>
            <a:ext cx="1013681" cy="77897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4583024-AC7C-4B74-94D8-23668CC2C5F0}"/>
              </a:ext>
            </a:extLst>
          </p:cNvPr>
          <p:cNvSpPr/>
          <p:nvPr/>
        </p:nvSpPr>
        <p:spPr>
          <a:xfrm>
            <a:off x="2594682" y="4724736"/>
            <a:ext cx="392735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*****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২০২২ ***** </a:t>
            </a:r>
            <a:endParaRPr lang="en-US" sz="2800" b="1" spc="6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5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-4.19753E-6 L 1.11022E-16 -0.07222 " pathEditMode="relative" rAng="0" ptsTypes="AA">
                                      <p:cBhvr>
                                        <p:cTn id="23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BB3F28B-F4F5-4210-96DD-F0BF3A888635}"/>
              </a:ext>
            </a:extLst>
          </p:cNvPr>
          <p:cNvGrpSpPr/>
          <p:nvPr/>
        </p:nvGrpSpPr>
        <p:grpSpPr>
          <a:xfrm>
            <a:off x="0" y="4762440"/>
            <a:ext cx="9144000" cy="400110"/>
            <a:chOff x="0" y="4762440"/>
            <a:chExt cx="9144000" cy="4001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321669-5024-4FC1-8FAE-570CD0289E0F}"/>
                </a:ext>
              </a:extLst>
            </p:cNvPr>
            <p:cNvSpPr txBox="1"/>
            <p:nvPr/>
          </p:nvSpPr>
          <p:spPr>
            <a:xfrm>
              <a:off x="0" y="4762440"/>
              <a:ext cx="9144000" cy="40011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F426A19C-4BA0-4A43-A1EC-1D0044945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8763000" y="4796964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5A81D819-C9A0-469B-8850-37E0BE3CFD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73657" y="4792567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36E53EB-D8C6-408F-BA13-5EEAD6B2C1BB}"/>
              </a:ext>
            </a:extLst>
          </p:cNvPr>
          <p:cNvSpPr txBox="1"/>
          <p:nvPr/>
        </p:nvSpPr>
        <p:spPr>
          <a:xfrm>
            <a:off x="1524000" y="438150"/>
            <a:ext cx="6324600" cy="10668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২০২২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2E8C5E-5038-496B-B302-05B22815B41B}"/>
              </a:ext>
            </a:extLst>
          </p:cNvPr>
          <p:cNvSpPr/>
          <p:nvPr/>
        </p:nvSpPr>
        <p:spPr>
          <a:xfrm>
            <a:off x="0" y="0"/>
            <a:ext cx="9144000" cy="51625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E76B1B-4700-409E-AD2E-1DFEA0D20D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22" y="33105"/>
            <a:ext cx="1013680" cy="7789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7B99A5-ECCE-4705-AFB8-46DF5334E8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" y="40179"/>
            <a:ext cx="1013681" cy="7789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FDBF875-2B19-4621-AB4B-9E567BEAF60A}"/>
              </a:ext>
            </a:extLst>
          </p:cNvPr>
          <p:cNvSpPr txBox="1"/>
          <p:nvPr/>
        </p:nvSpPr>
        <p:spPr>
          <a:xfrm>
            <a:off x="228600" y="2114548"/>
            <a:ext cx="8686799" cy="9144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>
                <a:gd name="adj" fmla="val 4968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200" b="1" spc="50" dirty="0" err="1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বাস্তবায়নেঃ</a:t>
            </a:r>
            <a:r>
              <a:rPr lang="en-US" sz="1200" b="1" spc="50" dirty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উপজেলা</a:t>
            </a:r>
            <a:r>
              <a:rPr lang="en-US" sz="1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প্রশাসন</a:t>
            </a:r>
            <a:r>
              <a:rPr lang="en-US" sz="1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নাগেশ্বরী</a:t>
            </a:r>
            <a:r>
              <a:rPr lang="en-US" sz="1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D01C1F-976D-4F43-BBDF-E44B87EEC209}"/>
              </a:ext>
            </a:extLst>
          </p:cNvPr>
          <p:cNvSpPr txBox="1"/>
          <p:nvPr/>
        </p:nvSpPr>
        <p:spPr>
          <a:xfrm>
            <a:off x="228600" y="3486149"/>
            <a:ext cx="8686800" cy="9144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অংশগ্রহণেঃ</a:t>
            </a:r>
            <a:r>
              <a:rPr lang="en-US" sz="4400" b="1" spc="50" dirty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উপজেলা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নাগেশ্বরী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EC1CE4-3745-4F91-9EE5-3601BF32B5B7}"/>
              </a:ext>
            </a:extLst>
          </p:cNvPr>
          <p:cNvSpPr/>
          <p:nvPr/>
        </p:nvSpPr>
        <p:spPr>
          <a:xfrm>
            <a:off x="2594682" y="4724736"/>
            <a:ext cx="392735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*****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২০২২ ***** </a:t>
            </a:r>
            <a:endParaRPr lang="en-US" sz="2800" b="1" spc="6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46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0A2F6751-4EF5-41CA-A087-7772E524E29D}"/>
              </a:ext>
            </a:extLst>
          </p:cNvPr>
          <p:cNvGrpSpPr/>
          <p:nvPr/>
        </p:nvGrpSpPr>
        <p:grpSpPr>
          <a:xfrm>
            <a:off x="0" y="4762440"/>
            <a:ext cx="9144000" cy="400110"/>
            <a:chOff x="0" y="4762440"/>
            <a:chExt cx="9144000" cy="40011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2C39C4B-15A6-4C9A-B0E0-ADCADB097724}"/>
                </a:ext>
              </a:extLst>
            </p:cNvPr>
            <p:cNvSpPr txBox="1"/>
            <p:nvPr/>
          </p:nvSpPr>
          <p:spPr>
            <a:xfrm>
              <a:off x="0" y="4762440"/>
              <a:ext cx="9144000" cy="40011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194FBB68-72BD-4D2A-9CC0-80D23E325F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8763000" y="4796964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47A23BA8-E6CB-4861-809A-B3F601FF2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73657" y="4792567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678E09B3-1FDF-46EE-BA4A-D64A67766C6B}"/>
              </a:ext>
            </a:extLst>
          </p:cNvPr>
          <p:cNvSpPr/>
          <p:nvPr/>
        </p:nvSpPr>
        <p:spPr>
          <a:xfrm>
            <a:off x="0" y="0"/>
            <a:ext cx="9144000" cy="51625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61B7DD5-EDE2-4FCB-B90A-6FB356880D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22" y="33105"/>
            <a:ext cx="1013680" cy="778970"/>
          </a:xfrm>
          <a:prstGeom prst="rect">
            <a:avLst/>
          </a:prstGeom>
        </p:spPr>
      </p:pic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E73BFB47-2C2B-4587-80CD-1B21477AC59E}"/>
              </a:ext>
            </a:extLst>
          </p:cNvPr>
          <p:cNvSpPr txBox="1">
            <a:spLocks/>
          </p:cNvSpPr>
          <p:nvPr/>
        </p:nvSpPr>
        <p:spPr>
          <a:xfrm>
            <a:off x="1295400" y="133350"/>
            <a:ext cx="6606320" cy="620315"/>
          </a:xfrm>
          <a:prstGeom prst="rect">
            <a:avLst/>
          </a:prstGeom>
        </p:spPr>
        <p:txBody>
          <a:bodyPr/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গড়ব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হাসিনার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474EE-746E-4F45-9CA1-A7E15538A16C}"/>
              </a:ext>
            </a:extLst>
          </p:cNvPr>
          <p:cNvSpPr/>
          <p:nvPr/>
        </p:nvSpPr>
        <p:spPr>
          <a:xfrm>
            <a:off x="2594682" y="4724736"/>
            <a:ext cx="392735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*****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২০২২ ***** </a:t>
            </a:r>
            <a:endParaRPr lang="en-US" sz="2800" b="1" spc="6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8C6856-4A02-4826-BEE3-E3E9DB0A8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" y="1"/>
            <a:ext cx="1013680" cy="81207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81158FA-A6EF-42DD-986B-1703815A3877}"/>
              </a:ext>
            </a:extLst>
          </p:cNvPr>
          <p:cNvGrpSpPr/>
          <p:nvPr/>
        </p:nvGrpSpPr>
        <p:grpSpPr>
          <a:xfrm>
            <a:off x="466725" y="1061495"/>
            <a:ext cx="8210550" cy="3186655"/>
            <a:chOff x="685800" y="1061495"/>
            <a:chExt cx="8210550" cy="31866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B5F4929-9C53-4590-8613-6E697A0B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077001"/>
              <a:ext cx="4876800" cy="317114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15F5298-A82B-4D2F-BFC1-E572C5633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1061495"/>
              <a:ext cx="3333750" cy="3171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853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E0EE11F-83A9-44CC-98C5-C99B943474CD}"/>
              </a:ext>
            </a:extLst>
          </p:cNvPr>
          <p:cNvGrpSpPr/>
          <p:nvPr/>
        </p:nvGrpSpPr>
        <p:grpSpPr>
          <a:xfrm>
            <a:off x="0" y="4762440"/>
            <a:ext cx="9144000" cy="400110"/>
            <a:chOff x="0" y="4762440"/>
            <a:chExt cx="9144000" cy="4001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9A9787-7C7A-4172-8312-131FDCBCA17F}"/>
                </a:ext>
              </a:extLst>
            </p:cNvPr>
            <p:cNvSpPr txBox="1"/>
            <p:nvPr/>
          </p:nvSpPr>
          <p:spPr>
            <a:xfrm>
              <a:off x="0" y="4762440"/>
              <a:ext cx="9144000" cy="40011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B939BBDF-3B9E-494E-B16D-00CD23F0BA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8763000" y="4796964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E0D23D53-FE2A-4EBC-BDB1-4AAE3FD19B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73657" y="4792567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3C845DF-91C1-4977-9E64-09C2E996F682}"/>
              </a:ext>
            </a:extLst>
          </p:cNvPr>
          <p:cNvSpPr txBox="1">
            <a:spLocks/>
          </p:cNvSpPr>
          <p:nvPr/>
        </p:nvSpPr>
        <p:spPr>
          <a:xfrm>
            <a:off x="951229" y="1577613"/>
            <a:ext cx="7241543" cy="19882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kumimoji="0" lang="en-US" sz="60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উন্নয়নসমূহ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kumimoji="0" lang="en-US" sz="6000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B485FF-C1B8-4FC0-82A5-C75746DD504F}"/>
              </a:ext>
            </a:extLst>
          </p:cNvPr>
          <p:cNvSpPr/>
          <p:nvPr/>
        </p:nvSpPr>
        <p:spPr>
          <a:xfrm>
            <a:off x="0" y="30569"/>
            <a:ext cx="9144000" cy="51625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650F3F-3810-4AC5-8ABA-7B056B6DA3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22" y="33105"/>
            <a:ext cx="1013680" cy="7789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DC6F287-B29F-44D7-8B4F-F29DB5F18922}"/>
              </a:ext>
            </a:extLst>
          </p:cNvPr>
          <p:cNvSpPr/>
          <p:nvPr/>
        </p:nvSpPr>
        <p:spPr>
          <a:xfrm>
            <a:off x="2594682" y="4724736"/>
            <a:ext cx="392735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*****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২০২২ ***** </a:t>
            </a:r>
            <a:endParaRPr lang="en-US" sz="2800" b="1" spc="6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BF0EF43-CE00-4497-9EBF-765EB0BA5F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" y="1"/>
            <a:ext cx="1013680" cy="81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5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F53CF-915F-4829-A7CF-18F597EDF29C}"/>
              </a:ext>
            </a:extLst>
          </p:cNvPr>
          <p:cNvGrpSpPr/>
          <p:nvPr/>
        </p:nvGrpSpPr>
        <p:grpSpPr>
          <a:xfrm>
            <a:off x="0" y="4762440"/>
            <a:ext cx="9144000" cy="400110"/>
            <a:chOff x="0" y="4762440"/>
            <a:chExt cx="9144000" cy="40011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267D79-F882-4699-B51B-9215903939FE}"/>
                </a:ext>
              </a:extLst>
            </p:cNvPr>
            <p:cNvSpPr txBox="1"/>
            <p:nvPr/>
          </p:nvSpPr>
          <p:spPr>
            <a:xfrm>
              <a:off x="0" y="4762440"/>
              <a:ext cx="9144000" cy="40011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6678CFF9-93CF-4FAE-8693-8EB87ADAAF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8763000" y="4796964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A135F6E8-FCDC-48F3-A03A-4018917D12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73657" y="4792567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3C845DF-91C1-4977-9E64-09C2E996F682}"/>
              </a:ext>
            </a:extLst>
          </p:cNvPr>
          <p:cNvSpPr txBox="1">
            <a:spLocks/>
          </p:cNvSpPr>
          <p:nvPr/>
        </p:nvSpPr>
        <p:spPr>
          <a:xfrm>
            <a:off x="1524000" y="285750"/>
            <a:ext cx="5638800" cy="620315"/>
          </a:xfrm>
          <a:prstGeom prst="rect">
            <a:avLst/>
          </a:prstGeom>
        </p:spPr>
        <p:txBody>
          <a:bodyPr/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B485FF-C1B8-4FC0-82A5-C75746DD504F}"/>
              </a:ext>
            </a:extLst>
          </p:cNvPr>
          <p:cNvSpPr/>
          <p:nvPr/>
        </p:nvSpPr>
        <p:spPr>
          <a:xfrm>
            <a:off x="0" y="30569"/>
            <a:ext cx="9144000" cy="51625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650F3F-3810-4AC5-8ABA-7B056B6DA3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22" y="33105"/>
            <a:ext cx="1013680" cy="778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78D5CC-AD22-421D-92AB-104E50FEA3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" y="40179"/>
            <a:ext cx="1013681" cy="778971"/>
          </a:xfrm>
          <a:prstGeom prst="rect">
            <a:avLst/>
          </a:prstGeom>
        </p:spPr>
      </p:pic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EB9C38CC-3017-4D37-B5E3-8965435A2F42}"/>
              </a:ext>
            </a:extLst>
          </p:cNvPr>
          <p:cNvSpPr txBox="1">
            <a:spLocks/>
          </p:cNvSpPr>
          <p:nvPr/>
        </p:nvSpPr>
        <p:spPr>
          <a:xfrm>
            <a:off x="228600" y="3714749"/>
            <a:ext cx="8686800" cy="99991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2010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যেটি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শিক্ষাক্ষেত্রে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রেখেছে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E8FBAB-EE08-4118-B1B2-0D35BFEFDC33}"/>
              </a:ext>
            </a:extLst>
          </p:cNvPr>
          <p:cNvSpPr/>
          <p:nvPr/>
        </p:nvSpPr>
        <p:spPr>
          <a:xfrm>
            <a:off x="2594682" y="4724736"/>
            <a:ext cx="392735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*****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২০২২ ***** </a:t>
            </a:r>
            <a:endParaRPr lang="en-US" sz="2800" b="1" spc="6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4F8AB0-EFE1-4E10-A210-BF0E50DDAB2C}"/>
              </a:ext>
            </a:extLst>
          </p:cNvPr>
          <p:cNvGrpSpPr/>
          <p:nvPr/>
        </p:nvGrpSpPr>
        <p:grpSpPr>
          <a:xfrm>
            <a:off x="685800" y="971550"/>
            <a:ext cx="7772400" cy="2691645"/>
            <a:chOff x="685800" y="1008485"/>
            <a:chExt cx="7772400" cy="2691645"/>
          </a:xfrm>
        </p:grpSpPr>
        <p:pic>
          <p:nvPicPr>
            <p:cNvPr id="1026" name="Picture 2" descr="ফাইল ছবি">
              <a:extLst>
                <a:ext uri="{FF2B5EF4-FFF2-40B4-BE49-F238E27FC236}">
                  <a16:creationId xmlns:a16="http://schemas.microsoft.com/office/drawing/2014/main" id="{33174595-B377-4B8D-A383-1E696D8A57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008485"/>
              <a:ext cx="3048000" cy="2674926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4E9F169-8DA5-41E0-AE55-821472886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008485"/>
              <a:ext cx="4724400" cy="2691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775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CD3D238-0A59-4387-8A25-DAABFF078715}"/>
              </a:ext>
            </a:extLst>
          </p:cNvPr>
          <p:cNvGrpSpPr/>
          <p:nvPr/>
        </p:nvGrpSpPr>
        <p:grpSpPr>
          <a:xfrm>
            <a:off x="0" y="4762440"/>
            <a:ext cx="9144000" cy="400110"/>
            <a:chOff x="0" y="4762440"/>
            <a:chExt cx="9144000" cy="4001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AF2EAB-464A-4570-95B5-6FC54A65F2BB}"/>
                </a:ext>
              </a:extLst>
            </p:cNvPr>
            <p:cNvSpPr txBox="1"/>
            <p:nvPr/>
          </p:nvSpPr>
          <p:spPr>
            <a:xfrm>
              <a:off x="0" y="4762440"/>
              <a:ext cx="9144000" cy="40011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3E0DC50B-6CBB-4EBD-B493-34ABDACA49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8763000" y="4796964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908234C9-F223-4762-9857-82B13C98E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73657" y="4792567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3C845DF-91C1-4977-9E64-09C2E996F682}"/>
              </a:ext>
            </a:extLst>
          </p:cNvPr>
          <p:cNvSpPr txBox="1">
            <a:spLocks/>
          </p:cNvSpPr>
          <p:nvPr/>
        </p:nvSpPr>
        <p:spPr>
          <a:xfrm>
            <a:off x="1061749" y="351235"/>
            <a:ext cx="6939251" cy="620315"/>
          </a:xfrm>
          <a:prstGeom prst="rect">
            <a:avLst/>
          </a:prstGeom>
        </p:spPr>
        <p:txBody>
          <a:bodyPr/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মেধাবী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নিয়োগ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B485FF-C1B8-4FC0-82A5-C75746DD504F}"/>
              </a:ext>
            </a:extLst>
          </p:cNvPr>
          <p:cNvSpPr/>
          <p:nvPr/>
        </p:nvSpPr>
        <p:spPr>
          <a:xfrm>
            <a:off x="0" y="30569"/>
            <a:ext cx="9144000" cy="51625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BAA88C-E6DB-4529-93C8-B1E4CCC72F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22" y="33105"/>
            <a:ext cx="1013680" cy="778970"/>
          </a:xfrm>
          <a:prstGeom prst="rect">
            <a:avLst/>
          </a:prstGeom>
        </p:spPr>
      </p:pic>
      <p:pic>
        <p:nvPicPr>
          <p:cNvPr id="2050" name="Picture 2" descr="সরকারি মাধ্যমিক বিদ্যালয়ের সহকারী শিক্ষক নিয়োগ পরীক্ষা: প্রস্তুতির  খুঁটিনাটি - লেখাপড়া বিডি">
            <a:extLst>
              <a:ext uri="{FF2B5EF4-FFF2-40B4-BE49-F238E27FC236}">
                <a16:creationId xmlns:a16="http://schemas.microsoft.com/office/drawing/2014/main" id="{DF945EF2-6D21-4B1E-8BB1-B78157FEE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4388"/>
            <a:ext cx="3972291" cy="264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সহকারী শিক্ষক নিয়োগ পরীক্ষার চূড়ান্ত ফল প্রকাশ - Banglarjamin24.com">
            <a:extLst>
              <a:ext uri="{FF2B5EF4-FFF2-40B4-BE49-F238E27FC236}">
                <a16:creationId xmlns:a16="http://schemas.microsoft.com/office/drawing/2014/main" id="{8CA33767-E82E-4577-B0AF-773EB65B3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311" y="1428750"/>
            <a:ext cx="3972289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A06CE79-BCDB-4D0D-9653-5229FA652115}"/>
              </a:ext>
            </a:extLst>
          </p:cNvPr>
          <p:cNvSpPr/>
          <p:nvPr/>
        </p:nvSpPr>
        <p:spPr>
          <a:xfrm>
            <a:off x="2594682" y="4724736"/>
            <a:ext cx="392735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*****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২০২২ ***** </a:t>
            </a:r>
            <a:endParaRPr lang="en-US" sz="2800" b="1" spc="6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62B0C44-044B-4531-81CB-8C312D50E7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" y="1"/>
            <a:ext cx="1013680" cy="81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3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191F2AD3-0E18-45D4-9FEC-1C7E675A55B9}"/>
              </a:ext>
            </a:extLst>
          </p:cNvPr>
          <p:cNvGrpSpPr/>
          <p:nvPr/>
        </p:nvGrpSpPr>
        <p:grpSpPr>
          <a:xfrm>
            <a:off x="0" y="4762440"/>
            <a:ext cx="9144000" cy="400110"/>
            <a:chOff x="0" y="4762440"/>
            <a:chExt cx="9144000" cy="40011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75548B-1C93-41E9-8FFC-B57F1768D630}"/>
                </a:ext>
              </a:extLst>
            </p:cNvPr>
            <p:cNvSpPr txBox="1"/>
            <p:nvPr/>
          </p:nvSpPr>
          <p:spPr>
            <a:xfrm>
              <a:off x="0" y="4762440"/>
              <a:ext cx="9144000" cy="40011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F5CA694F-5A86-46D2-8F09-4FE1E529C5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8763000" y="4796964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39F5559F-2E84-4709-9F8C-2E125B214C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73657" y="4792567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3C845DF-91C1-4977-9E64-09C2E996F682}"/>
              </a:ext>
            </a:extLst>
          </p:cNvPr>
          <p:cNvSpPr txBox="1">
            <a:spLocks/>
          </p:cNvSpPr>
          <p:nvPr/>
        </p:nvSpPr>
        <p:spPr>
          <a:xfrm>
            <a:off x="1061749" y="209550"/>
            <a:ext cx="6786851" cy="762000"/>
          </a:xfrm>
          <a:prstGeom prst="rect">
            <a:avLst/>
          </a:prstGeom>
        </p:spPr>
        <p:txBody>
          <a:bodyPr/>
          <a:lstStyle/>
          <a:p>
            <a:pPr marL="571500" lvl="0" indent="-571500" algn="ctr" defTabSz="9144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প্রশিক্ষণের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E5660C-AAEC-4C97-82B0-1A10D3997D90}"/>
              </a:ext>
            </a:extLst>
          </p:cNvPr>
          <p:cNvSpPr/>
          <p:nvPr/>
        </p:nvSpPr>
        <p:spPr>
          <a:xfrm>
            <a:off x="0" y="0"/>
            <a:ext cx="9144000" cy="51625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F5C04E-E987-4C30-8A8C-FA5A139393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22" y="33105"/>
            <a:ext cx="1013680" cy="7789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FD9BD71-20D0-4C64-AA13-8B975481CD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" y="40179"/>
            <a:ext cx="1013681" cy="77897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72CA602-D124-4DDC-AE84-984CE4A5AEAD}"/>
              </a:ext>
            </a:extLst>
          </p:cNvPr>
          <p:cNvSpPr/>
          <p:nvPr/>
        </p:nvSpPr>
        <p:spPr>
          <a:xfrm>
            <a:off x="2594682" y="4724736"/>
            <a:ext cx="392735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*****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২০২২ ***** </a:t>
            </a:r>
            <a:endParaRPr lang="en-US" sz="2800" b="1" spc="6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E510F7-B5B7-4303-9097-C23FAC713006}"/>
              </a:ext>
            </a:extLst>
          </p:cNvPr>
          <p:cNvGrpSpPr/>
          <p:nvPr/>
        </p:nvGrpSpPr>
        <p:grpSpPr>
          <a:xfrm>
            <a:off x="762001" y="1186859"/>
            <a:ext cx="7619998" cy="2985091"/>
            <a:chOff x="762000" y="1263059"/>
            <a:chExt cx="7619998" cy="29850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CB8925D-52F4-4D1D-902B-519DF47E7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263059"/>
              <a:ext cx="3809999" cy="298509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E442660-FF81-4CB5-A874-EFAE38261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263059"/>
              <a:ext cx="3809998" cy="2985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363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01F0962-F450-4A9D-AA84-9945111D7C33}"/>
              </a:ext>
            </a:extLst>
          </p:cNvPr>
          <p:cNvGrpSpPr/>
          <p:nvPr/>
        </p:nvGrpSpPr>
        <p:grpSpPr>
          <a:xfrm>
            <a:off x="0" y="4762440"/>
            <a:ext cx="9144000" cy="400110"/>
            <a:chOff x="0" y="4762440"/>
            <a:chExt cx="9144000" cy="4001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F5C7E7-EEFF-412E-B8D4-5671EED007F6}"/>
                </a:ext>
              </a:extLst>
            </p:cNvPr>
            <p:cNvSpPr txBox="1"/>
            <p:nvPr/>
          </p:nvSpPr>
          <p:spPr>
            <a:xfrm>
              <a:off x="0" y="4762440"/>
              <a:ext cx="9144000" cy="400110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874643E6-B617-4543-8230-0182A7035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8763000" y="4796964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CC207556-AF12-4908-9858-C59340F44F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" b="353"/>
            <a:stretch/>
          </p:blipFill>
          <p:spPr bwMode="auto">
            <a:xfrm>
              <a:off x="73657" y="4792567"/>
              <a:ext cx="307343" cy="300403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D8D792B-A01A-45B4-8A3B-541F8B7B9C35}"/>
              </a:ext>
            </a:extLst>
          </p:cNvPr>
          <p:cNvSpPr/>
          <p:nvPr/>
        </p:nvSpPr>
        <p:spPr>
          <a:xfrm>
            <a:off x="0" y="0"/>
            <a:ext cx="9144000" cy="516255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AA6B06-4123-4ABB-9911-89A73DD765AD}"/>
              </a:ext>
            </a:extLst>
          </p:cNvPr>
          <p:cNvSpPr txBox="1"/>
          <p:nvPr/>
        </p:nvSpPr>
        <p:spPr>
          <a:xfrm>
            <a:off x="1544912" y="209550"/>
            <a:ext cx="605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kern="700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4000" b="1" kern="700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700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kern="700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700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প্রশিক্ষণের</a:t>
            </a:r>
            <a:r>
              <a:rPr lang="en-US" sz="4000" b="1" kern="700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700" spc="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endParaRPr lang="bn-IN" sz="4000" b="1" kern="700" spc="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14C55D-7079-4825-925C-26C21BADD1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22" y="33105"/>
            <a:ext cx="1013680" cy="77897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C0D5483-B83E-44C9-BCF7-85BD22085A08}"/>
              </a:ext>
            </a:extLst>
          </p:cNvPr>
          <p:cNvGrpSpPr/>
          <p:nvPr/>
        </p:nvGrpSpPr>
        <p:grpSpPr>
          <a:xfrm>
            <a:off x="416442" y="1417375"/>
            <a:ext cx="8194158" cy="2661434"/>
            <a:chOff x="416442" y="1417375"/>
            <a:chExt cx="8194158" cy="2661434"/>
          </a:xfrm>
        </p:grpSpPr>
        <p:pic>
          <p:nvPicPr>
            <p:cNvPr id="2050" name="Picture 2" descr="অপরিকল্পিত অনলাইন শিক্ষা বিশ্ববিদ্যালয়গুলোর জন্য হবে আত্মঘাতী | প্রথম আলো">
              <a:extLst>
                <a:ext uri="{FF2B5EF4-FFF2-40B4-BE49-F238E27FC236}">
                  <a16:creationId xmlns:a16="http://schemas.microsoft.com/office/drawing/2014/main" id="{91667B3D-B27A-4C8D-8F32-B51B9FB2E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42" y="1428750"/>
              <a:ext cx="4038600" cy="2650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Muktopaath - Photos | Facebook">
              <a:extLst>
                <a:ext uri="{FF2B5EF4-FFF2-40B4-BE49-F238E27FC236}">
                  <a16:creationId xmlns:a16="http://schemas.microsoft.com/office/drawing/2014/main" id="{36941D00-FCFD-4C83-B73C-5E11D1263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417375"/>
              <a:ext cx="4038600" cy="2640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0677F9B-AA3D-4F08-9365-1C371FC04F6A}"/>
              </a:ext>
            </a:extLst>
          </p:cNvPr>
          <p:cNvSpPr/>
          <p:nvPr/>
        </p:nvSpPr>
        <p:spPr>
          <a:xfrm>
            <a:off x="2594682" y="4724736"/>
            <a:ext cx="392735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*****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6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00" b="1" spc="6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২০২২ ***** </a:t>
            </a:r>
            <a:endParaRPr lang="en-US" sz="2800" b="1" spc="6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80985D-FE17-4407-B7F8-2B85E52638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" y="1"/>
            <a:ext cx="1013680" cy="81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55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5341</TotalTime>
  <Words>415</Words>
  <Application>Microsoft Office PowerPoint</Application>
  <PresentationFormat>On-screen Show (16:9)</PresentationFormat>
  <Paragraphs>77</Paragraphs>
  <Slides>23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Bookman Old Style</vt:lpstr>
      <vt:lpstr>Calibri</vt:lpstr>
      <vt:lpstr>NikoshBAN</vt:lpstr>
      <vt:lpstr>Rockwell</vt:lpstr>
      <vt:lpstr>Times New Roman</vt:lpstr>
      <vt:lpstr>Wingdings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Hossain</dc:creator>
  <cp:lastModifiedBy>DPE</cp:lastModifiedBy>
  <cp:revision>1702</cp:revision>
  <dcterms:created xsi:type="dcterms:W3CDTF">2006-08-16T00:00:00Z</dcterms:created>
  <dcterms:modified xsi:type="dcterms:W3CDTF">2022-03-26T15:24:39Z</dcterms:modified>
</cp:coreProperties>
</file>