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86" r:id="rId4"/>
    <p:sldId id="258" r:id="rId5"/>
    <p:sldId id="259" r:id="rId6"/>
    <p:sldId id="278" r:id="rId7"/>
    <p:sldId id="284" r:id="rId8"/>
    <p:sldId id="285" r:id="rId9"/>
    <p:sldId id="269" r:id="rId10"/>
    <p:sldId id="277" r:id="rId11"/>
    <p:sldId id="276" r:id="rId12"/>
    <p:sldId id="260" r:id="rId13"/>
    <p:sldId id="280" r:id="rId14"/>
    <p:sldId id="275" r:id="rId15"/>
    <p:sldId id="281" r:id="rId16"/>
    <p:sldId id="282" r:id="rId17"/>
    <p:sldId id="270" r:id="rId18"/>
  </p:sldIdLst>
  <p:sldSz cx="12192000" cy="6858000"/>
  <p:notesSz cx="6858000" cy="9144000"/>
  <p:custShowLst>
    <p:custShow name="Custom Show 1" id="0">
      <p:sldLst>
        <p:sld r:id="rId2"/>
        <p:sld r:id="rId3"/>
        <p:sld r:id="rId5"/>
        <p:sld r:id="rId6"/>
        <p:sld r:id="rId7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AE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8" d="100"/>
          <a:sy n="58" d="100"/>
        </p:scale>
        <p:origin x="-90" y="-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17825-2B55-4274-B04A-2F53C06AF621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74B3-18CD-491E-841C-802BC4E53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15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D74B3-18CD-491E-841C-802BC4E53A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79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00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195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99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6701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87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15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006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26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67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100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171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F22A-F882-4CFE-82A2-E2A17408E3B5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7066-1FFA-4D9E-A450-D5DF54DC8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276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02714597_595134258054172_3920685594670757865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28136" y="0"/>
            <a:ext cx="12143935" cy="2895600"/>
          </a:xfrm>
          <a:custGeom>
            <a:avLst/>
            <a:gdLst>
              <a:gd name="connsiteX0" fmla="*/ 2444729 w 12192000"/>
              <a:gd name="connsiteY0" fmla="*/ 2278603 h 6858000"/>
              <a:gd name="connsiteX1" fmla="*/ 2444729 w 12192000"/>
              <a:gd name="connsiteY1" fmla="*/ 2767866 h 6858000"/>
              <a:gd name="connsiteX2" fmla="*/ 2437279 w 12192000"/>
              <a:gd name="connsiteY2" fmla="*/ 2767866 h 6858000"/>
              <a:gd name="connsiteX3" fmla="*/ 2340419 w 12192000"/>
              <a:gd name="connsiteY3" fmla="*/ 2697705 h 6858000"/>
              <a:gd name="connsiteX4" fmla="*/ 2211274 w 12192000"/>
              <a:gd name="connsiteY4" fmla="*/ 2625061 h 6858000"/>
              <a:gd name="connsiteX5" fmla="*/ 2066606 w 12192000"/>
              <a:gd name="connsiteY5" fmla="*/ 2561729 h 6858000"/>
              <a:gd name="connsiteX6" fmla="*/ 1924421 w 12192000"/>
              <a:gd name="connsiteY6" fmla="*/ 2519509 h 6858000"/>
              <a:gd name="connsiteX7" fmla="*/ 1924421 w 12192000"/>
              <a:gd name="connsiteY7" fmla="*/ 2504608 h 6858000"/>
              <a:gd name="connsiteX8" fmla="*/ 2077161 w 12192000"/>
              <a:gd name="connsiteY8" fmla="*/ 2407127 h 6858000"/>
              <a:gd name="connsiteX9" fmla="*/ 2224313 w 12192000"/>
              <a:gd name="connsiteY9" fmla="*/ 2337587 h 6858000"/>
              <a:gd name="connsiteX10" fmla="*/ 2351595 w 12192000"/>
              <a:gd name="connsiteY10" fmla="*/ 2295367 h 6858000"/>
              <a:gd name="connsiteX11" fmla="*/ 2444729 w 12192000"/>
              <a:gd name="connsiteY11" fmla="*/ 2278603 h 6858000"/>
              <a:gd name="connsiteX12" fmla="*/ 6440285 w 12192000"/>
              <a:gd name="connsiteY12" fmla="*/ 1370858 h 6858000"/>
              <a:gd name="connsiteX13" fmla="*/ 6177027 w 12192000"/>
              <a:gd name="connsiteY13" fmla="*/ 1563335 h 6858000"/>
              <a:gd name="connsiteX14" fmla="*/ 6309898 w 12192000"/>
              <a:gd name="connsiteY14" fmla="*/ 1873781 h 6858000"/>
              <a:gd name="connsiteX15" fmla="*/ 6460774 w 12192000"/>
              <a:gd name="connsiteY15" fmla="*/ 2163737 h 6858000"/>
              <a:gd name="connsiteX16" fmla="*/ 6635866 w 12192000"/>
              <a:gd name="connsiteY16" fmla="*/ 2417062 h 6858000"/>
              <a:gd name="connsiteX17" fmla="*/ 6839519 w 12192000"/>
              <a:gd name="connsiteY17" fmla="*/ 2618231 h 6858000"/>
              <a:gd name="connsiteX18" fmla="*/ 7077941 w 12192000"/>
              <a:gd name="connsiteY18" fmla="*/ 2751102 h 6858000"/>
              <a:gd name="connsiteX19" fmla="*/ 7356722 w 12192000"/>
              <a:gd name="connsiteY19" fmla="*/ 2798910 h 6858000"/>
              <a:gd name="connsiteX20" fmla="*/ 7583969 w 12192000"/>
              <a:gd name="connsiteY20" fmla="*/ 2767245 h 6858000"/>
              <a:gd name="connsiteX21" fmla="*/ 7770236 w 12192000"/>
              <a:gd name="connsiteY21" fmla="*/ 2680320 h 6858000"/>
              <a:gd name="connsiteX22" fmla="*/ 7916146 w 12192000"/>
              <a:gd name="connsiteY22" fmla="*/ 2551795 h 6858000"/>
              <a:gd name="connsiteX23" fmla="*/ 8021077 w 12192000"/>
              <a:gd name="connsiteY23" fmla="*/ 2396572 h 6858000"/>
              <a:gd name="connsiteX24" fmla="*/ 8084408 w 12192000"/>
              <a:gd name="connsiteY24" fmla="*/ 2227689 h 6858000"/>
              <a:gd name="connsiteX25" fmla="*/ 8105518 w 12192000"/>
              <a:gd name="connsiteY25" fmla="*/ 2057565 h 6858000"/>
              <a:gd name="connsiteX26" fmla="*/ 8068265 w 12192000"/>
              <a:gd name="connsiteY26" fmla="*/ 1837769 h 6858000"/>
              <a:gd name="connsiteX27" fmla="*/ 7951537 w 12192000"/>
              <a:gd name="connsiteY27" fmla="*/ 1634737 h 6858000"/>
              <a:gd name="connsiteX28" fmla="*/ 7749747 w 12192000"/>
              <a:gd name="connsiteY28" fmla="*/ 1485723 h 6858000"/>
              <a:gd name="connsiteX29" fmla="*/ 7457307 w 12192000"/>
              <a:gd name="connsiteY29" fmla="*/ 1427980 h 6858000"/>
              <a:gd name="connsiteX30" fmla="*/ 7269176 w 12192000"/>
              <a:gd name="connsiteY30" fmla="*/ 1450332 h 6858000"/>
              <a:gd name="connsiteX31" fmla="*/ 7113953 w 12192000"/>
              <a:gd name="connsiteY31" fmla="*/ 1518630 h 6858000"/>
              <a:gd name="connsiteX32" fmla="*/ 7009022 w 12192000"/>
              <a:gd name="connsiteY32" fmla="*/ 1633495 h 6858000"/>
              <a:gd name="connsiteX33" fmla="*/ 6970527 w 12192000"/>
              <a:gd name="connsiteY33" fmla="*/ 1796790 h 6858000"/>
              <a:gd name="connsiteX34" fmla="*/ 6997846 w 12192000"/>
              <a:gd name="connsiteY34" fmla="*/ 1938354 h 6858000"/>
              <a:gd name="connsiteX35" fmla="*/ 7069249 w 12192000"/>
              <a:gd name="connsiteY35" fmla="*/ 2041422 h 6858000"/>
              <a:gd name="connsiteX36" fmla="*/ 7167971 w 12192000"/>
              <a:gd name="connsiteY36" fmla="*/ 2104753 h 6858000"/>
              <a:gd name="connsiteX37" fmla="*/ 7277248 w 12192000"/>
              <a:gd name="connsiteY37" fmla="*/ 2125863 h 6858000"/>
              <a:gd name="connsiteX38" fmla="*/ 7384041 w 12192000"/>
              <a:gd name="connsiteY38" fmla="*/ 2104753 h 6858000"/>
              <a:gd name="connsiteX39" fmla="*/ 7474071 w 12192000"/>
              <a:gd name="connsiteY39" fmla="*/ 2047631 h 6858000"/>
              <a:gd name="connsiteX40" fmla="*/ 7536781 w 12192000"/>
              <a:gd name="connsiteY40" fmla="*/ 1961947 h 6858000"/>
              <a:gd name="connsiteX41" fmla="*/ 7560375 w 12192000"/>
              <a:gd name="connsiteY41" fmla="*/ 1853912 h 6858000"/>
              <a:gd name="connsiteX42" fmla="*/ 7547336 w 12192000"/>
              <a:gd name="connsiteY42" fmla="*/ 1773817 h 6858000"/>
              <a:gd name="connsiteX43" fmla="*/ 7504495 w 12192000"/>
              <a:gd name="connsiteY43" fmla="*/ 1694964 h 6858000"/>
              <a:gd name="connsiteX44" fmla="*/ 7515671 w 12192000"/>
              <a:gd name="connsiteY44" fmla="*/ 1677579 h 6858000"/>
              <a:gd name="connsiteX45" fmla="*/ 7640470 w 12192000"/>
              <a:gd name="connsiteY45" fmla="*/ 1736564 h 6858000"/>
              <a:gd name="connsiteX46" fmla="*/ 7720565 w 12192000"/>
              <a:gd name="connsiteY46" fmla="*/ 1824109 h 6858000"/>
              <a:gd name="connsiteX47" fmla="*/ 7762786 w 12192000"/>
              <a:gd name="connsiteY47" fmla="*/ 1926557 h 6858000"/>
              <a:gd name="connsiteX48" fmla="*/ 7775204 w 12192000"/>
              <a:gd name="connsiteY48" fmla="*/ 2031487 h 6858000"/>
              <a:gd name="connsiteX49" fmla="*/ 7747263 w 12192000"/>
              <a:gd name="connsiteY49" fmla="*/ 2192298 h 6858000"/>
              <a:gd name="connsiteX50" fmla="*/ 7665306 w 12192000"/>
              <a:gd name="connsiteY50" fmla="*/ 2335725 h 6858000"/>
              <a:gd name="connsiteX51" fmla="*/ 7533056 w 12192000"/>
              <a:gd name="connsiteY51" fmla="*/ 2438793 h 6858000"/>
              <a:gd name="connsiteX52" fmla="*/ 7354239 w 12192000"/>
              <a:gd name="connsiteY52" fmla="*/ 2478530 h 6858000"/>
              <a:gd name="connsiteX53" fmla="*/ 7159278 w 12192000"/>
              <a:gd name="connsiteY53" fmla="*/ 2435688 h 6858000"/>
              <a:gd name="connsiteX54" fmla="*/ 6982324 w 12192000"/>
              <a:gd name="connsiteY54" fmla="*/ 2317098 h 6858000"/>
              <a:gd name="connsiteX55" fmla="*/ 6823376 w 12192000"/>
              <a:gd name="connsiteY55" fmla="*/ 2137039 h 6858000"/>
              <a:gd name="connsiteX56" fmla="*/ 6681191 w 12192000"/>
              <a:gd name="connsiteY56" fmla="*/ 1909792 h 6858000"/>
              <a:gd name="connsiteX57" fmla="*/ 6555771 w 12192000"/>
              <a:gd name="connsiteY57" fmla="*/ 1649638 h 6858000"/>
              <a:gd name="connsiteX58" fmla="*/ 6447736 w 12192000"/>
              <a:gd name="connsiteY58" fmla="*/ 1370858 h 6858000"/>
              <a:gd name="connsiteX59" fmla="*/ 6440285 w 12192000"/>
              <a:gd name="connsiteY59" fmla="*/ 1370858 h 6858000"/>
              <a:gd name="connsiteX60" fmla="*/ 8825981 w 12192000"/>
              <a:gd name="connsiteY60" fmla="*/ 1331121 h 6858000"/>
              <a:gd name="connsiteX61" fmla="*/ 9603338 w 12192000"/>
              <a:gd name="connsiteY61" fmla="*/ 1331121 h 6858000"/>
              <a:gd name="connsiteX62" fmla="*/ 9603338 w 12192000"/>
              <a:gd name="connsiteY62" fmla="*/ 2371736 h 6858000"/>
              <a:gd name="connsiteX63" fmla="*/ 9595888 w 12192000"/>
              <a:gd name="connsiteY63" fmla="*/ 2371736 h 6858000"/>
              <a:gd name="connsiteX64" fmla="*/ 9525727 w 12192000"/>
              <a:gd name="connsiteY64" fmla="*/ 2316477 h 6858000"/>
              <a:gd name="connsiteX65" fmla="*/ 9434456 w 12192000"/>
              <a:gd name="connsiteY65" fmla="*/ 2255009 h 6858000"/>
              <a:gd name="connsiteX66" fmla="*/ 9329524 w 12192000"/>
              <a:gd name="connsiteY66" fmla="*/ 2192919 h 6858000"/>
              <a:gd name="connsiteX67" fmla="*/ 9220868 w 12192000"/>
              <a:gd name="connsiteY67" fmla="*/ 2134556 h 6858000"/>
              <a:gd name="connsiteX68" fmla="*/ 9196033 w 12192000"/>
              <a:gd name="connsiteY68" fmla="*/ 1895512 h 6858000"/>
              <a:gd name="connsiteX69" fmla="*/ 9127114 w 12192000"/>
              <a:gd name="connsiteY69" fmla="*/ 1678821 h 6858000"/>
              <a:gd name="connsiteX70" fmla="*/ 9006660 w 12192000"/>
              <a:gd name="connsiteY70" fmla="*/ 1489448 h 6858000"/>
              <a:gd name="connsiteX71" fmla="*/ 8825981 w 12192000"/>
              <a:gd name="connsiteY71" fmla="*/ 1331121 h 6858000"/>
              <a:gd name="connsiteX72" fmla="*/ 2206307 w 12192000"/>
              <a:gd name="connsiteY72" fmla="*/ 1331121 h 6858000"/>
              <a:gd name="connsiteX73" fmla="*/ 2704262 w 12192000"/>
              <a:gd name="connsiteY73" fmla="*/ 1331121 h 6858000"/>
              <a:gd name="connsiteX74" fmla="*/ 2742137 w 12192000"/>
              <a:gd name="connsiteY74" fmla="*/ 1418046 h 6858000"/>
              <a:gd name="connsiteX75" fmla="*/ 2756417 w 12192000"/>
              <a:gd name="connsiteY75" fmla="*/ 1508696 h 6858000"/>
              <a:gd name="connsiteX76" fmla="*/ 2746483 w 12192000"/>
              <a:gd name="connsiteY76" fmla="*/ 1573269 h 6858000"/>
              <a:gd name="connsiteX77" fmla="*/ 2716680 w 12192000"/>
              <a:gd name="connsiteY77" fmla="*/ 1627286 h 6858000"/>
              <a:gd name="connsiteX78" fmla="*/ 2665767 w 12192000"/>
              <a:gd name="connsiteY78" fmla="*/ 1663919 h 6858000"/>
              <a:gd name="connsiteX79" fmla="*/ 2592502 w 12192000"/>
              <a:gd name="connsiteY79" fmla="*/ 1677579 h 6858000"/>
              <a:gd name="connsiteX80" fmla="*/ 2449696 w 12192000"/>
              <a:gd name="connsiteY80" fmla="*/ 1638463 h 6858000"/>
              <a:gd name="connsiteX81" fmla="*/ 2328002 w 12192000"/>
              <a:gd name="connsiteY81" fmla="*/ 1544087 h 6858000"/>
              <a:gd name="connsiteX82" fmla="*/ 2241698 w 12192000"/>
              <a:gd name="connsiteY82" fmla="*/ 1429843 h 6858000"/>
              <a:gd name="connsiteX83" fmla="*/ 2206307 w 12192000"/>
              <a:gd name="connsiteY83" fmla="*/ 1331121 h 6858000"/>
              <a:gd name="connsiteX84" fmla="*/ 1071315 w 12192000"/>
              <a:gd name="connsiteY84" fmla="*/ 1051719 h 6858000"/>
              <a:gd name="connsiteX85" fmla="*/ 1071315 w 12192000"/>
              <a:gd name="connsiteY85" fmla="*/ 1331121 h 6858000"/>
              <a:gd name="connsiteX86" fmla="*/ 1841222 w 12192000"/>
              <a:gd name="connsiteY86" fmla="*/ 1331121 h 6858000"/>
              <a:gd name="connsiteX87" fmla="*/ 1866058 w 12192000"/>
              <a:gd name="connsiteY87" fmla="*/ 1480135 h 6858000"/>
              <a:gd name="connsiteX88" fmla="*/ 1854882 w 12192000"/>
              <a:gd name="connsiteY88" fmla="*/ 1586308 h 6858000"/>
              <a:gd name="connsiteX89" fmla="*/ 1820112 w 12192000"/>
              <a:gd name="connsiteY89" fmla="*/ 1678200 h 6858000"/>
              <a:gd name="connsiteX90" fmla="*/ 1759264 w 12192000"/>
              <a:gd name="connsiteY90" fmla="*/ 1743393 h 6858000"/>
              <a:gd name="connsiteX91" fmla="*/ 1669856 w 12192000"/>
              <a:gd name="connsiteY91" fmla="*/ 1768229 h 6858000"/>
              <a:gd name="connsiteX92" fmla="*/ 1607767 w 12192000"/>
              <a:gd name="connsiteY92" fmla="*/ 1756432 h 6858000"/>
              <a:gd name="connsiteX93" fmla="*/ 1564925 w 12192000"/>
              <a:gd name="connsiteY93" fmla="*/ 1725387 h 6858000"/>
              <a:gd name="connsiteX94" fmla="*/ 1538226 w 12192000"/>
              <a:gd name="connsiteY94" fmla="*/ 1680683 h 6858000"/>
              <a:gd name="connsiteX95" fmla="*/ 1524567 w 12192000"/>
              <a:gd name="connsiteY95" fmla="*/ 1629149 h 6858000"/>
              <a:gd name="connsiteX96" fmla="*/ 1282419 w 12192000"/>
              <a:gd name="connsiteY96" fmla="*/ 1629149 h 6858000"/>
              <a:gd name="connsiteX97" fmla="*/ 1307255 w 12192000"/>
              <a:gd name="connsiteY97" fmla="*/ 1778784 h 6858000"/>
              <a:gd name="connsiteX98" fmla="*/ 1382382 w 12192000"/>
              <a:gd name="connsiteY98" fmla="*/ 1907309 h 6858000"/>
              <a:gd name="connsiteX99" fmla="*/ 1508424 w 12192000"/>
              <a:gd name="connsiteY99" fmla="*/ 1997338 h 6858000"/>
              <a:gd name="connsiteX100" fmla="*/ 1687241 w 12192000"/>
              <a:gd name="connsiteY100" fmla="*/ 2031487 h 6858000"/>
              <a:gd name="connsiteX101" fmla="*/ 1842464 w 12192000"/>
              <a:gd name="connsiteY101" fmla="*/ 2006031 h 6858000"/>
              <a:gd name="connsiteX102" fmla="*/ 1961675 w 12192000"/>
              <a:gd name="connsiteY102" fmla="*/ 1934628 h 6858000"/>
              <a:gd name="connsiteX103" fmla="*/ 2047358 w 12192000"/>
              <a:gd name="connsiteY103" fmla="*/ 1824730 h 6858000"/>
              <a:gd name="connsiteX104" fmla="*/ 2103239 w 12192000"/>
              <a:gd name="connsiteY104" fmla="*/ 1683788 h 6858000"/>
              <a:gd name="connsiteX105" fmla="*/ 2159119 w 12192000"/>
              <a:gd name="connsiteY105" fmla="*/ 1747739 h 6858000"/>
              <a:gd name="connsiteX106" fmla="*/ 2236109 w 12192000"/>
              <a:gd name="connsiteY106" fmla="*/ 1817900 h 6858000"/>
              <a:gd name="connsiteX107" fmla="*/ 2331727 w 12192000"/>
              <a:gd name="connsiteY107" fmla="*/ 1884336 h 6858000"/>
              <a:gd name="connsiteX108" fmla="*/ 2444729 w 12192000"/>
              <a:gd name="connsiteY108" fmla="*/ 1937112 h 6858000"/>
              <a:gd name="connsiteX109" fmla="*/ 2444729 w 12192000"/>
              <a:gd name="connsiteY109" fmla="*/ 1954497 h 6858000"/>
              <a:gd name="connsiteX110" fmla="*/ 2259703 w 12192000"/>
              <a:gd name="connsiteY110" fmla="*/ 1997338 h 6858000"/>
              <a:gd name="connsiteX111" fmla="*/ 2070331 w 12192000"/>
              <a:gd name="connsiteY111" fmla="*/ 2068120 h 6858000"/>
              <a:gd name="connsiteX112" fmla="*/ 1889651 w 12192000"/>
              <a:gd name="connsiteY112" fmla="*/ 2155045 h 6858000"/>
              <a:gd name="connsiteX113" fmla="*/ 1730082 w 12192000"/>
              <a:gd name="connsiteY113" fmla="*/ 2245695 h 6858000"/>
              <a:gd name="connsiteX114" fmla="*/ 1602799 w 12192000"/>
              <a:gd name="connsiteY114" fmla="*/ 2327032 h 6858000"/>
              <a:gd name="connsiteX115" fmla="*/ 1520841 w 12192000"/>
              <a:gd name="connsiteY115" fmla="*/ 2387880 h 6858000"/>
              <a:gd name="connsiteX116" fmla="*/ 1520841 w 12192000"/>
              <a:gd name="connsiteY116" fmla="*/ 2723162 h 6858000"/>
              <a:gd name="connsiteX117" fmla="*/ 1840601 w 12192000"/>
              <a:gd name="connsiteY117" fmla="*/ 2798290 h 6858000"/>
              <a:gd name="connsiteX118" fmla="*/ 2142355 w 12192000"/>
              <a:gd name="connsiteY118" fmla="*/ 2915017 h 6858000"/>
              <a:gd name="connsiteX119" fmla="*/ 2400025 w 12192000"/>
              <a:gd name="connsiteY119" fmla="*/ 3087004 h 6858000"/>
              <a:gd name="connsiteX120" fmla="*/ 2586293 w 12192000"/>
              <a:gd name="connsiteY120" fmla="*/ 3326669 h 6858000"/>
              <a:gd name="connsiteX121" fmla="*/ 2768835 w 12192000"/>
              <a:gd name="connsiteY121" fmla="*/ 3326669 h 6858000"/>
              <a:gd name="connsiteX122" fmla="*/ 2768835 w 12192000"/>
              <a:gd name="connsiteY122" fmla="*/ 1949530 h 6858000"/>
              <a:gd name="connsiteX123" fmla="*/ 2894255 w 12192000"/>
              <a:gd name="connsiteY123" fmla="*/ 1886819 h 6858000"/>
              <a:gd name="connsiteX124" fmla="*/ 2986768 w 12192000"/>
              <a:gd name="connsiteY124" fmla="*/ 1788098 h 6858000"/>
              <a:gd name="connsiteX125" fmla="*/ 3044511 w 12192000"/>
              <a:gd name="connsiteY125" fmla="*/ 1662677 h 6858000"/>
              <a:gd name="connsiteX126" fmla="*/ 3064380 w 12192000"/>
              <a:gd name="connsiteY126" fmla="*/ 1518630 h 6858000"/>
              <a:gd name="connsiteX127" fmla="*/ 3034577 w 12192000"/>
              <a:gd name="connsiteY127" fmla="*/ 1331121 h 6858000"/>
              <a:gd name="connsiteX128" fmla="*/ 3233491 w 12192000"/>
              <a:gd name="connsiteY128" fmla="*/ 1331121 h 6858000"/>
              <a:gd name="connsiteX129" fmla="*/ 3331592 w 12192000"/>
              <a:gd name="connsiteY129" fmla="*/ 1331121 h 6858000"/>
              <a:gd name="connsiteX130" fmla="*/ 3414170 w 12192000"/>
              <a:gd name="connsiteY130" fmla="*/ 1346022 h 6858000"/>
              <a:gd name="connsiteX131" fmla="*/ 3479364 w 12192000"/>
              <a:gd name="connsiteY131" fmla="*/ 1387001 h 6858000"/>
              <a:gd name="connsiteX132" fmla="*/ 3522205 w 12192000"/>
              <a:gd name="connsiteY132" fmla="*/ 1447228 h 6858000"/>
              <a:gd name="connsiteX133" fmla="*/ 3537728 w 12192000"/>
              <a:gd name="connsiteY133" fmla="*/ 1519872 h 6858000"/>
              <a:gd name="connsiteX134" fmla="*/ 3537728 w 12192000"/>
              <a:gd name="connsiteY134" fmla="*/ 2903220 h 6858000"/>
              <a:gd name="connsiteX135" fmla="*/ 3861834 w 12192000"/>
              <a:gd name="connsiteY135" fmla="*/ 2903220 h 6858000"/>
              <a:gd name="connsiteX136" fmla="*/ 3861834 w 12192000"/>
              <a:gd name="connsiteY136" fmla="*/ 1519872 h 6858000"/>
              <a:gd name="connsiteX137" fmla="*/ 3877977 w 12192000"/>
              <a:gd name="connsiteY137" fmla="*/ 1447228 h 6858000"/>
              <a:gd name="connsiteX138" fmla="*/ 3922681 w 12192000"/>
              <a:gd name="connsiteY138" fmla="*/ 1387001 h 6858000"/>
              <a:gd name="connsiteX139" fmla="*/ 3989116 w 12192000"/>
              <a:gd name="connsiteY139" fmla="*/ 1346022 h 6858000"/>
              <a:gd name="connsiteX140" fmla="*/ 4071695 w 12192000"/>
              <a:gd name="connsiteY140" fmla="*/ 1331121 h 6858000"/>
              <a:gd name="connsiteX141" fmla="*/ 4178489 w 12192000"/>
              <a:gd name="connsiteY141" fmla="*/ 1331121 h 6858000"/>
              <a:gd name="connsiteX142" fmla="*/ 4178489 w 12192000"/>
              <a:gd name="connsiteY142" fmla="*/ 1051719 h 6858000"/>
              <a:gd name="connsiteX143" fmla="*/ 3779876 w 12192000"/>
              <a:gd name="connsiteY143" fmla="*/ 1051719 h 6858000"/>
              <a:gd name="connsiteX144" fmla="*/ 3723375 w 12192000"/>
              <a:gd name="connsiteY144" fmla="*/ 1082764 h 6858000"/>
              <a:gd name="connsiteX145" fmla="*/ 3701643 w 12192000"/>
              <a:gd name="connsiteY145" fmla="*/ 1160996 h 6858000"/>
              <a:gd name="connsiteX146" fmla="*/ 3701643 w 12192000"/>
              <a:gd name="connsiteY146" fmla="*/ 1170931 h 6858000"/>
              <a:gd name="connsiteX147" fmla="*/ 3625274 w 12192000"/>
              <a:gd name="connsiteY147" fmla="*/ 1114429 h 6858000"/>
              <a:gd name="connsiteX148" fmla="*/ 3541453 w 12192000"/>
              <a:gd name="connsiteY148" fmla="*/ 1077176 h 6858000"/>
              <a:gd name="connsiteX149" fmla="*/ 3460116 w 12192000"/>
              <a:gd name="connsiteY149" fmla="*/ 1057307 h 6858000"/>
              <a:gd name="connsiteX150" fmla="*/ 3423328 w 12192000"/>
              <a:gd name="connsiteY150" fmla="*/ 1053116 h 6858000"/>
              <a:gd name="connsiteX151" fmla="*/ 3410838 w 12192000"/>
              <a:gd name="connsiteY151" fmla="*/ 1052573 h 6858000"/>
              <a:gd name="connsiteX152" fmla="*/ 3410838 w 12192000"/>
              <a:gd name="connsiteY152" fmla="*/ 1051719 h 6858000"/>
              <a:gd name="connsiteX153" fmla="*/ 3391197 w 12192000"/>
              <a:gd name="connsiteY153" fmla="*/ 1051719 h 6858000"/>
              <a:gd name="connsiteX154" fmla="*/ 3233491 w 12192000"/>
              <a:gd name="connsiteY154" fmla="*/ 1051719 h 6858000"/>
              <a:gd name="connsiteX155" fmla="*/ 1071315 w 12192000"/>
              <a:gd name="connsiteY155" fmla="*/ 1051719 h 6858000"/>
              <a:gd name="connsiteX156" fmla="*/ 4905309 w 12192000"/>
              <a:gd name="connsiteY156" fmla="*/ 984663 h 6858000"/>
              <a:gd name="connsiteX157" fmla="*/ 4718421 w 12192000"/>
              <a:gd name="connsiteY157" fmla="*/ 1011982 h 6858000"/>
              <a:gd name="connsiteX158" fmla="*/ 4560714 w 12192000"/>
              <a:gd name="connsiteY158" fmla="*/ 1085247 h 6858000"/>
              <a:gd name="connsiteX159" fmla="*/ 4433431 w 12192000"/>
              <a:gd name="connsiteY159" fmla="*/ 1192662 h 6858000"/>
              <a:gd name="connsiteX160" fmla="*/ 4337193 w 12192000"/>
              <a:gd name="connsiteY160" fmla="*/ 1323049 h 6858000"/>
              <a:gd name="connsiteX161" fmla="*/ 4272620 w 12192000"/>
              <a:gd name="connsiteY161" fmla="*/ 1464613 h 6858000"/>
              <a:gd name="connsiteX162" fmla="*/ 4240955 w 12192000"/>
              <a:gd name="connsiteY162" fmla="*/ 1605555 h 6858000"/>
              <a:gd name="connsiteX163" fmla="*/ 4422255 w 12192000"/>
              <a:gd name="connsiteY163" fmla="*/ 1841494 h 6858000"/>
              <a:gd name="connsiteX164" fmla="*/ 4571891 w 12192000"/>
              <a:gd name="connsiteY164" fmla="*/ 1783130 h 6858000"/>
              <a:gd name="connsiteX165" fmla="*/ 4690480 w 12192000"/>
              <a:gd name="connsiteY165" fmla="*/ 1764504 h 6858000"/>
              <a:gd name="connsiteX166" fmla="*/ 4748845 w 12192000"/>
              <a:gd name="connsiteY166" fmla="*/ 1770712 h 6858000"/>
              <a:gd name="connsiteX167" fmla="*/ 4796654 w 12192000"/>
              <a:gd name="connsiteY167" fmla="*/ 1789339 h 6858000"/>
              <a:gd name="connsiteX168" fmla="*/ 4829561 w 12192000"/>
              <a:gd name="connsiteY168" fmla="*/ 1821626 h 6858000"/>
              <a:gd name="connsiteX169" fmla="*/ 4841979 w 12192000"/>
              <a:gd name="connsiteY169" fmla="*/ 1867572 h 6858000"/>
              <a:gd name="connsiteX170" fmla="*/ 4814038 w 12192000"/>
              <a:gd name="connsiteY170" fmla="*/ 1962568 h 6858000"/>
              <a:gd name="connsiteX171" fmla="*/ 4732080 w 12192000"/>
              <a:gd name="connsiteY171" fmla="*/ 2083642 h 6858000"/>
              <a:gd name="connsiteX172" fmla="*/ 4600451 w 12192000"/>
              <a:gd name="connsiteY172" fmla="*/ 2222722 h 6858000"/>
              <a:gd name="connsiteX173" fmla="*/ 4422255 w 12192000"/>
              <a:gd name="connsiteY173" fmla="*/ 2371736 h 6858000"/>
              <a:gd name="connsiteX174" fmla="*/ 4649502 w 12192000"/>
              <a:gd name="connsiteY174" fmla="*/ 2592774 h 6858000"/>
              <a:gd name="connsiteX175" fmla="*/ 4758779 w 12192000"/>
              <a:gd name="connsiteY175" fmla="*/ 2499019 h 6858000"/>
              <a:gd name="connsiteX176" fmla="*/ 4874265 w 12192000"/>
              <a:gd name="connsiteY176" fmla="*/ 2384775 h 6858000"/>
              <a:gd name="connsiteX177" fmla="*/ 4984162 w 12192000"/>
              <a:gd name="connsiteY177" fmla="*/ 2256251 h 6858000"/>
              <a:gd name="connsiteX178" fmla="*/ 5076676 w 12192000"/>
              <a:gd name="connsiteY178" fmla="*/ 2119654 h 6858000"/>
              <a:gd name="connsiteX179" fmla="*/ 5140627 w 12192000"/>
              <a:gd name="connsiteY179" fmla="*/ 1979953 h 6858000"/>
              <a:gd name="connsiteX180" fmla="*/ 5164843 w 12192000"/>
              <a:gd name="connsiteY180" fmla="*/ 1841494 h 6858000"/>
              <a:gd name="connsiteX181" fmla="*/ 5126968 w 12192000"/>
              <a:gd name="connsiteY181" fmla="*/ 1689997 h 6858000"/>
              <a:gd name="connsiteX182" fmla="*/ 5027625 w 12192000"/>
              <a:gd name="connsiteY182" fmla="*/ 1578857 h 6858000"/>
              <a:gd name="connsiteX183" fmla="*/ 4887303 w 12192000"/>
              <a:gd name="connsiteY183" fmla="*/ 1509938 h 6858000"/>
              <a:gd name="connsiteX184" fmla="*/ 4725251 w 12192000"/>
              <a:gd name="connsiteY184" fmla="*/ 1486344 h 6858000"/>
              <a:gd name="connsiteX185" fmla="*/ 4671233 w 12192000"/>
              <a:gd name="connsiteY185" fmla="*/ 1488827 h 6858000"/>
              <a:gd name="connsiteX186" fmla="*/ 4619699 w 12192000"/>
              <a:gd name="connsiteY186" fmla="*/ 1496278 h 6858000"/>
              <a:gd name="connsiteX187" fmla="*/ 4745740 w 12192000"/>
              <a:gd name="connsiteY187" fmla="*/ 1358440 h 6858000"/>
              <a:gd name="connsiteX188" fmla="*/ 4931387 w 12192000"/>
              <a:gd name="connsiteY188" fmla="*/ 1307527 h 6858000"/>
              <a:gd name="connsiteX189" fmla="*/ 5078538 w 12192000"/>
              <a:gd name="connsiteY189" fmla="*/ 1337330 h 6858000"/>
              <a:gd name="connsiteX190" fmla="*/ 5212030 w 12192000"/>
              <a:gd name="connsiteY190" fmla="*/ 1434189 h 6858000"/>
              <a:gd name="connsiteX191" fmla="*/ 5346764 w 12192000"/>
              <a:gd name="connsiteY191" fmla="*/ 1609281 h 6858000"/>
              <a:gd name="connsiteX192" fmla="*/ 5497641 w 12192000"/>
              <a:gd name="connsiteY192" fmla="*/ 1873781 h 6858000"/>
              <a:gd name="connsiteX193" fmla="*/ 5497641 w 12192000"/>
              <a:gd name="connsiteY193" fmla="*/ 2903220 h 6858000"/>
              <a:gd name="connsiteX194" fmla="*/ 5821746 w 12192000"/>
              <a:gd name="connsiteY194" fmla="*/ 2903220 h 6858000"/>
              <a:gd name="connsiteX195" fmla="*/ 5821746 w 12192000"/>
              <a:gd name="connsiteY195" fmla="*/ 1331121 h 6858000"/>
              <a:gd name="connsiteX196" fmla="*/ 5967165 w 12192000"/>
              <a:gd name="connsiteY196" fmla="*/ 1331121 h 6858000"/>
              <a:gd name="connsiteX197" fmla="*/ 6138401 w 12192000"/>
              <a:gd name="connsiteY197" fmla="*/ 1331121 h 6858000"/>
              <a:gd name="connsiteX198" fmla="*/ 8129340 w 12192000"/>
              <a:gd name="connsiteY198" fmla="*/ 1331121 h 6858000"/>
              <a:gd name="connsiteX199" fmla="*/ 8306687 w 12192000"/>
              <a:gd name="connsiteY199" fmla="*/ 1331121 h 6858000"/>
              <a:gd name="connsiteX200" fmla="*/ 8342927 w 12192000"/>
              <a:gd name="connsiteY200" fmla="*/ 1331121 h 6858000"/>
              <a:gd name="connsiteX201" fmla="*/ 8342927 w 12192000"/>
              <a:gd name="connsiteY201" fmla="*/ 1421771 h 6858000"/>
              <a:gd name="connsiteX202" fmla="*/ 8447858 w 12192000"/>
              <a:gd name="connsiteY202" fmla="*/ 1446607 h 6858000"/>
              <a:gd name="connsiteX203" fmla="*/ 8568932 w 12192000"/>
              <a:gd name="connsiteY203" fmla="*/ 1488827 h 6858000"/>
              <a:gd name="connsiteX204" fmla="*/ 8690626 w 12192000"/>
              <a:gd name="connsiteY204" fmla="*/ 1558988 h 6858000"/>
              <a:gd name="connsiteX205" fmla="*/ 8798041 w 12192000"/>
              <a:gd name="connsiteY205" fmla="*/ 1667024 h 6858000"/>
              <a:gd name="connsiteX206" fmla="*/ 8877515 w 12192000"/>
              <a:gd name="connsiteY206" fmla="*/ 1823488 h 6858000"/>
              <a:gd name="connsiteX207" fmla="*/ 8914148 w 12192000"/>
              <a:gd name="connsiteY207" fmla="*/ 2037696 h 6858000"/>
              <a:gd name="connsiteX208" fmla="*/ 8899246 w 12192000"/>
              <a:gd name="connsiteY208" fmla="*/ 2036455 h 6858000"/>
              <a:gd name="connsiteX209" fmla="*/ 8883103 w 12192000"/>
              <a:gd name="connsiteY209" fmla="*/ 2036455 h 6858000"/>
              <a:gd name="connsiteX210" fmla="*/ 8768238 w 12192000"/>
              <a:gd name="connsiteY210" fmla="*/ 2055702 h 6858000"/>
              <a:gd name="connsiteX211" fmla="*/ 8660824 w 12192000"/>
              <a:gd name="connsiteY211" fmla="*/ 2111582 h 6858000"/>
              <a:gd name="connsiteX212" fmla="*/ 8580728 w 12192000"/>
              <a:gd name="connsiteY212" fmla="*/ 2202233 h 6858000"/>
              <a:gd name="connsiteX213" fmla="*/ 8549063 w 12192000"/>
              <a:gd name="connsiteY213" fmla="*/ 2325790 h 6858000"/>
              <a:gd name="connsiteX214" fmla="*/ 8568310 w 12192000"/>
              <a:gd name="connsiteY214" fmla="*/ 2419545 h 6858000"/>
              <a:gd name="connsiteX215" fmla="*/ 8625433 w 12192000"/>
              <a:gd name="connsiteY215" fmla="*/ 2500882 h 6858000"/>
              <a:gd name="connsiteX216" fmla="*/ 8719808 w 12192000"/>
              <a:gd name="connsiteY216" fmla="*/ 2558625 h 6858000"/>
              <a:gd name="connsiteX217" fmla="*/ 8849575 w 12192000"/>
              <a:gd name="connsiteY217" fmla="*/ 2580356 h 6858000"/>
              <a:gd name="connsiteX218" fmla="*/ 9009765 w 12192000"/>
              <a:gd name="connsiteY218" fmla="*/ 2549933 h 6858000"/>
              <a:gd name="connsiteX219" fmla="*/ 9136427 w 12192000"/>
              <a:gd name="connsiteY219" fmla="*/ 2463628 h 6858000"/>
              <a:gd name="connsiteX220" fmla="*/ 9459291 w 12192000"/>
              <a:gd name="connsiteY220" fmla="*/ 2668523 h 6858000"/>
              <a:gd name="connsiteX221" fmla="*/ 9685296 w 12192000"/>
              <a:gd name="connsiteY221" fmla="*/ 2952891 h 6858000"/>
              <a:gd name="connsiteX222" fmla="*/ 9927444 w 12192000"/>
              <a:gd name="connsiteY222" fmla="*/ 2952891 h 6858000"/>
              <a:gd name="connsiteX223" fmla="*/ 9927444 w 12192000"/>
              <a:gd name="connsiteY223" fmla="*/ 1331121 h 6858000"/>
              <a:gd name="connsiteX224" fmla="*/ 10244099 w 12192000"/>
              <a:gd name="connsiteY224" fmla="*/ 1331121 h 6858000"/>
              <a:gd name="connsiteX225" fmla="*/ 10244099 w 12192000"/>
              <a:gd name="connsiteY225" fmla="*/ 1051719 h 6858000"/>
              <a:gd name="connsiteX226" fmla="*/ 8306687 w 12192000"/>
              <a:gd name="connsiteY226" fmla="*/ 1051719 h 6858000"/>
              <a:gd name="connsiteX227" fmla="*/ 8129340 w 12192000"/>
              <a:gd name="connsiteY227" fmla="*/ 1051719 h 6858000"/>
              <a:gd name="connsiteX228" fmla="*/ 6138401 w 12192000"/>
              <a:gd name="connsiteY228" fmla="*/ 1051719 h 6858000"/>
              <a:gd name="connsiteX229" fmla="*/ 5967165 w 12192000"/>
              <a:gd name="connsiteY229" fmla="*/ 1051719 h 6858000"/>
              <a:gd name="connsiteX230" fmla="*/ 5497641 w 12192000"/>
              <a:gd name="connsiteY230" fmla="*/ 1051719 h 6858000"/>
              <a:gd name="connsiteX231" fmla="*/ 5497641 w 12192000"/>
              <a:gd name="connsiteY231" fmla="*/ 1331121 h 6858000"/>
              <a:gd name="connsiteX232" fmla="*/ 5490190 w 12192000"/>
              <a:gd name="connsiteY232" fmla="*/ 1331121 h 6858000"/>
              <a:gd name="connsiteX233" fmla="*/ 5389606 w 12192000"/>
              <a:gd name="connsiteY233" fmla="*/ 1203217 h 6858000"/>
              <a:gd name="connsiteX234" fmla="*/ 5259839 w 12192000"/>
              <a:gd name="connsiteY234" fmla="*/ 1092698 h 6858000"/>
              <a:gd name="connsiteX235" fmla="*/ 5099028 w 12192000"/>
              <a:gd name="connsiteY235" fmla="*/ 1014466 h 6858000"/>
              <a:gd name="connsiteX236" fmla="*/ 4905309 w 12192000"/>
              <a:gd name="connsiteY236" fmla="*/ 984663 h 6858000"/>
              <a:gd name="connsiteX237" fmla="*/ 0 w 12192000"/>
              <a:gd name="connsiteY237" fmla="*/ 0 h 6858000"/>
              <a:gd name="connsiteX238" fmla="*/ 12192000 w 12192000"/>
              <a:gd name="connsiteY238" fmla="*/ 0 h 6858000"/>
              <a:gd name="connsiteX239" fmla="*/ 12192000 w 12192000"/>
              <a:gd name="connsiteY239" fmla="*/ 6858000 h 6858000"/>
              <a:gd name="connsiteX240" fmla="*/ 0 w 12192000"/>
              <a:gd name="connsiteY240" fmla="*/ 6858000 h 6858000"/>
              <a:gd name="connsiteX241" fmla="*/ 0 w 12192000"/>
              <a:gd name="connsiteY241" fmla="*/ 0 h 6858000"/>
              <a:gd name="connsiteX0" fmla="*/ 2444729 w 12192000"/>
              <a:gd name="connsiteY0" fmla="*/ 2278603 h 6858000"/>
              <a:gd name="connsiteX1" fmla="*/ 2444729 w 12192000"/>
              <a:gd name="connsiteY1" fmla="*/ 2767866 h 6858000"/>
              <a:gd name="connsiteX2" fmla="*/ 2437279 w 12192000"/>
              <a:gd name="connsiteY2" fmla="*/ 2767866 h 6858000"/>
              <a:gd name="connsiteX3" fmla="*/ 2340419 w 12192000"/>
              <a:gd name="connsiteY3" fmla="*/ 2697705 h 6858000"/>
              <a:gd name="connsiteX4" fmla="*/ 2211274 w 12192000"/>
              <a:gd name="connsiteY4" fmla="*/ 2625061 h 6858000"/>
              <a:gd name="connsiteX5" fmla="*/ 2066606 w 12192000"/>
              <a:gd name="connsiteY5" fmla="*/ 2561729 h 6858000"/>
              <a:gd name="connsiteX6" fmla="*/ 1924421 w 12192000"/>
              <a:gd name="connsiteY6" fmla="*/ 2519509 h 6858000"/>
              <a:gd name="connsiteX7" fmla="*/ 1924421 w 12192000"/>
              <a:gd name="connsiteY7" fmla="*/ 2504608 h 6858000"/>
              <a:gd name="connsiteX8" fmla="*/ 2077161 w 12192000"/>
              <a:gd name="connsiteY8" fmla="*/ 2407127 h 6858000"/>
              <a:gd name="connsiteX9" fmla="*/ 2224313 w 12192000"/>
              <a:gd name="connsiteY9" fmla="*/ 2337587 h 6858000"/>
              <a:gd name="connsiteX10" fmla="*/ 2351595 w 12192000"/>
              <a:gd name="connsiteY10" fmla="*/ 2295367 h 6858000"/>
              <a:gd name="connsiteX11" fmla="*/ 2444729 w 12192000"/>
              <a:gd name="connsiteY11" fmla="*/ 2278603 h 6858000"/>
              <a:gd name="connsiteX12" fmla="*/ 6440285 w 12192000"/>
              <a:gd name="connsiteY12" fmla="*/ 1370858 h 6858000"/>
              <a:gd name="connsiteX13" fmla="*/ 6177027 w 12192000"/>
              <a:gd name="connsiteY13" fmla="*/ 1563335 h 6858000"/>
              <a:gd name="connsiteX14" fmla="*/ 6309898 w 12192000"/>
              <a:gd name="connsiteY14" fmla="*/ 1873781 h 6858000"/>
              <a:gd name="connsiteX15" fmla="*/ 6460774 w 12192000"/>
              <a:gd name="connsiteY15" fmla="*/ 2163737 h 6858000"/>
              <a:gd name="connsiteX16" fmla="*/ 6635866 w 12192000"/>
              <a:gd name="connsiteY16" fmla="*/ 2417062 h 6858000"/>
              <a:gd name="connsiteX17" fmla="*/ 6839519 w 12192000"/>
              <a:gd name="connsiteY17" fmla="*/ 2618231 h 6858000"/>
              <a:gd name="connsiteX18" fmla="*/ 7077941 w 12192000"/>
              <a:gd name="connsiteY18" fmla="*/ 2751102 h 6858000"/>
              <a:gd name="connsiteX19" fmla="*/ 7356722 w 12192000"/>
              <a:gd name="connsiteY19" fmla="*/ 2798910 h 6858000"/>
              <a:gd name="connsiteX20" fmla="*/ 7583969 w 12192000"/>
              <a:gd name="connsiteY20" fmla="*/ 2767245 h 6858000"/>
              <a:gd name="connsiteX21" fmla="*/ 7770236 w 12192000"/>
              <a:gd name="connsiteY21" fmla="*/ 2680320 h 6858000"/>
              <a:gd name="connsiteX22" fmla="*/ 7916146 w 12192000"/>
              <a:gd name="connsiteY22" fmla="*/ 2551795 h 6858000"/>
              <a:gd name="connsiteX23" fmla="*/ 8021077 w 12192000"/>
              <a:gd name="connsiteY23" fmla="*/ 2396572 h 6858000"/>
              <a:gd name="connsiteX24" fmla="*/ 8084408 w 12192000"/>
              <a:gd name="connsiteY24" fmla="*/ 2227689 h 6858000"/>
              <a:gd name="connsiteX25" fmla="*/ 8105518 w 12192000"/>
              <a:gd name="connsiteY25" fmla="*/ 2057565 h 6858000"/>
              <a:gd name="connsiteX26" fmla="*/ 8068265 w 12192000"/>
              <a:gd name="connsiteY26" fmla="*/ 1837769 h 6858000"/>
              <a:gd name="connsiteX27" fmla="*/ 7951537 w 12192000"/>
              <a:gd name="connsiteY27" fmla="*/ 1634737 h 6858000"/>
              <a:gd name="connsiteX28" fmla="*/ 7749747 w 12192000"/>
              <a:gd name="connsiteY28" fmla="*/ 1485723 h 6858000"/>
              <a:gd name="connsiteX29" fmla="*/ 7457307 w 12192000"/>
              <a:gd name="connsiteY29" fmla="*/ 1427980 h 6858000"/>
              <a:gd name="connsiteX30" fmla="*/ 7269176 w 12192000"/>
              <a:gd name="connsiteY30" fmla="*/ 1450332 h 6858000"/>
              <a:gd name="connsiteX31" fmla="*/ 7113953 w 12192000"/>
              <a:gd name="connsiteY31" fmla="*/ 1518630 h 6858000"/>
              <a:gd name="connsiteX32" fmla="*/ 7009022 w 12192000"/>
              <a:gd name="connsiteY32" fmla="*/ 1633495 h 6858000"/>
              <a:gd name="connsiteX33" fmla="*/ 6970527 w 12192000"/>
              <a:gd name="connsiteY33" fmla="*/ 1796790 h 6858000"/>
              <a:gd name="connsiteX34" fmla="*/ 6997846 w 12192000"/>
              <a:gd name="connsiteY34" fmla="*/ 1938354 h 6858000"/>
              <a:gd name="connsiteX35" fmla="*/ 7069249 w 12192000"/>
              <a:gd name="connsiteY35" fmla="*/ 2041422 h 6858000"/>
              <a:gd name="connsiteX36" fmla="*/ 7167971 w 12192000"/>
              <a:gd name="connsiteY36" fmla="*/ 2104753 h 6858000"/>
              <a:gd name="connsiteX37" fmla="*/ 7277248 w 12192000"/>
              <a:gd name="connsiteY37" fmla="*/ 2125863 h 6858000"/>
              <a:gd name="connsiteX38" fmla="*/ 7384041 w 12192000"/>
              <a:gd name="connsiteY38" fmla="*/ 2104753 h 6858000"/>
              <a:gd name="connsiteX39" fmla="*/ 7474071 w 12192000"/>
              <a:gd name="connsiteY39" fmla="*/ 2047631 h 6858000"/>
              <a:gd name="connsiteX40" fmla="*/ 7536781 w 12192000"/>
              <a:gd name="connsiteY40" fmla="*/ 1961947 h 6858000"/>
              <a:gd name="connsiteX41" fmla="*/ 7560375 w 12192000"/>
              <a:gd name="connsiteY41" fmla="*/ 1853912 h 6858000"/>
              <a:gd name="connsiteX42" fmla="*/ 7547336 w 12192000"/>
              <a:gd name="connsiteY42" fmla="*/ 1773817 h 6858000"/>
              <a:gd name="connsiteX43" fmla="*/ 7504495 w 12192000"/>
              <a:gd name="connsiteY43" fmla="*/ 1694964 h 6858000"/>
              <a:gd name="connsiteX44" fmla="*/ 7515671 w 12192000"/>
              <a:gd name="connsiteY44" fmla="*/ 1677579 h 6858000"/>
              <a:gd name="connsiteX45" fmla="*/ 7640470 w 12192000"/>
              <a:gd name="connsiteY45" fmla="*/ 1736564 h 6858000"/>
              <a:gd name="connsiteX46" fmla="*/ 7720565 w 12192000"/>
              <a:gd name="connsiteY46" fmla="*/ 1824109 h 6858000"/>
              <a:gd name="connsiteX47" fmla="*/ 7762786 w 12192000"/>
              <a:gd name="connsiteY47" fmla="*/ 1926557 h 6858000"/>
              <a:gd name="connsiteX48" fmla="*/ 7775204 w 12192000"/>
              <a:gd name="connsiteY48" fmla="*/ 2031487 h 6858000"/>
              <a:gd name="connsiteX49" fmla="*/ 7747263 w 12192000"/>
              <a:gd name="connsiteY49" fmla="*/ 2192298 h 6858000"/>
              <a:gd name="connsiteX50" fmla="*/ 7665306 w 12192000"/>
              <a:gd name="connsiteY50" fmla="*/ 2335725 h 6858000"/>
              <a:gd name="connsiteX51" fmla="*/ 7533056 w 12192000"/>
              <a:gd name="connsiteY51" fmla="*/ 2438793 h 6858000"/>
              <a:gd name="connsiteX52" fmla="*/ 7354239 w 12192000"/>
              <a:gd name="connsiteY52" fmla="*/ 2478530 h 6858000"/>
              <a:gd name="connsiteX53" fmla="*/ 7159278 w 12192000"/>
              <a:gd name="connsiteY53" fmla="*/ 2435688 h 6858000"/>
              <a:gd name="connsiteX54" fmla="*/ 6982324 w 12192000"/>
              <a:gd name="connsiteY54" fmla="*/ 2317098 h 6858000"/>
              <a:gd name="connsiteX55" fmla="*/ 6823376 w 12192000"/>
              <a:gd name="connsiteY55" fmla="*/ 2137039 h 6858000"/>
              <a:gd name="connsiteX56" fmla="*/ 6681191 w 12192000"/>
              <a:gd name="connsiteY56" fmla="*/ 1909792 h 6858000"/>
              <a:gd name="connsiteX57" fmla="*/ 6555771 w 12192000"/>
              <a:gd name="connsiteY57" fmla="*/ 1649638 h 6858000"/>
              <a:gd name="connsiteX58" fmla="*/ 6447736 w 12192000"/>
              <a:gd name="connsiteY58" fmla="*/ 1370858 h 6858000"/>
              <a:gd name="connsiteX59" fmla="*/ 6440285 w 12192000"/>
              <a:gd name="connsiteY59" fmla="*/ 1370858 h 6858000"/>
              <a:gd name="connsiteX60" fmla="*/ 8825981 w 12192000"/>
              <a:gd name="connsiteY60" fmla="*/ 1331121 h 6858000"/>
              <a:gd name="connsiteX61" fmla="*/ 9603338 w 12192000"/>
              <a:gd name="connsiteY61" fmla="*/ 1331121 h 6858000"/>
              <a:gd name="connsiteX62" fmla="*/ 9603338 w 12192000"/>
              <a:gd name="connsiteY62" fmla="*/ 2371736 h 6858000"/>
              <a:gd name="connsiteX63" fmla="*/ 9595888 w 12192000"/>
              <a:gd name="connsiteY63" fmla="*/ 2371736 h 6858000"/>
              <a:gd name="connsiteX64" fmla="*/ 9525727 w 12192000"/>
              <a:gd name="connsiteY64" fmla="*/ 2316477 h 6858000"/>
              <a:gd name="connsiteX65" fmla="*/ 9434456 w 12192000"/>
              <a:gd name="connsiteY65" fmla="*/ 2255009 h 6858000"/>
              <a:gd name="connsiteX66" fmla="*/ 9329524 w 12192000"/>
              <a:gd name="connsiteY66" fmla="*/ 2192919 h 6858000"/>
              <a:gd name="connsiteX67" fmla="*/ 9220868 w 12192000"/>
              <a:gd name="connsiteY67" fmla="*/ 2134556 h 6858000"/>
              <a:gd name="connsiteX68" fmla="*/ 9196033 w 12192000"/>
              <a:gd name="connsiteY68" fmla="*/ 1895512 h 6858000"/>
              <a:gd name="connsiteX69" fmla="*/ 9127114 w 12192000"/>
              <a:gd name="connsiteY69" fmla="*/ 1678821 h 6858000"/>
              <a:gd name="connsiteX70" fmla="*/ 9006660 w 12192000"/>
              <a:gd name="connsiteY70" fmla="*/ 1489448 h 6858000"/>
              <a:gd name="connsiteX71" fmla="*/ 8825981 w 12192000"/>
              <a:gd name="connsiteY71" fmla="*/ 1331121 h 6858000"/>
              <a:gd name="connsiteX72" fmla="*/ 2206307 w 12192000"/>
              <a:gd name="connsiteY72" fmla="*/ 1331121 h 6858000"/>
              <a:gd name="connsiteX73" fmla="*/ 2704262 w 12192000"/>
              <a:gd name="connsiteY73" fmla="*/ 1331121 h 6858000"/>
              <a:gd name="connsiteX74" fmla="*/ 2742137 w 12192000"/>
              <a:gd name="connsiteY74" fmla="*/ 1418046 h 6858000"/>
              <a:gd name="connsiteX75" fmla="*/ 2756417 w 12192000"/>
              <a:gd name="connsiteY75" fmla="*/ 1508696 h 6858000"/>
              <a:gd name="connsiteX76" fmla="*/ 2746483 w 12192000"/>
              <a:gd name="connsiteY76" fmla="*/ 1573269 h 6858000"/>
              <a:gd name="connsiteX77" fmla="*/ 2716680 w 12192000"/>
              <a:gd name="connsiteY77" fmla="*/ 1627286 h 6858000"/>
              <a:gd name="connsiteX78" fmla="*/ 2665767 w 12192000"/>
              <a:gd name="connsiteY78" fmla="*/ 1663919 h 6858000"/>
              <a:gd name="connsiteX79" fmla="*/ 2592502 w 12192000"/>
              <a:gd name="connsiteY79" fmla="*/ 1677579 h 6858000"/>
              <a:gd name="connsiteX80" fmla="*/ 2449696 w 12192000"/>
              <a:gd name="connsiteY80" fmla="*/ 1638463 h 6858000"/>
              <a:gd name="connsiteX81" fmla="*/ 2328002 w 12192000"/>
              <a:gd name="connsiteY81" fmla="*/ 1544087 h 6858000"/>
              <a:gd name="connsiteX82" fmla="*/ 2241698 w 12192000"/>
              <a:gd name="connsiteY82" fmla="*/ 1429843 h 6858000"/>
              <a:gd name="connsiteX83" fmla="*/ 2206307 w 12192000"/>
              <a:gd name="connsiteY83" fmla="*/ 1331121 h 6858000"/>
              <a:gd name="connsiteX84" fmla="*/ 1071315 w 12192000"/>
              <a:gd name="connsiteY84" fmla="*/ 1051719 h 6858000"/>
              <a:gd name="connsiteX85" fmla="*/ 1071315 w 12192000"/>
              <a:gd name="connsiteY85" fmla="*/ 1331121 h 6858000"/>
              <a:gd name="connsiteX86" fmla="*/ 1841222 w 12192000"/>
              <a:gd name="connsiteY86" fmla="*/ 1331121 h 6858000"/>
              <a:gd name="connsiteX87" fmla="*/ 1866058 w 12192000"/>
              <a:gd name="connsiteY87" fmla="*/ 1480135 h 6858000"/>
              <a:gd name="connsiteX88" fmla="*/ 1854882 w 12192000"/>
              <a:gd name="connsiteY88" fmla="*/ 1586308 h 6858000"/>
              <a:gd name="connsiteX89" fmla="*/ 1820112 w 12192000"/>
              <a:gd name="connsiteY89" fmla="*/ 1678200 h 6858000"/>
              <a:gd name="connsiteX90" fmla="*/ 1759264 w 12192000"/>
              <a:gd name="connsiteY90" fmla="*/ 1743393 h 6858000"/>
              <a:gd name="connsiteX91" fmla="*/ 1669856 w 12192000"/>
              <a:gd name="connsiteY91" fmla="*/ 1768229 h 6858000"/>
              <a:gd name="connsiteX92" fmla="*/ 1607767 w 12192000"/>
              <a:gd name="connsiteY92" fmla="*/ 1756432 h 6858000"/>
              <a:gd name="connsiteX93" fmla="*/ 1564925 w 12192000"/>
              <a:gd name="connsiteY93" fmla="*/ 1725387 h 6858000"/>
              <a:gd name="connsiteX94" fmla="*/ 1538226 w 12192000"/>
              <a:gd name="connsiteY94" fmla="*/ 1680683 h 6858000"/>
              <a:gd name="connsiteX95" fmla="*/ 1524567 w 12192000"/>
              <a:gd name="connsiteY95" fmla="*/ 1629149 h 6858000"/>
              <a:gd name="connsiteX96" fmla="*/ 1282419 w 12192000"/>
              <a:gd name="connsiteY96" fmla="*/ 1629149 h 6858000"/>
              <a:gd name="connsiteX97" fmla="*/ 1307255 w 12192000"/>
              <a:gd name="connsiteY97" fmla="*/ 1778784 h 6858000"/>
              <a:gd name="connsiteX98" fmla="*/ 1382382 w 12192000"/>
              <a:gd name="connsiteY98" fmla="*/ 1907309 h 6858000"/>
              <a:gd name="connsiteX99" fmla="*/ 1508424 w 12192000"/>
              <a:gd name="connsiteY99" fmla="*/ 1997338 h 6858000"/>
              <a:gd name="connsiteX100" fmla="*/ 1687241 w 12192000"/>
              <a:gd name="connsiteY100" fmla="*/ 2031487 h 6858000"/>
              <a:gd name="connsiteX101" fmla="*/ 1842464 w 12192000"/>
              <a:gd name="connsiteY101" fmla="*/ 2006031 h 6858000"/>
              <a:gd name="connsiteX102" fmla="*/ 1961675 w 12192000"/>
              <a:gd name="connsiteY102" fmla="*/ 1934628 h 6858000"/>
              <a:gd name="connsiteX103" fmla="*/ 2047358 w 12192000"/>
              <a:gd name="connsiteY103" fmla="*/ 1824730 h 6858000"/>
              <a:gd name="connsiteX104" fmla="*/ 2103239 w 12192000"/>
              <a:gd name="connsiteY104" fmla="*/ 1683788 h 6858000"/>
              <a:gd name="connsiteX105" fmla="*/ 2159119 w 12192000"/>
              <a:gd name="connsiteY105" fmla="*/ 1747739 h 6858000"/>
              <a:gd name="connsiteX106" fmla="*/ 2236109 w 12192000"/>
              <a:gd name="connsiteY106" fmla="*/ 1817900 h 6858000"/>
              <a:gd name="connsiteX107" fmla="*/ 2331727 w 12192000"/>
              <a:gd name="connsiteY107" fmla="*/ 1884336 h 6858000"/>
              <a:gd name="connsiteX108" fmla="*/ 2444729 w 12192000"/>
              <a:gd name="connsiteY108" fmla="*/ 1937112 h 6858000"/>
              <a:gd name="connsiteX109" fmla="*/ 2444729 w 12192000"/>
              <a:gd name="connsiteY109" fmla="*/ 1954497 h 6858000"/>
              <a:gd name="connsiteX110" fmla="*/ 2259703 w 12192000"/>
              <a:gd name="connsiteY110" fmla="*/ 1997338 h 6858000"/>
              <a:gd name="connsiteX111" fmla="*/ 2070331 w 12192000"/>
              <a:gd name="connsiteY111" fmla="*/ 2068120 h 6858000"/>
              <a:gd name="connsiteX112" fmla="*/ 1889651 w 12192000"/>
              <a:gd name="connsiteY112" fmla="*/ 2155045 h 6858000"/>
              <a:gd name="connsiteX113" fmla="*/ 1730082 w 12192000"/>
              <a:gd name="connsiteY113" fmla="*/ 2245695 h 6858000"/>
              <a:gd name="connsiteX114" fmla="*/ 1602799 w 12192000"/>
              <a:gd name="connsiteY114" fmla="*/ 2327032 h 6858000"/>
              <a:gd name="connsiteX115" fmla="*/ 1520841 w 12192000"/>
              <a:gd name="connsiteY115" fmla="*/ 2387880 h 6858000"/>
              <a:gd name="connsiteX116" fmla="*/ 1520841 w 12192000"/>
              <a:gd name="connsiteY116" fmla="*/ 2723162 h 6858000"/>
              <a:gd name="connsiteX117" fmla="*/ 1840601 w 12192000"/>
              <a:gd name="connsiteY117" fmla="*/ 2798290 h 6858000"/>
              <a:gd name="connsiteX118" fmla="*/ 2142355 w 12192000"/>
              <a:gd name="connsiteY118" fmla="*/ 2915017 h 6858000"/>
              <a:gd name="connsiteX119" fmla="*/ 2400025 w 12192000"/>
              <a:gd name="connsiteY119" fmla="*/ 3087004 h 6858000"/>
              <a:gd name="connsiteX120" fmla="*/ 2586293 w 12192000"/>
              <a:gd name="connsiteY120" fmla="*/ 3326669 h 6858000"/>
              <a:gd name="connsiteX121" fmla="*/ 2768835 w 12192000"/>
              <a:gd name="connsiteY121" fmla="*/ 3326669 h 6858000"/>
              <a:gd name="connsiteX122" fmla="*/ 2768835 w 12192000"/>
              <a:gd name="connsiteY122" fmla="*/ 1949530 h 6858000"/>
              <a:gd name="connsiteX123" fmla="*/ 2894255 w 12192000"/>
              <a:gd name="connsiteY123" fmla="*/ 1886819 h 6858000"/>
              <a:gd name="connsiteX124" fmla="*/ 2986768 w 12192000"/>
              <a:gd name="connsiteY124" fmla="*/ 1788098 h 6858000"/>
              <a:gd name="connsiteX125" fmla="*/ 3044511 w 12192000"/>
              <a:gd name="connsiteY125" fmla="*/ 1662677 h 6858000"/>
              <a:gd name="connsiteX126" fmla="*/ 3064380 w 12192000"/>
              <a:gd name="connsiteY126" fmla="*/ 1518630 h 6858000"/>
              <a:gd name="connsiteX127" fmla="*/ 3034577 w 12192000"/>
              <a:gd name="connsiteY127" fmla="*/ 1331121 h 6858000"/>
              <a:gd name="connsiteX128" fmla="*/ 3233491 w 12192000"/>
              <a:gd name="connsiteY128" fmla="*/ 1331121 h 6858000"/>
              <a:gd name="connsiteX129" fmla="*/ 3331592 w 12192000"/>
              <a:gd name="connsiteY129" fmla="*/ 1331121 h 6858000"/>
              <a:gd name="connsiteX130" fmla="*/ 3414170 w 12192000"/>
              <a:gd name="connsiteY130" fmla="*/ 1346022 h 6858000"/>
              <a:gd name="connsiteX131" fmla="*/ 3479364 w 12192000"/>
              <a:gd name="connsiteY131" fmla="*/ 1387001 h 6858000"/>
              <a:gd name="connsiteX132" fmla="*/ 3522205 w 12192000"/>
              <a:gd name="connsiteY132" fmla="*/ 1447228 h 6858000"/>
              <a:gd name="connsiteX133" fmla="*/ 3537728 w 12192000"/>
              <a:gd name="connsiteY133" fmla="*/ 1519872 h 6858000"/>
              <a:gd name="connsiteX134" fmla="*/ 3537728 w 12192000"/>
              <a:gd name="connsiteY134" fmla="*/ 2903220 h 6858000"/>
              <a:gd name="connsiteX135" fmla="*/ 3861834 w 12192000"/>
              <a:gd name="connsiteY135" fmla="*/ 2903220 h 6858000"/>
              <a:gd name="connsiteX136" fmla="*/ 3861834 w 12192000"/>
              <a:gd name="connsiteY136" fmla="*/ 1519872 h 6858000"/>
              <a:gd name="connsiteX137" fmla="*/ 3877977 w 12192000"/>
              <a:gd name="connsiteY137" fmla="*/ 1447228 h 6858000"/>
              <a:gd name="connsiteX138" fmla="*/ 3922681 w 12192000"/>
              <a:gd name="connsiteY138" fmla="*/ 1387001 h 6858000"/>
              <a:gd name="connsiteX139" fmla="*/ 3989116 w 12192000"/>
              <a:gd name="connsiteY139" fmla="*/ 1346022 h 6858000"/>
              <a:gd name="connsiteX140" fmla="*/ 4071695 w 12192000"/>
              <a:gd name="connsiteY140" fmla="*/ 1331121 h 6858000"/>
              <a:gd name="connsiteX141" fmla="*/ 4178489 w 12192000"/>
              <a:gd name="connsiteY141" fmla="*/ 1331121 h 6858000"/>
              <a:gd name="connsiteX142" fmla="*/ 4178489 w 12192000"/>
              <a:gd name="connsiteY142" fmla="*/ 1051719 h 6858000"/>
              <a:gd name="connsiteX143" fmla="*/ 3779876 w 12192000"/>
              <a:gd name="connsiteY143" fmla="*/ 1051719 h 6858000"/>
              <a:gd name="connsiteX144" fmla="*/ 3723375 w 12192000"/>
              <a:gd name="connsiteY144" fmla="*/ 1082764 h 6858000"/>
              <a:gd name="connsiteX145" fmla="*/ 3701643 w 12192000"/>
              <a:gd name="connsiteY145" fmla="*/ 1160996 h 6858000"/>
              <a:gd name="connsiteX146" fmla="*/ 3701643 w 12192000"/>
              <a:gd name="connsiteY146" fmla="*/ 1170931 h 6858000"/>
              <a:gd name="connsiteX147" fmla="*/ 3625274 w 12192000"/>
              <a:gd name="connsiteY147" fmla="*/ 1114429 h 6858000"/>
              <a:gd name="connsiteX148" fmla="*/ 3541453 w 12192000"/>
              <a:gd name="connsiteY148" fmla="*/ 1077176 h 6858000"/>
              <a:gd name="connsiteX149" fmla="*/ 3460116 w 12192000"/>
              <a:gd name="connsiteY149" fmla="*/ 1057307 h 6858000"/>
              <a:gd name="connsiteX150" fmla="*/ 3423328 w 12192000"/>
              <a:gd name="connsiteY150" fmla="*/ 1053116 h 6858000"/>
              <a:gd name="connsiteX151" fmla="*/ 3410838 w 12192000"/>
              <a:gd name="connsiteY151" fmla="*/ 1052573 h 6858000"/>
              <a:gd name="connsiteX152" fmla="*/ 3410838 w 12192000"/>
              <a:gd name="connsiteY152" fmla="*/ 1051719 h 6858000"/>
              <a:gd name="connsiteX153" fmla="*/ 3391197 w 12192000"/>
              <a:gd name="connsiteY153" fmla="*/ 1051719 h 6858000"/>
              <a:gd name="connsiteX154" fmla="*/ 3233491 w 12192000"/>
              <a:gd name="connsiteY154" fmla="*/ 1051719 h 6858000"/>
              <a:gd name="connsiteX155" fmla="*/ 1071315 w 12192000"/>
              <a:gd name="connsiteY155" fmla="*/ 1051719 h 6858000"/>
              <a:gd name="connsiteX156" fmla="*/ 4905309 w 12192000"/>
              <a:gd name="connsiteY156" fmla="*/ 984663 h 6858000"/>
              <a:gd name="connsiteX157" fmla="*/ 4718421 w 12192000"/>
              <a:gd name="connsiteY157" fmla="*/ 1011982 h 6858000"/>
              <a:gd name="connsiteX158" fmla="*/ 4560714 w 12192000"/>
              <a:gd name="connsiteY158" fmla="*/ 1085247 h 6858000"/>
              <a:gd name="connsiteX159" fmla="*/ 4433431 w 12192000"/>
              <a:gd name="connsiteY159" fmla="*/ 1192662 h 6858000"/>
              <a:gd name="connsiteX160" fmla="*/ 4337193 w 12192000"/>
              <a:gd name="connsiteY160" fmla="*/ 1323049 h 6858000"/>
              <a:gd name="connsiteX161" fmla="*/ 4272620 w 12192000"/>
              <a:gd name="connsiteY161" fmla="*/ 1464613 h 6858000"/>
              <a:gd name="connsiteX162" fmla="*/ 4240955 w 12192000"/>
              <a:gd name="connsiteY162" fmla="*/ 1605555 h 6858000"/>
              <a:gd name="connsiteX163" fmla="*/ 4422255 w 12192000"/>
              <a:gd name="connsiteY163" fmla="*/ 1841494 h 6858000"/>
              <a:gd name="connsiteX164" fmla="*/ 4571891 w 12192000"/>
              <a:gd name="connsiteY164" fmla="*/ 1783130 h 6858000"/>
              <a:gd name="connsiteX165" fmla="*/ 4690480 w 12192000"/>
              <a:gd name="connsiteY165" fmla="*/ 1764504 h 6858000"/>
              <a:gd name="connsiteX166" fmla="*/ 4748845 w 12192000"/>
              <a:gd name="connsiteY166" fmla="*/ 1770712 h 6858000"/>
              <a:gd name="connsiteX167" fmla="*/ 4796654 w 12192000"/>
              <a:gd name="connsiteY167" fmla="*/ 1789339 h 6858000"/>
              <a:gd name="connsiteX168" fmla="*/ 4829561 w 12192000"/>
              <a:gd name="connsiteY168" fmla="*/ 1821626 h 6858000"/>
              <a:gd name="connsiteX169" fmla="*/ 4841979 w 12192000"/>
              <a:gd name="connsiteY169" fmla="*/ 1867572 h 6858000"/>
              <a:gd name="connsiteX170" fmla="*/ 4814038 w 12192000"/>
              <a:gd name="connsiteY170" fmla="*/ 1962568 h 6858000"/>
              <a:gd name="connsiteX171" fmla="*/ 4732080 w 12192000"/>
              <a:gd name="connsiteY171" fmla="*/ 2083642 h 6858000"/>
              <a:gd name="connsiteX172" fmla="*/ 4600451 w 12192000"/>
              <a:gd name="connsiteY172" fmla="*/ 2222722 h 6858000"/>
              <a:gd name="connsiteX173" fmla="*/ 4422255 w 12192000"/>
              <a:gd name="connsiteY173" fmla="*/ 2371736 h 6858000"/>
              <a:gd name="connsiteX174" fmla="*/ 4649502 w 12192000"/>
              <a:gd name="connsiteY174" fmla="*/ 2592774 h 6858000"/>
              <a:gd name="connsiteX175" fmla="*/ 4758779 w 12192000"/>
              <a:gd name="connsiteY175" fmla="*/ 2499019 h 6858000"/>
              <a:gd name="connsiteX176" fmla="*/ 4874265 w 12192000"/>
              <a:gd name="connsiteY176" fmla="*/ 2384775 h 6858000"/>
              <a:gd name="connsiteX177" fmla="*/ 4984162 w 12192000"/>
              <a:gd name="connsiteY177" fmla="*/ 2256251 h 6858000"/>
              <a:gd name="connsiteX178" fmla="*/ 5076676 w 12192000"/>
              <a:gd name="connsiteY178" fmla="*/ 2119654 h 6858000"/>
              <a:gd name="connsiteX179" fmla="*/ 5140627 w 12192000"/>
              <a:gd name="connsiteY179" fmla="*/ 1979953 h 6858000"/>
              <a:gd name="connsiteX180" fmla="*/ 5164843 w 12192000"/>
              <a:gd name="connsiteY180" fmla="*/ 1841494 h 6858000"/>
              <a:gd name="connsiteX181" fmla="*/ 5126968 w 12192000"/>
              <a:gd name="connsiteY181" fmla="*/ 1689997 h 6858000"/>
              <a:gd name="connsiteX182" fmla="*/ 5027625 w 12192000"/>
              <a:gd name="connsiteY182" fmla="*/ 1578857 h 6858000"/>
              <a:gd name="connsiteX183" fmla="*/ 4887303 w 12192000"/>
              <a:gd name="connsiteY183" fmla="*/ 1509938 h 6858000"/>
              <a:gd name="connsiteX184" fmla="*/ 4725251 w 12192000"/>
              <a:gd name="connsiteY184" fmla="*/ 1486344 h 6858000"/>
              <a:gd name="connsiteX185" fmla="*/ 4671233 w 12192000"/>
              <a:gd name="connsiteY185" fmla="*/ 1488827 h 6858000"/>
              <a:gd name="connsiteX186" fmla="*/ 4619699 w 12192000"/>
              <a:gd name="connsiteY186" fmla="*/ 1496278 h 6858000"/>
              <a:gd name="connsiteX187" fmla="*/ 4745740 w 12192000"/>
              <a:gd name="connsiteY187" fmla="*/ 1358440 h 6858000"/>
              <a:gd name="connsiteX188" fmla="*/ 4931387 w 12192000"/>
              <a:gd name="connsiteY188" fmla="*/ 1307527 h 6858000"/>
              <a:gd name="connsiteX189" fmla="*/ 5078538 w 12192000"/>
              <a:gd name="connsiteY189" fmla="*/ 1337330 h 6858000"/>
              <a:gd name="connsiteX190" fmla="*/ 5212030 w 12192000"/>
              <a:gd name="connsiteY190" fmla="*/ 1434189 h 6858000"/>
              <a:gd name="connsiteX191" fmla="*/ 5346764 w 12192000"/>
              <a:gd name="connsiteY191" fmla="*/ 1609281 h 6858000"/>
              <a:gd name="connsiteX192" fmla="*/ 5497641 w 12192000"/>
              <a:gd name="connsiteY192" fmla="*/ 1873781 h 6858000"/>
              <a:gd name="connsiteX193" fmla="*/ 5497641 w 12192000"/>
              <a:gd name="connsiteY193" fmla="*/ 2903220 h 6858000"/>
              <a:gd name="connsiteX194" fmla="*/ 5821746 w 12192000"/>
              <a:gd name="connsiteY194" fmla="*/ 2903220 h 6858000"/>
              <a:gd name="connsiteX195" fmla="*/ 5821746 w 12192000"/>
              <a:gd name="connsiteY195" fmla="*/ 1331121 h 6858000"/>
              <a:gd name="connsiteX196" fmla="*/ 5967165 w 12192000"/>
              <a:gd name="connsiteY196" fmla="*/ 1331121 h 6858000"/>
              <a:gd name="connsiteX197" fmla="*/ 6138401 w 12192000"/>
              <a:gd name="connsiteY197" fmla="*/ 1331121 h 6858000"/>
              <a:gd name="connsiteX198" fmla="*/ 8129340 w 12192000"/>
              <a:gd name="connsiteY198" fmla="*/ 1331121 h 6858000"/>
              <a:gd name="connsiteX199" fmla="*/ 8306687 w 12192000"/>
              <a:gd name="connsiteY199" fmla="*/ 1331121 h 6858000"/>
              <a:gd name="connsiteX200" fmla="*/ 8342927 w 12192000"/>
              <a:gd name="connsiteY200" fmla="*/ 1331121 h 6858000"/>
              <a:gd name="connsiteX201" fmla="*/ 8342927 w 12192000"/>
              <a:gd name="connsiteY201" fmla="*/ 1421771 h 6858000"/>
              <a:gd name="connsiteX202" fmla="*/ 8447858 w 12192000"/>
              <a:gd name="connsiteY202" fmla="*/ 1446607 h 6858000"/>
              <a:gd name="connsiteX203" fmla="*/ 8568932 w 12192000"/>
              <a:gd name="connsiteY203" fmla="*/ 1488827 h 6858000"/>
              <a:gd name="connsiteX204" fmla="*/ 8690626 w 12192000"/>
              <a:gd name="connsiteY204" fmla="*/ 1558988 h 6858000"/>
              <a:gd name="connsiteX205" fmla="*/ 8798041 w 12192000"/>
              <a:gd name="connsiteY205" fmla="*/ 1667024 h 6858000"/>
              <a:gd name="connsiteX206" fmla="*/ 8877515 w 12192000"/>
              <a:gd name="connsiteY206" fmla="*/ 1823488 h 6858000"/>
              <a:gd name="connsiteX207" fmla="*/ 8914148 w 12192000"/>
              <a:gd name="connsiteY207" fmla="*/ 2037696 h 6858000"/>
              <a:gd name="connsiteX208" fmla="*/ 8899246 w 12192000"/>
              <a:gd name="connsiteY208" fmla="*/ 2036455 h 6858000"/>
              <a:gd name="connsiteX209" fmla="*/ 8883103 w 12192000"/>
              <a:gd name="connsiteY209" fmla="*/ 2036455 h 6858000"/>
              <a:gd name="connsiteX210" fmla="*/ 8768238 w 12192000"/>
              <a:gd name="connsiteY210" fmla="*/ 2055702 h 6858000"/>
              <a:gd name="connsiteX211" fmla="*/ 8660824 w 12192000"/>
              <a:gd name="connsiteY211" fmla="*/ 2111582 h 6858000"/>
              <a:gd name="connsiteX212" fmla="*/ 8580728 w 12192000"/>
              <a:gd name="connsiteY212" fmla="*/ 2202233 h 6858000"/>
              <a:gd name="connsiteX213" fmla="*/ 8549063 w 12192000"/>
              <a:gd name="connsiteY213" fmla="*/ 2325790 h 6858000"/>
              <a:gd name="connsiteX214" fmla="*/ 8568310 w 12192000"/>
              <a:gd name="connsiteY214" fmla="*/ 2419545 h 6858000"/>
              <a:gd name="connsiteX215" fmla="*/ 8625433 w 12192000"/>
              <a:gd name="connsiteY215" fmla="*/ 2500882 h 6858000"/>
              <a:gd name="connsiteX216" fmla="*/ 8719808 w 12192000"/>
              <a:gd name="connsiteY216" fmla="*/ 2558625 h 6858000"/>
              <a:gd name="connsiteX217" fmla="*/ 8849575 w 12192000"/>
              <a:gd name="connsiteY217" fmla="*/ 2580356 h 6858000"/>
              <a:gd name="connsiteX218" fmla="*/ 9009765 w 12192000"/>
              <a:gd name="connsiteY218" fmla="*/ 2549933 h 6858000"/>
              <a:gd name="connsiteX219" fmla="*/ 9136427 w 12192000"/>
              <a:gd name="connsiteY219" fmla="*/ 2463628 h 6858000"/>
              <a:gd name="connsiteX220" fmla="*/ 9459291 w 12192000"/>
              <a:gd name="connsiteY220" fmla="*/ 2668523 h 6858000"/>
              <a:gd name="connsiteX221" fmla="*/ 9685296 w 12192000"/>
              <a:gd name="connsiteY221" fmla="*/ 2952891 h 6858000"/>
              <a:gd name="connsiteX222" fmla="*/ 9927444 w 12192000"/>
              <a:gd name="connsiteY222" fmla="*/ 2952891 h 6858000"/>
              <a:gd name="connsiteX223" fmla="*/ 9927444 w 12192000"/>
              <a:gd name="connsiteY223" fmla="*/ 1331121 h 6858000"/>
              <a:gd name="connsiteX224" fmla="*/ 10244099 w 12192000"/>
              <a:gd name="connsiteY224" fmla="*/ 1331121 h 6858000"/>
              <a:gd name="connsiteX225" fmla="*/ 10244099 w 12192000"/>
              <a:gd name="connsiteY225" fmla="*/ 1051719 h 6858000"/>
              <a:gd name="connsiteX226" fmla="*/ 8306687 w 12192000"/>
              <a:gd name="connsiteY226" fmla="*/ 1051719 h 6858000"/>
              <a:gd name="connsiteX227" fmla="*/ 8129340 w 12192000"/>
              <a:gd name="connsiteY227" fmla="*/ 1051719 h 6858000"/>
              <a:gd name="connsiteX228" fmla="*/ 6138401 w 12192000"/>
              <a:gd name="connsiteY228" fmla="*/ 1051719 h 6858000"/>
              <a:gd name="connsiteX229" fmla="*/ 5967165 w 12192000"/>
              <a:gd name="connsiteY229" fmla="*/ 1051719 h 6858000"/>
              <a:gd name="connsiteX230" fmla="*/ 5497641 w 12192000"/>
              <a:gd name="connsiteY230" fmla="*/ 1051719 h 6858000"/>
              <a:gd name="connsiteX231" fmla="*/ 5497641 w 12192000"/>
              <a:gd name="connsiteY231" fmla="*/ 1331121 h 6858000"/>
              <a:gd name="connsiteX232" fmla="*/ 5490190 w 12192000"/>
              <a:gd name="connsiteY232" fmla="*/ 1331121 h 6858000"/>
              <a:gd name="connsiteX233" fmla="*/ 5389606 w 12192000"/>
              <a:gd name="connsiteY233" fmla="*/ 1203217 h 6858000"/>
              <a:gd name="connsiteX234" fmla="*/ 5259839 w 12192000"/>
              <a:gd name="connsiteY234" fmla="*/ 1092698 h 6858000"/>
              <a:gd name="connsiteX235" fmla="*/ 5099028 w 12192000"/>
              <a:gd name="connsiteY235" fmla="*/ 1014466 h 6858000"/>
              <a:gd name="connsiteX236" fmla="*/ 4905309 w 12192000"/>
              <a:gd name="connsiteY236" fmla="*/ 984663 h 6858000"/>
              <a:gd name="connsiteX237" fmla="*/ 0 w 12192000"/>
              <a:gd name="connsiteY237" fmla="*/ 0 h 6858000"/>
              <a:gd name="connsiteX238" fmla="*/ 12192000 w 12192000"/>
              <a:gd name="connsiteY238" fmla="*/ 0 h 6858000"/>
              <a:gd name="connsiteX239" fmla="*/ 12192000 w 12192000"/>
              <a:gd name="connsiteY239" fmla="*/ 6858000 h 6858000"/>
              <a:gd name="connsiteX240" fmla="*/ 0 w 12192000"/>
              <a:gd name="connsiteY240" fmla="*/ 6858000 h 6858000"/>
              <a:gd name="connsiteX241" fmla="*/ 0 w 12192000"/>
              <a:gd name="connsiteY241" fmla="*/ 0 h 6858000"/>
              <a:gd name="connsiteX0" fmla="*/ 2444729 w 12192000"/>
              <a:gd name="connsiteY0" fmla="*/ 2278603 h 6858000"/>
              <a:gd name="connsiteX1" fmla="*/ 2444729 w 12192000"/>
              <a:gd name="connsiteY1" fmla="*/ 2767866 h 6858000"/>
              <a:gd name="connsiteX2" fmla="*/ 2437279 w 12192000"/>
              <a:gd name="connsiteY2" fmla="*/ 2767866 h 6858000"/>
              <a:gd name="connsiteX3" fmla="*/ 2340419 w 12192000"/>
              <a:gd name="connsiteY3" fmla="*/ 2697705 h 6858000"/>
              <a:gd name="connsiteX4" fmla="*/ 2211274 w 12192000"/>
              <a:gd name="connsiteY4" fmla="*/ 2625061 h 6858000"/>
              <a:gd name="connsiteX5" fmla="*/ 2066606 w 12192000"/>
              <a:gd name="connsiteY5" fmla="*/ 2561729 h 6858000"/>
              <a:gd name="connsiteX6" fmla="*/ 1924421 w 12192000"/>
              <a:gd name="connsiteY6" fmla="*/ 2519509 h 6858000"/>
              <a:gd name="connsiteX7" fmla="*/ 1924421 w 12192000"/>
              <a:gd name="connsiteY7" fmla="*/ 2504608 h 6858000"/>
              <a:gd name="connsiteX8" fmla="*/ 2077161 w 12192000"/>
              <a:gd name="connsiteY8" fmla="*/ 2407127 h 6858000"/>
              <a:gd name="connsiteX9" fmla="*/ 2224313 w 12192000"/>
              <a:gd name="connsiteY9" fmla="*/ 2337587 h 6858000"/>
              <a:gd name="connsiteX10" fmla="*/ 2351595 w 12192000"/>
              <a:gd name="connsiteY10" fmla="*/ 2295367 h 6858000"/>
              <a:gd name="connsiteX11" fmla="*/ 2444729 w 12192000"/>
              <a:gd name="connsiteY11" fmla="*/ 2278603 h 6858000"/>
              <a:gd name="connsiteX12" fmla="*/ 6440285 w 12192000"/>
              <a:gd name="connsiteY12" fmla="*/ 1370858 h 6858000"/>
              <a:gd name="connsiteX13" fmla="*/ 6177027 w 12192000"/>
              <a:gd name="connsiteY13" fmla="*/ 1563335 h 6858000"/>
              <a:gd name="connsiteX14" fmla="*/ 6309898 w 12192000"/>
              <a:gd name="connsiteY14" fmla="*/ 1873781 h 6858000"/>
              <a:gd name="connsiteX15" fmla="*/ 6460774 w 12192000"/>
              <a:gd name="connsiteY15" fmla="*/ 2163737 h 6858000"/>
              <a:gd name="connsiteX16" fmla="*/ 6635866 w 12192000"/>
              <a:gd name="connsiteY16" fmla="*/ 2417062 h 6858000"/>
              <a:gd name="connsiteX17" fmla="*/ 6839519 w 12192000"/>
              <a:gd name="connsiteY17" fmla="*/ 2618231 h 6858000"/>
              <a:gd name="connsiteX18" fmla="*/ 7077941 w 12192000"/>
              <a:gd name="connsiteY18" fmla="*/ 2751102 h 6858000"/>
              <a:gd name="connsiteX19" fmla="*/ 7356722 w 12192000"/>
              <a:gd name="connsiteY19" fmla="*/ 2798910 h 6858000"/>
              <a:gd name="connsiteX20" fmla="*/ 7583969 w 12192000"/>
              <a:gd name="connsiteY20" fmla="*/ 2767245 h 6858000"/>
              <a:gd name="connsiteX21" fmla="*/ 7770236 w 12192000"/>
              <a:gd name="connsiteY21" fmla="*/ 2680320 h 6858000"/>
              <a:gd name="connsiteX22" fmla="*/ 7916146 w 12192000"/>
              <a:gd name="connsiteY22" fmla="*/ 2551795 h 6858000"/>
              <a:gd name="connsiteX23" fmla="*/ 8021077 w 12192000"/>
              <a:gd name="connsiteY23" fmla="*/ 2396572 h 6858000"/>
              <a:gd name="connsiteX24" fmla="*/ 8084408 w 12192000"/>
              <a:gd name="connsiteY24" fmla="*/ 2227689 h 6858000"/>
              <a:gd name="connsiteX25" fmla="*/ 8105518 w 12192000"/>
              <a:gd name="connsiteY25" fmla="*/ 2057565 h 6858000"/>
              <a:gd name="connsiteX26" fmla="*/ 8068265 w 12192000"/>
              <a:gd name="connsiteY26" fmla="*/ 1837769 h 6858000"/>
              <a:gd name="connsiteX27" fmla="*/ 7951537 w 12192000"/>
              <a:gd name="connsiteY27" fmla="*/ 1634737 h 6858000"/>
              <a:gd name="connsiteX28" fmla="*/ 7749747 w 12192000"/>
              <a:gd name="connsiteY28" fmla="*/ 1485723 h 6858000"/>
              <a:gd name="connsiteX29" fmla="*/ 7457307 w 12192000"/>
              <a:gd name="connsiteY29" fmla="*/ 1427980 h 6858000"/>
              <a:gd name="connsiteX30" fmla="*/ 7269176 w 12192000"/>
              <a:gd name="connsiteY30" fmla="*/ 1450332 h 6858000"/>
              <a:gd name="connsiteX31" fmla="*/ 7113953 w 12192000"/>
              <a:gd name="connsiteY31" fmla="*/ 1518630 h 6858000"/>
              <a:gd name="connsiteX32" fmla="*/ 7009022 w 12192000"/>
              <a:gd name="connsiteY32" fmla="*/ 1633495 h 6858000"/>
              <a:gd name="connsiteX33" fmla="*/ 6970527 w 12192000"/>
              <a:gd name="connsiteY33" fmla="*/ 1796790 h 6858000"/>
              <a:gd name="connsiteX34" fmla="*/ 6997846 w 12192000"/>
              <a:gd name="connsiteY34" fmla="*/ 1938354 h 6858000"/>
              <a:gd name="connsiteX35" fmla="*/ 7069249 w 12192000"/>
              <a:gd name="connsiteY35" fmla="*/ 2041422 h 6858000"/>
              <a:gd name="connsiteX36" fmla="*/ 7167971 w 12192000"/>
              <a:gd name="connsiteY36" fmla="*/ 2104753 h 6858000"/>
              <a:gd name="connsiteX37" fmla="*/ 7277248 w 12192000"/>
              <a:gd name="connsiteY37" fmla="*/ 2125863 h 6858000"/>
              <a:gd name="connsiteX38" fmla="*/ 7384041 w 12192000"/>
              <a:gd name="connsiteY38" fmla="*/ 2104753 h 6858000"/>
              <a:gd name="connsiteX39" fmla="*/ 7474071 w 12192000"/>
              <a:gd name="connsiteY39" fmla="*/ 2047631 h 6858000"/>
              <a:gd name="connsiteX40" fmla="*/ 7536781 w 12192000"/>
              <a:gd name="connsiteY40" fmla="*/ 1961947 h 6858000"/>
              <a:gd name="connsiteX41" fmla="*/ 7560375 w 12192000"/>
              <a:gd name="connsiteY41" fmla="*/ 1853912 h 6858000"/>
              <a:gd name="connsiteX42" fmla="*/ 7547336 w 12192000"/>
              <a:gd name="connsiteY42" fmla="*/ 1773817 h 6858000"/>
              <a:gd name="connsiteX43" fmla="*/ 7504495 w 12192000"/>
              <a:gd name="connsiteY43" fmla="*/ 1694964 h 6858000"/>
              <a:gd name="connsiteX44" fmla="*/ 7515671 w 12192000"/>
              <a:gd name="connsiteY44" fmla="*/ 1677579 h 6858000"/>
              <a:gd name="connsiteX45" fmla="*/ 7640470 w 12192000"/>
              <a:gd name="connsiteY45" fmla="*/ 1736564 h 6858000"/>
              <a:gd name="connsiteX46" fmla="*/ 7720565 w 12192000"/>
              <a:gd name="connsiteY46" fmla="*/ 1824109 h 6858000"/>
              <a:gd name="connsiteX47" fmla="*/ 7762786 w 12192000"/>
              <a:gd name="connsiteY47" fmla="*/ 1926557 h 6858000"/>
              <a:gd name="connsiteX48" fmla="*/ 7775204 w 12192000"/>
              <a:gd name="connsiteY48" fmla="*/ 2031487 h 6858000"/>
              <a:gd name="connsiteX49" fmla="*/ 7747263 w 12192000"/>
              <a:gd name="connsiteY49" fmla="*/ 2192298 h 6858000"/>
              <a:gd name="connsiteX50" fmla="*/ 7665306 w 12192000"/>
              <a:gd name="connsiteY50" fmla="*/ 2335725 h 6858000"/>
              <a:gd name="connsiteX51" fmla="*/ 7533056 w 12192000"/>
              <a:gd name="connsiteY51" fmla="*/ 2438793 h 6858000"/>
              <a:gd name="connsiteX52" fmla="*/ 7354239 w 12192000"/>
              <a:gd name="connsiteY52" fmla="*/ 2478530 h 6858000"/>
              <a:gd name="connsiteX53" fmla="*/ 7159278 w 12192000"/>
              <a:gd name="connsiteY53" fmla="*/ 2435688 h 6858000"/>
              <a:gd name="connsiteX54" fmla="*/ 6982324 w 12192000"/>
              <a:gd name="connsiteY54" fmla="*/ 2317098 h 6858000"/>
              <a:gd name="connsiteX55" fmla="*/ 6823376 w 12192000"/>
              <a:gd name="connsiteY55" fmla="*/ 2137039 h 6858000"/>
              <a:gd name="connsiteX56" fmla="*/ 6681191 w 12192000"/>
              <a:gd name="connsiteY56" fmla="*/ 1909792 h 6858000"/>
              <a:gd name="connsiteX57" fmla="*/ 6555771 w 12192000"/>
              <a:gd name="connsiteY57" fmla="*/ 1649638 h 6858000"/>
              <a:gd name="connsiteX58" fmla="*/ 6447736 w 12192000"/>
              <a:gd name="connsiteY58" fmla="*/ 1370858 h 6858000"/>
              <a:gd name="connsiteX59" fmla="*/ 6440285 w 12192000"/>
              <a:gd name="connsiteY59" fmla="*/ 1370858 h 6858000"/>
              <a:gd name="connsiteX60" fmla="*/ 8825981 w 12192000"/>
              <a:gd name="connsiteY60" fmla="*/ 1331121 h 6858000"/>
              <a:gd name="connsiteX61" fmla="*/ 9603338 w 12192000"/>
              <a:gd name="connsiteY61" fmla="*/ 1331121 h 6858000"/>
              <a:gd name="connsiteX62" fmla="*/ 9603338 w 12192000"/>
              <a:gd name="connsiteY62" fmla="*/ 2371736 h 6858000"/>
              <a:gd name="connsiteX63" fmla="*/ 9595888 w 12192000"/>
              <a:gd name="connsiteY63" fmla="*/ 2371736 h 6858000"/>
              <a:gd name="connsiteX64" fmla="*/ 9525727 w 12192000"/>
              <a:gd name="connsiteY64" fmla="*/ 2316477 h 6858000"/>
              <a:gd name="connsiteX65" fmla="*/ 9434456 w 12192000"/>
              <a:gd name="connsiteY65" fmla="*/ 2255009 h 6858000"/>
              <a:gd name="connsiteX66" fmla="*/ 9329524 w 12192000"/>
              <a:gd name="connsiteY66" fmla="*/ 2192919 h 6858000"/>
              <a:gd name="connsiteX67" fmla="*/ 9220868 w 12192000"/>
              <a:gd name="connsiteY67" fmla="*/ 2134556 h 6858000"/>
              <a:gd name="connsiteX68" fmla="*/ 9196033 w 12192000"/>
              <a:gd name="connsiteY68" fmla="*/ 1895512 h 6858000"/>
              <a:gd name="connsiteX69" fmla="*/ 9127114 w 12192000"/>
              <a:gd name="connsiteY69" fmla="*/ 1678821 h 6858000"/>
              <a:gd name="connsiteX70" fmla="*/ 9006660 w 12192000"/>
              <a:gd name="connsiteY70" fmla="*/ 1489448 h 6858000"/>
              <a:gd name="connsiteX71" fmla="*/ 8825981 w 12192000"/>
              <a:gd name="connsiteY71" fmla="*/ 1331121 h 6858000"/>
              <a:gd name="connsiteX72" fmla="*/ 2206307 w 12192000"/>
              <a:gd name="connsiteY72" fmla="*/ 1331121 h 6858000"/>
              <a:gd name="connsiteX73" fmla="*/ 2704262 w 12192000"/>
              <a:gd name="connsiteY73" fmla="*/ 1331121 h 6858000"/>
              <a:gd name="connsiteX74" fmla="*/ 2742137 w 12192000"/>
              <a:gd name="connsiteY74" fmla="*/ 1418046 h 6858000"/>
              <a:gd name="connsiteX75" fmla="*/ 2756417 w 12192000"/>
              <a:gd name="connsiteY75" fmla="*/ 1508696 h 6858000"/>
              <a:gd name="connsiteX76" fmla="*/ 2746483 w 12192000"/>
              <a:gd name="connsiteY76" fmla="*/ 1573269 h 6858000"/>
              <a:gd name="connsiteX77" fmla="*/ 2716680 w 12192000"/>
              <a:gd name="connsiteY77" fmla="*/ 1627286 h 6858000"/>
              <a:gd name="connsiteX78" fmla="*/ 2665767 w 12192000"/>
              <a:gd name="connsiteY78" fmla="*/ 1663919 h 6858000"/>
              <a:gd name="connsiteX79" fmla="*/ 2592502 w 12192000"/>
              <a:gd name="connsiteY79" fmla="*/ 1677579 h 6858000"/>
              <a:gd name="connsiteX80" fmla="*/ 2449696 w 12192000"/>
              <a:gd name="connsiteY80" fmla="*/ 1638463 h 6858000"/>
              <a:gd name="connsiteX81" fmla="*/ 2328002 w 12192000"/>
              <a:gd name="connsiteY81" fmla="*/ 1544087 h 6858000"/>
              <a:gd name="connsiteX82" fmla="*/ 2241698 w 12192000"/>
              <a:gd name="connsiteY82" fmla="*/ 1429843 h 6858000"/>
              <a:gd name="connsiteX83" fmla="*/ 2206307 w 12192000"/>
              <a:gd name="connsiteY83" fmla="*/ 1331121 h 6858000"/>
              <a:gd name="connsiteX84" fmla="*/ 1071315 w 12192000"/>
              <a:gd name="connsiteY84" fmla="*/ 1051719 h 6858000"/>
              <a:gd name="connsiteX85" fmla="*/ 1071315 w 12192000"/>
              <a:gd name="connsiteY85" fmla="*/ 1331121 h 6858000"/>
              <a:gd name="connsiteX86" fmla="*/ 1841222 w 12192000"/>
              <a:gd name="connsiteY86" fmla="*/ 1331121 h 6858000"/>
              <a:gd name="connsiteX87" fmla="*/ 1866058 w 12192000"/>
              <a:gd name="connsiteY87" fmla="*/ 1480135 h 6858000"/>
              <a:gd name="connsiteX88" fmla="*/ 1854882 w 12192000"/>
              <a:gd name="connsiteY88" fmla="*/ 1586308 h 6858000"/>
              <a:gd name="connsiteX89" fmla="*/ 1820112 w 12192000"/>
              <a:gd name="connsiteY89" fmla="*/ 1678200 h 6858000"/>
              <a:gd name="connsiteX90" fmla="*/ 1759264 w 12192000"/>
              <a:gd name="connsiteY90" fmla="*/ 1743393 h 6858000"/>
              <a:gd name="connsiteX91" fmla="*/ 1669856 w 12192000"/>
              <a:gd name="connsiteY91" fmla="*/ 1768229 h 6858000"/>
              <a:gd name="connsiteX92" fmla="*/ 1607767 w 12192000"/>
              <a:gd name="connsiteY92" fmla="*/ 1756432 h 6858000"/>
              <a:gd name="connsiteX93" fmla="*/ 1564925 w 12192000"/>
              <a:gd name="connsiteY93" fmla="*/ 1725387 h 6858000"/>
              <a:gd name="connsiteX94" fmla="*/ 1538226 w 12192000"/>
              <a:gd name="connsiteY94" fmla="*/ 1680683 h 6858000"/>
              <a:gd name="connsiteX95" fmla="*/ 1524567 w 12192000"/>
              <a:gd name="connsiteY95" fmla="*/ 1629149 h 6858000"/>
              <a:gd name="connsiteX96" fmla="*/ 1282419 w 12192000"/>
              <a:gd name="connsiteY96" fmla="*/ 1629149 h 6858000"/>
              <a:gd name="connsiteX97" fmla="*/ 1307255 w 12192000"/>
              <a:gd name="connsiteY97" fmla="*/ 1778784 h 6858000"/>
              <a:gd name="connsiteX98" fmla="*/ 1382382 w 12192000"/>
              <a:gd name="connsiteY98" fmla="*/ 1907309 h 6858000"/>
              <a:gd name="connsiteX99" fmla="*/ 1508424 w 12192000"/>
              <a:gd name="connsiteY99" fmla="*/ 1997338 h 6858000"/>
              <a:gd name="connsiteX100" fmla="*/ 1687241 w 12192000"/>
              <a:gd name="connsiteY100" fmla="*/ 2031487 h 6858000"/>
              <a:gd name="connsiteX101" fmla="*/ 1842464 w 12192000"/>
              <a:gd name="connsiteY101" fmla="*/ 2006031 h 6858000"/>
              <a:gd name="connsiteX102" fmla="*/ 1961675 w 12192000"/>
              <a:gd name="connsiteY102" fmla="*/ 1934628 h 6858000"/>
              <a:gd name="connsiteX103" fmla="*/ 2047358 w 12192000"/>
              <a:gd name="connsiteY103" fmla="*/ 1824730 h 6858000"/>
              <a:gd name="connsiteX104" fmla="*/ 2103239 w 12192000"/>
              <a:gd name="connsiteY104" fmla="*/ 1683788 h 6858000"/>
              <a:gd name="connsiteX105" fmla="*/ 2159119 w 12192000"/>
              <a:gd name="connsiteY105" fmla="*/ 1747739 h 6858000"/>
              <a:gd name="connsiteX106" fmla="*/ 2236109 w 12192000"/>
              <a:gd name="connsiteY106" fmla="*/ 1817900 h 6858000"/>
              <a:gd name="connsiteX107" fmla="*/ 2331727 w 12192000"/>
              <a:gd name="connsiteY107" fmla="*/ 1884336 h 6858000"/>
              <a:gd name="connsiteX108" fmla="*/ 2444729 w 12192000"/>
              <a:gd name="connsiteY108" fmla="*/ 1937112 h 6858000"/>
              <a:gd name="connsiteX109" fmla="*/ 2444729 w 12192000"/>
              <a:gd name="connsiteY109" fmla="*/ 1954497 h 6858000"/>
              <a:gd name="connsiteX110" fmla="*/ 2259703 w 12192000"/>
              <a:gd name="connsiteY110" fmla="*/ 1997338 h 6858000"/>
              <a:gd name="connsiteX111" fmla="*/ 2070331 w 12192000"/>
              <a:gd name="connsiteY111" fmla="*/ 2068120 h 6858000"/>
              <a:gd name="connsiteX112" fmla="*/ 1889651 w 12192000"/>
              <a:gd name="connsiteY112" fmla="*/ 2155045 h 6858000"/>
              <a:gd name="connsiteX113" fmla="*/ 1730082 w 12192000"/>
              <a:gd name="connsiteY113" fmla="*/ 2245695 h 6858000"/>
              <a:gd name="connsiteX114" fmla="*/ 1602799 w 12192000"/>
              <a:gd name="connsiteY114" fmla="*/ 2327032 h 6858000"/>
              <a:gd name="connsiteX115" fmla="*/ 1520841 w 12192000"/>
              <a:gd name="connsiteY115" fmla="*/ 2387880 h 6858000"/>
              <a:gd name="connsiteX116" fmla="*/ 1520841 w 12192000"/>
              <a:gd name="connsiteY116" fmla="*/ 2723162 h 6858000"/>
              <a:gd name="connsiteX117" fmla="*/ 1840601 w 12192000"/>
              <a:gd name="connsiteY117" fmla="*/ 2798290 h 6858000"/>
              <a:gd name="connsiteX118" fmla="*/ 2142355 w 12192000"/>
              <a:gd name="connsiteY118" fmla="*/ 2915017 h 6858000"/>
              <a:gd name="connsiteX119" fmla="*/ 2400025 w 12192000"/>
              <a:gd name="connsiteY119" fmla="*/ 3087004 h 6858000"/>
              <a:gd name="connsiteX120" fmla="*/ 2586293 w 12192000"/>
              <a:gd name="connsiteY120" fmla="*/ 3326669 h 6858000"/>
              <a:gd name="connsiteX121" fmla="*/ 2768835 w 12192000"/>
              <a:gd name="connsiteY121" fmla="*/ 3326669 h 6858000"/>
              <a:gd name="connsiteX122" fmla="*/ 2768835 w 12192000"/>
              <a:gd name="connsiteY122" fmla="*/ 1949530 h 6858000"/>
              <a:gd name="connsiteX123" fmla="*/ 2894255 w 12192000"/>
              <a:gd name="connsiteY123" fmla="*/ 1886819 h 6858000"/>
              <a:gd name="connsiteX124" fmla="*/ 2986768 w 12192000"/>
              <a:gd name="connsiteY124" fmla="*/ 1788098 h 6858000"/>
              <a:gd name="connsiteX125" fmla="*/ 3044511 w 12192000"/>
              <a:gd name="connsiteY125" fmla="*/ 1662677 h 6858000"/>
              <a:gd name="connsiteX126" fmla="*/ 3064380 w 12192000"/>
              <a:gd name="connsiteY126" fmla="*/ 1518630 h 6858000"/>
              <a:gd name="connsiteX127" fmla="*/ 3034577 w 12192000"/>
              <a:gd name="connsiteY127" fmla="*/ 1331121 h 6858000"/>
              <a:gd name="connsiteX128" fmla="*/ 3233491 w 12192000"/>
              <a:gd name="connsiteY128" fmla="*/ 1331121 h 6858000"/>
              <a:gd name="connsiteX129" fmla="*/ 3331592 w 12192000"/>
              <a:gd name="connsiteY129" fmla="*/ 1331121 h 6858000"/>
              <a:gd name="connsiteX130" fmla="*/ 3414170 w 12192000"/>
              <a:gd name="connsiteY130" fmla="*/ 1346022 h 6858000"/>
              <a:gd name="connsiteX131" fmla="*/ 3479364 w 12192000"/>
              <a:gd name="connsiteY131" fmla="*/ 1387001 h 6858000"/>
              <a:gd name="connsiteX132" fmla="*/ 3522205 w 12192000"/>
              <a:gd name="connsiteY132" fmla="*/ 1447228 h 6858000"/>
              <a:gd name="connsiteX133" fmla="*/ 3537728 w 12192000"/>
              <a:gd name="connsiteY133" fmla="*/ 1519872 h 6858000"/>
              <a:gd name="connsiteX134" fmla="*/ 3537728 w 12192000"/>
              <a:gd name="connsiteY134" fmla="*/ 2903220 h 6858000"/>
              <a:gd name="connsiteX135" fmla="*/ 3861834 w 12192000"/>
              <a:gd name="connsiteY135" fmla="*/ 2903220 h 6858000"/>
              <a:gd name="connsiteX136" fmla="*/ 3861834 w 12192000"/>
              <a:gd name="connsiteY136" fmla="*/ 1519872 h 6858000"/>
              <a:gd name="connsiteX137" fmla="*/ 3877977 w 12192000"/>
              <a:gd name="connsiteY137" fmla="*/ 1447228 h 6858000"/>
              <a:gd name="connsiteX138" fmla="*/ 3922681 w 12192000"/>
              <a:gd name="connsiteY138" fmla="*/ 1387001 h 6858000"/>
              <a:gd name="connsiteX139" fmla="*/ 3989116 w 12192000"/>
              <a:gd name="connsiteY139" fmla="*/ 1346022 h 6858000"/>
              <a:gd name="connsiteX140" fmla="*/ 4071695 w 12192000"/>
              <a:gd name="connsiteY140" fmla="*/ 1331121 h 6858000"/>
              <a:gd name="connsiteX141" fmla="*/ 4178489 w 12192000"/>
              <a:gd name="connsiteY141" fmla="*/ 1331121 h 6858000"/>
              <a:gd name="connsiteX142" fmla="*/ 4178489 w 12192000"/>
              <a:gd name="connsiteY142" fmla="*/ 1051719 h 6858000"/>
              <a:gd name="connsiteX143" fmla="*/ 3779876 w 12192000"/>
              <a:gd name="connsiteY143" fmla="*/ 1051719 h 6858000"/>
              <a:gd name="connsiteX144" fmla="*/ 3723375 w 12192000"/>
              <a:gd name="connsiteY144" fmla="*/ 1082764 h 6858000"/>
              <a:gd name="connsiteX145" fmla="*/ 3701643 w 12192000"/>
              <a:gd name="connsiteY145" fmla="*/ 1160996 h 6858000"/>
              <a:gd name="connsiteX146" fmla="*/ 3701643 w 12192000"/>
              <a:gd name="connsiteY146" fmla="*/ 1170931 h 6858000"/>
              <a:gd name="connsiteX147" fmla="*/ 3625274 w 12192000"/>
              <a:gd name="connsiteY147" fmla="*/ 1114429 h 6858000"/>
              <a:gd name="connsiteX148" fmla="*/ 3541453 w 12192000"/>
              <a:gd name="connsiteY148" fmla="*/ 1077176 h 6858000"/>
              <a:gd name="connsiteX149" fmla="*/ 3460116 w 12192000"/>
              <a:gd name="connsiteY149" fmla="*/ 1057307 h 6858000"/>
              <a:gd name="connsiteX150" fmla="*/ 3423328 w 12192000"/>
              <a:gd name="connsiteY150" fmla="*/ 1053116 h 6858000"/>
              <a:gd name="connsiteX151" fmla="*/ 3410838 w 12192000"/>
              <a:gd name="connsiteY151" fmla="*/ 1052573 h 6858000"/>
              <a:gd name="connsiteX152" fmla="*/ 3410838 w 12192000"/>
              <a:gd name="connsiteY152" fmla="*/ 1051719 h 6858000"/>
              <a:gd name="connsiteX153" fmla="*/ 3391197 w 12192000"/>
              <a:gd name="connsiteY153" fmla="*/ 1051719 h 6858000"/>
              <a:gd name="connsiteX154" fmla="*/ 3233491 w 12192000"/>
              <a:gd name="connsiteY154" fmla="*/ 1051719 h 6858000"/>
              <a:gd name="connsiteX155" fmla="*/ 1071315 w 12192000"/>
              <a:gd name="connsiteY155" fmla="*/ 1051719 h 6858000"/>
              <a:gd name="connsiteX156" fmla="*/ 4905309 w 12192000"/>
              <a:gd name="connsiteY156" fmla="*/ 984663 h 6858000"/>
              <a:gd name="connsiteX157" fmla="*/ 4718421 w 12192000"/>
              <a:gd name="connsiteY157" fmla="*/ 1011982 h 6858000"/>
              <a:gd name="connsiteX158" fmla="*/ 4560714 w 12192000"/>
              <a:gd name="connsiteY158" fmla="*/ 1085247 h 6858000"/>
              <a:gd name="connsiteX159" fmla="*/ 4433431 w 12192000"/>
              <a:gd name="connsiteY159" fmla="*/ 1192662 h 6858000"/>
              <a:gd name="connsiteX160" fmla="*/ 4337193 w 12192000"/>
              <a:gd name="connsiteY160" fmla="*/ 1323049 h 6858000"/>
              <a:gd name="connsiteX161" fmla="*/ 4272620 w 12192000"/>
              <a:gd name="connsiteY161" fmla="*/ 1464613 h 6858000"/>
              <a:gd name="connsiteX162" fmla="*/ 4240955 w 12192000"/>
              <a:gd name="connsiteY162" fmla="*/ 1605555 h 6858000"/>
              <a:gd name="connsiteX163" fmla="*/ 4422255 w 12192000"/>
              <a:gd name="connsiteY163" fmla="*/ 1841494 h 6858000"/>
              <a:gd name="connsiteX164" fmla="*/ 4571891 w 12192000"/>
              <a:gd name="connsiteY164" fmla="*/ 1783130 h 6858000"/>
              <a:gd name="connsiteX165" fmla="*/ 4690480 w 12192000"/>
              <a:gd name="connsiteY165" fmla="*/ 1764504 h 6858000"/>
              <a:gd name="connsiteX166" fmla="*/ 4748845 w 12192000"/>
              <a:gd name="connsiteY166" fmla="*/ 1770712 h 6858000"/>
              <a:gd name="connsiteX167" fmla="*/ 4796654 w 12192000"/>
              <a:gd name="connsiteY167" fmla="*/ 1789339 h 6858000"/>
              <a:gd name="connsiteX168" fmla="*/ 4829561 w 12192000"/>
              <a:gd name="connsiteY168" fmla="*/ 1821626 h 6858000"/>
              <a:gd name="connsiteX169" fmla="*/ 4841979 w 12192000"/>
              <a:gd name="connsiteY169" fmla="*/ 1867572 h 6858000"/>
              <a:gd name="connsiteX170" fmla="*/ 4814038 w 12192000"/>
              <a:gd name="connsiteY170" fmla="*/ 1962568 h 6858000"/>
              <a:gd name="connsiteX171" fmla="*/ 4732080 w 12192000"/>
              <a:gd name="connsiteY171" fmla="*/ 2083642 h 6858000"/>
              <a:gd name="connsiteX172" fmla="*/ 4600451 w 12192000"/>
              <a:gd name="connsiteY172" fmla="*/ 2222722 h 6858000"/>
              <a:gd name="connsiteX173" fmla="*/ 4422255 w 12192000"/>
              <a:gd name="connsiteY173" fmla="*/ 2371736 h 6858000"/>
              <a:gd name="connsiteX174" fmla="*/ 4649502 w 12192000"/>
              <a:gd name="connsiteY174" fmla="*/ 2592774 h 6858000"/>
              <a:gd name="connsiteX175" fmla="*/ 4758779 w 12192000"/>
              <a:gd name="connsiteY175" fmla="*/ 2499019 h 6858000"/>
              <a:gd name="connsiteX176" fmla="*/ 4874265 w 12192000"/>
              <a:gd name="connsiteY176" fmla="*/ 2384775 h 6858000"/>
              <a:gd name="connsiteX177" fmla="*/ 4984162 w 12192000"/>
              <a:gd name="connsiteY177" fmla="*/ 2256251 h 6858000"/>
              <a:gd name="connsiteX178" fmla="*/ 5076676 w 12192000"/>
              <a:gd name="connsiteY178" fmla="*/ 2119654 h 6858000"/>
              <a:gd name="connsiteX179" fmla="*/ 5140627 w 12192000"/>
              <a:gd name="connsiteY179" fmla="*/ 1979953 h 6858000"/>
              <a:gd name="connsiteX180" fmla="*/ 5164843 w 12192000"/>
              <a:gd name="connsiteY180" fmla="*/ 1841494 h 6858000"/>
              <a:gd name="connsiteX181" fmla="*/ 5126968 w 12192000"/>
              <a:gd name="connsiteY181" fmla="*/ 1689997 h 6858000"/>
              <a:gd name="connsiteX182" fmla="*/ 5027625 w 12192000"/>
              <a:gd name="connsiteY182" fmla="*/ 1578857 h 6858000"/>
              <a:gd name="connsiteX183" fmla="*/ 4887303 w 12192000"/>
              <a:gd name="connsiteY183" fmla="*/ 1509938 h 6858000"/>
              <a:gd name="connsiteX184" fmla="*/ 4725251 w 12192000"/>
              <a:gd name="connsiteY184" fmla="*/ 1486344 h 6858000"/>
              <a:gd name="connsiteX185" fmla="*/ 4671233 w 12192000"/>
              <a:gd name="connsiteY185" fmla="*/ 1488827 h 6858000"/>
              <a:gd name="connsiteX186" fmla="*/ 4619699 w 12192000"/>
              <a:gd name="connsiteY186" fmla="*/ 1496278 h 6858000"/>
              <a:gd name="connsiteX187" fmla="*/ 4745740 w 12192000"/>
              <a:gd name="connsiteY187" fmla="*/ 1358440 h 6858000"/>
              <a:gd name="connsiteX188" fmla="*/ 4931387 w 12192000"/>
              <a:gd name="connsiteY188" fmla="*/ 1307527 h 6858000"/>
              <a:gd name="connsiteX189" fmla="*/ 5078538 w 12192000"/>
              <a:gd name="connsiteY189" fmla="*/ 1337330 h 6858000"/>
              <a:gd name="connsiteX190" fmla="*/ 5212030 w 12192000"/>
              <a:gd name="connsiteY190" fmla="*/ 1434189 h 6858000"/>
              <a:gd name="connsiteX191" fmla="*/ 5346764 w 12192000"/>
              <a:gd name="connsiteY191" fmla="*/ 1609281 h 6858000"/>
              <a:gd name="connsiteX192" fmla="*/ 5497641 w 12192000"/>
              <a:gd name="connsiteY192" fmla="*/ 1873781 h 6858000"/>
              <a:gd name="connsiteX193" fmla="*/ 5497641 w 12192000"/>
              <a:gd name="connsiteY193" fmla="*/ 2903220 h 6858000"/>
              <a:gd name="connsiteX194" fmla="*/ 5821746 w 12192000"/>
              <a:gd name="connsiteY194" fmla="*/ 2903220 h 6858000"/>
              <a:gd name="connsiteX195" fmla="*/ 5821746 w 12192000"/>
              <a:gd name="connsiteY195" fmla="*/ 1331121 h 6858000"/>
              <a:gd name="connsiteX196" fmla="*/ 5967165 w 12192000"/>
              <a:gd name="connsiteY196" fmla="*/ 1331121 h 6858000"/>
              <a:gd name="connsiteX197" fmla="*/ 6138401 w 12192000"/>
              <a:gd name="connsiteY197" fmla="*/ 1331121 h 6858000"/>
              <a:gd name="connsiteX198" fmla="*/ 8129340 w 12192000"/>
              <a:gd name="connsiteY198" fmla="*/ 1331121 h 6858000"/>
              <a:gd name="connsiteX199" fmla="*/ 8306687 w 12192000"/>
              <a:gd name="connsiteY199" fmla="*/ 1331121 h 6858000"/>
              <a:gd name="connsiteX200" fmla="*/ 8342927 w 12192000"/>
              <a:gd name="connsiteY200" fmla="*/ 1331121 h 6858000"/>
              <a:gd name="connsiteX201" fmla="*/ 8342927 w 12192000"/>
              <a:gd name="connsiteY201" fmla="*/ 1421771 h 6858000"/>
              <a:gd name="connsiteX202" fmla="*/ 8447858 w 12192000"/>
              <a:gd name="connsiteY202" fmla="*/ 1446607 h 6858000"/>
              <a:gd name="connsiteX203" fmla="*/ 8568932 w 12192000"/>
              <a:gd name="connsiteY203" fmla="*/ 1488827 h 6858000"/>
              <a:gd name="connsiteX204" fmla="*/ 8690626 w 12192000"/>
              <a:gd name="connsiteY204" fmla="*/ 1558988 h 6858000"/>
              <a:gd name="connsiteX205" fmla="*/ 8798041 w 12192000"/>
              <a:gd name="connsiteY205" fmla="*/ 1667024 h 6858000"/>
              <a:gd name="connsiteX206" fmla="*/ 8877515 w 12192000"/>
              <a:gd name="connsiteY206" fmla="*/ 1823488 h 6858000"/>
              <a:gd name="connsiteX207" fmla="*/ 8914148 w 12192000"/>
              <a:gd name="connsiteY207" fmla="*/ 2037696 h 6858000"/>
              <a:gd name="connsiteX208" fmla="*/ 8899246 w 12192000"/>
              <a:gd name="connsiteY208" fmla="*/ 2036455 h 6858000"/>
              <a:gd name="connsiteX209" fmla="*/ 8883103 w 12192000"/>
              <a:gd name="connsiteY209" fmla="*/ 2036455 h 6858000"/>
              <a:gd name="connsiteX210" fmla="*/ 8768238 w 12192000"/>
              <a:gd name="connsiteY210" fmla="*/ 2055702 h 6858000"/>
              <a:gd name="connsiteX211" fmla="*/ 8660824 w 12192000"/>
              <a:gd name="connsiteY211" fmla="*/ 2111582 h 6858000"/>
              <a:gd name="connsiteX212" fmla="*/ 8580728 w 12192000"/>
              <a:gd name="connsiteY212" fmla="*/ 2202233 h 6858000"/>
              <a:gd name="connsiteX213" fmla="*/ 8549063 w 12192000"/>
              <a:gd name="connsiteY213" fmla="*/ 2325790 h 6858000"/>
              <a:gd name="connsiteX214" fmla="*/ 8568310 w 12192000"/>
              <a:gd name="connsiteY214" fmla="*/ 2419545 h 6858000"/>
              <a:gd name="connsiteX215" fmla="*/ 8625433 w 12192000"/>
              <a:gd name="connsiteY215" fmla="*/ 2500882 h 6858000"/>
              <a:gd name="connsiteX216" fmla="*/ 8719808 w 12192000"/>
              <a:gd name="connsiteY216" fmla="*/ 2558625 h 6858000"/>
              <a:gd name="connsiteX217" fmla="*/ 8849575 w 12192000"/>
              <a:gd name="connsiteY217" fmla="*/ 2580356 h 6858000"/>
              <a:gd name="connsiteX218" fmla="*/ 9009765 w 12192000"/>
              <a:gd name="connsiteY218" fmla="*/ 2549933 h 6858000"/>
              <a:gd name="connsiteX219" fmla="*/ 9136427 w 12192000"/>
              <a:gd name="connsiteY219" fmla="*/ 2463628 h 6858000"/>
              <a:gd name="connsiteX220" fmla="*/ 9459291 w 12192000"/>
              <a:gd name="connsiteY220" fmla="*/ 2668523 h 6858000"/>
              <a:gd name="connsiteX221" fmla="*/ 9685296 w 12192000"/>
              <a:gd name="connsiteY221" fmla="*/ 2952891 h 6858000"/>
              <a:gd name="connsiteX222" fmla="*/ 9927444 w 12192000"/>
              <a:gd name="connsiteY222" fmla="*/ 2952891 h 6858000"/>
              <a:gd name="connsiteX223" fmla="*/ 9927444 w 12192000"/>
              <a:gd name="connsiteY223" fmla="*/ 1331121 h 6858000"/>
              <a:gd name="connsiteX224" fmla="*/ 10244099 w 12192000"/>
              <a:gd name="connsiteY224" fmla="*/ 1331121 h 6858000"/>
              <a:gd name="connsiteX225" fmla="*/ 10244099 w 12192000"/>
              <a:gd name="connsiteY225" fmla="*/ 1051719 h 6858000"/>
              <a:gd name="connsiteX226" fmla="*/ 8306687 w 12192000"/>
              <a:gd name="connsiteY226" fmla="*/ 1051719 h 6858000"/>
              <a:gd name="connsiteX227" fmla="*/ 8129340 w 12192000"/>
              <a:gd name="connsiteY227" fmla="*/ 1051719 h 6858000"/>
              <a:gd name="connsiteX228" fmla="*/ 6138401 w 12192000"/>
              <a:gd name="connsiteY228" fmla="*/ 1051719 h 6858000"/>
              <a:gd name="connsiteX229" fmla="*/ 5967165 w 12192000"/>
              <a:gd name="connsiteY229" fmla="*/ 1051719 h 6858000"/>
              <a:gd name="connsiteX230" fmla="*/ 5497641 w 12192000"/>
              <a:gd name="connsiteY230" fmla="*/ 1051719 h 6858000"/>
              <a:gd name="connsiteX231" fmla="*/ 5497641 w 12192000"/>
              <a:gd name="connsiteY231" fmla="*/ 1331121 h 6858000"/>
              <a:gd name="connsiteX232" fmla="*/ 5490190 w 12192000"/>
              <a:gd name="connsiteY232" fmla="*/ 1331121 h 6858000"/>
              <a:gd name="connsiteX233" fmla="*/ 5389606 w 12192000"/>
              <a:gd name="connsiteY233" fmla="*/ 1203217 h 6858000"/>
              <a:gd name="connsiteX234" fmla="*/ 5259839 w 12192000"/>
              <a:gd name="connsiteY234" fmla="*/ 1092698 h 6858000"/>
              <a:gd name="connsiteX235" fmla="*/ 5099028 w 12192000"/>
              <a:gd name="connsiteY235" fmla="*/ 1014466 h 6858000"/>
              <a:gd name="connsiteX236" fmla="*/ 4905309 w 12192000"/>
              <a:gd name="connsiteY236" fmla="*/ 984663 h 6858000"/>
              <a:gd name="connsiteX237" fmla="*/ 0 w 12192000"/>
              <a:gd name="connsiteY237" fmla="*/ 0 h 6858000"/>
              <a:gd name="connsiteX238" fmla="*/ 12192000 w 12192000"/>
              <a:gd name="connsiteY238" fmla="*/ 0 h 6858000"/>
              <a:gd name="connsiteX239" fmla="*/ 12036282 w 12192000"/>
              <a:gd name="connsiteY239" fmla="*/ 4219217 h 6858000"/>
              <a:gd name="connsiteX240" fmla="*/ 0 w 12192000"/>
              <a:gd name="connsiteY240" fmla="*/ 6858000 h 6858000"/>
              <a:gd name="connsiteX241" fmla="*/ 0 w 12192000"/>
              <a:gd name="connsiteY241" fmla="*/ 0 h 6858000"/>
              <a:gd name="connsiteX0" fmla="*/ 2473041 w 12220312"/>
              <a:gd name="connsiteY0" fmla="*/ 2278603 h 4219217"/>
              <a:gd name="connsiteX1" fmla="*/ 2473041 w 12220312"/>
              <a:gd name="connsiteY1" fmla="*/ 2767866 h 4219217"/>
              <a:gd name="connsiteX2" fmla="*/ 2465591 w 12220312"/>
              <a:gd name="connsiteY2" fmla="*/ 2767866 h 4219217"/>
              <a:gd name="connsiteX3" fmla="*/ 2368731 w 12220312"/>
              <a:gd name="connsiteY3" fmla="*/ 2697705 h 4219217"/>
              <a:gd name="connsiteX4" fmla="*/ 2239586 w 12220312"/>
              <a:gd name="connsiteY4" fmla="*/ 2625061 h 4219217"/>
              <a:gd name="connsiteX5" fmla="*/ 2094918 w 12220312"/>
              <a:gd name="connsiteY5" fmla="*/ 2561729 h 4219217"/>
              <a:gd name="connsiteX6" fmla="*/ 1952733 w 12220312"/>
              <a:gd name="connsiteY6" fmla="*/ 2519509 h 4219217"/>
              <a:gd name="connsiteX7" fmla="*/ 1952733 w 12220312"/>
              <a:gd name="connsiteY7" fmla="*/ 2504608 h 4219217"/>
              <a:gd name="connsiteX8" fmla="*/ 2105473 w 12220312"/>
              <a:gd name="connsiteY8" fmla="*/ 2407127 h 4219217"/>
              <a:gd name="connsiteX9" fmla="*/ 2252625 w 12220312"/>
              <a:gd name="connsiteY9" fmla="*/ 2337587 h 4219217"/>
              <a:gd name="connsiteX10" fmla="*/ 2379907 w 12220312"/>
              <a:gd name="connsiteY10" fmla="*/ 2295367 h 4219217"/>
              <a:gd name="connsiteX11" fmla="*/ 2473041 w 12220312"/>
              <a:gd name="connsiteY11" fmla="*/ 2278603 h 4219217"/>
              <a:gd name="connsiteX12" fmla="*/ 6468597 w 12220312"/>
              <a:gd name="connsiteY12" fmla="*/ 1370858 h 4219217"/>
              <a:gd name="connsiteX13" fmla="*/ 6205339 w 12220312"/>
              <a:gd name="connsiteY13" fmla="*/ 1563335 h 4219217"/>
              <a:gd name="connsiteX14" fmla="*/ 6338210 w 12220312"/>
              <a:gd name="connsiteY14" fmla="*/ 1873781 h 4219217"/>
              <a:gd name="connsiteX15" fmla="*/ 6489086 w 12220312"/>
              <a:gd name="connsiteY15" fmla="*/ 2163737 h 4219217"/>
              <a:gd name="connsiteX16" fmla="*/ 6664178 w 12220312"/>
              <a:gd name="connsiteY16" fmla="*/ 2417062 h 4219217"/>
              <a:gd name="connsiteX17" fmla="*/ 6867831 w 12220312"/>
              <a:gd name="connsiteY17" fmla="*/ 2618231 h 4219217"/>
              <a:gd name="connsiteX18" fmla="*/ 7106253 w 12220312"/>
              <a:gd name="connsiteY18" fmla="*/ 2751102 h 4219217"/>
              <a:gd name="connsiteX19" fmla="*/ 7385034 w 12220312"/>
              <a:gd name="connsiteY19" fmla="*/ 2798910 h 4219217"/>
              <a:gd name="connsiteX20" fmla="*/ 7612281 w 12220312"/>
              <a:gd name="connsiteY20" fmla="*/ 2767245 h 4219217"/>
              <a:gd name="connsiteX21" fmla="*/ 7798548 w 12220312"/>
              <a:gd name="connsiteY21" fmla="*/ 2680320 h 4219217"/>
              <a:gd name="connsiteX22" fmla="*/ 7944458 w 12220312"/>
              <a:gd name="connsiteY22" fmla="*/ 2551795 h 4219217"/>
              <a:gd name="connsiteX23" fmla="*/ 8049389 w 12220312"/>
              <a:gd name="connsiteY23" fmla="*/ 2396572 h 4219217"/>
              <a:gd name="connsiteX24" fmla="*/ 8112720 w 12220312"/>
              <a:gd name="connsiteY24" fmla="*/ 2227689 h 4219217"/>
              <a:gd name="connsiteX25" fmla="*/ 8133830 w 12220312"/>
              <a:gd name="connsiteY25" fmla="*/ 2057565 h 4219217"/>
              <a:gd name="connsiteX26" fmla="*/ 8096577 w 12220312"/>
              <a:gd name="connsiteY26" fmla="*/ 1837769 h 4219217"/>
              <a:gd name="connsiteX27" fmla="*/ 7979849 w 12220312"/>
              <a:gd name="connsiteY27" fmla="*/ 1634737 h 4219217"/>
              <a:gd name="connsiteX28" fmla="*/ 7778059 w 12220312"/>
              <a:gd name="connsiteY28" fmla="*/ 1485723 h 4219217"/>
              <a:gd name="connsiteX29" fmla="*/ 7485619 w 12220312"/>
              <a:gd name="connsiteY29" fmla="*/ 1427980 h 4219217"/>
              <a:gd name="connsiteX30" fmla="*/ 7297488 w 12220312"/>
              <a:gd name="connsiteY30" fmla="*/ 1450332 h 4219217"/>
              <a:gd name="connsiteX31" fmla="*/ 7142265 w 12220312"/>
              <a:gd name="connsiteY31" fmla="*/ 1518630 h 4219217"/>
              <a:gd name="connsiteX32" fmla="*/ 7037334 w 12220312"/>
              <a:gd name="connsiteY32" fmla="*/ 1633495 h 4219217"/>
              <a:gd name="connsiteX33" fmla="*/ 6998839 w 12220312"/>
              <a:gd name="connsiteY33" fmla="*/ 1796790 h 4219217"/>
              <a:gd name="connsiteX34" fmla="*/ 7026158 w 12220312"/>
              <a:gd name="connsiteY34" fmla="*/ 1938354 h 4219217"/>
              <a:gd name="connsiteX35" fmla="*/ 7097561 w 12220312"/>
              <a:gd name="connsiteY35" fmla="*/ 2041422 h 4219217"/>
              <a:gd name="connsiteX36" fmla="*/ 7196283 w 12220312"/>
              <a:gd name="connsiteY36" fmla="*/ 2104753 h 4219217"/>
              <a:gd name="connsiteX37" fmla="*/ 7305560 w 12220312"/>
              <a:gd name="connsiteY37" fmla="*/ 2125863 h 4219217"/>
              <a:gd name="connsiteX38" fmla="*/ 7412353 w 12220312"/>
              <a:gd name="connsiteY38" fmla="*/ 2104753 h 4219217"/>
              <a:gd name="connsiteX39" fmla="*/ 7502383 w 12220312"/>
              <a:gd name="connsiteY39" fmla="*/ 2047631 h 4219217"/>
              <a:gd name="connsiteX40" fmla="*/ 7565093 w 12220312"/>
              <a:gd name="connsiteY40" fmla="*/ 1961947 h 4219217"/>
              <a:gd name="connsiteX41" fmla="*/ 7588687 w 12220312"/>
              <a:gd name="connsiteY41" fmla="*/ 1853912 h 4219217"/>
              <a:gd name="connsiteX42" fmla="*/ 7575648 w 12220312"/>
              <a:gd name="connsiteY42" fmla="*/ 1773817 h 4219217"/>
              <a:gd name="connsiteX43" fmla="*/ 7532807 w 12220312"/>
              <a:gd name="connsiteY43" fmla="*/ 1694964 h 4219217"/>
              <a:gd name="connsiteX44" fmla="*/ 7543983 w 12220312"/>
              <a:gd name="connsiteY44" fmla="*/ 1677579 h 4219217"/>
              <a:gd name="connsiteX45" fmla="*/ 7668782 w 12220312"/>
              <a:gd name="connsiteY45" fmla="*/ 1736564 h 4219217"/>
              <a:gd name="connsiteX46" fmla="*/ 7748877 w 12220312"/>
              <a:gd name="connsiteY46" fmla="*/ 1824109 h 4219217"/>
              <a:gd name="connsiteX47" fmla="*/ 7791098 w 12220312"/>
              <a:gd name="connsiteY47" fmla="*/ 1926557 h 4219217"/>
              <a:gd name="connsiteX48" fmla="*/ 7803516 w 12220312"/>
              <a:gd name="connsiteY48" fmla="*/ 2031487 h 4219217"/>
              <a:gd name="connsiteX49" fmla="*/ 7775575 w 12220312"/>
              <a:gd name="connsiteY49" fmla="*/ 2192298 h 4219217"/>
              <a:gd name="connsiteX50" fmla="*/ 7693618 w 12220312"/>
              <a:gd name="connsiteY50" fmla="*/ 2335725 h 4219217"/>
              <a:gd name="connsiteX51" fmla="*/ 7561368 w 12220312"/>
              <a:gd name="connsiteY51" fmla="*/ 2438793 h 4219217"/>
              <a:gd name="connsiteX52" fmla="*/ 7382551 w 12220312"/>
              <a:gd name="connsiteY52" fmla="*/ 2478530 h 4219217"/>
              <a:gd name="connsiteX53" fmla="*/ 7187590 w 12220312"/>
              <a:gd name="connsiteY53" fmla="*/ 2435688 h 4219217"/>
              <a:gd name="connsiteX54" fmla="*/ 7010636 w 12220312"/>
              <a:gd name="connsiteY54" fmla="*/ 2317098 h 4219217"/>
              <a:gd name="connsiteX55" fmla="*/ 6851688 w 12220312"/>
              <a:gd name="connsiteY55" fmla="*/ 2137039 h 4219217"/>
              <a:gd name="connsiteX56" fmla="*/ 6709503 w 12220312"/>
              <a:gd name="connsiteY56" fmla="*/ 1909792 h 4219217"/>
              <a:gd name="connsiteX57" fmla="*/ 6584083 w 12220312"/>
              <a:gd name="connsiteY57" fmla="*/ 1649638 h 4219217"/>
              <a:gd name="connsiteX58" fmla="*/ 6476048 w 12220312"/>
              <a:gd name="connsiteY58" fmla="*/ 1370858 h 4219217"/>
              <a:gd name="connsiteX59" fmla="*/ 6468597 w 12220312"/>
              <a:gd name="connsiteY59" fmla="*/ 1370858 h 4219217"/>
              <a:gd name="connsiteX60" fmla="*/ 8854293 w 12220312"/>
              <a:gd name="connsiteY60" fmla="*/ 1331121 h 4219217"/>
              <a:gd name="connsiteX61" fmla="*/ 9631650 w 12220312"/>
              <a:gd name="connsiteY61" fmla="*/ 1331121 h 4219217"/>
              <a:gd name="connsiteX62" fmla="*/ 9631650 w 12220312"/>
              <a:gd name="connsiteY62" fmla="*/ 2371736 h 4219217"/>
              <a:gd name="connsiteX63" fmla="*/ 9624200 w 12220312"/>
              <a:gd name="connsiteY63" fmla="*/ 2371736 h 4219217"/>
              <a:gd name="connsiteX64" fmla="*/ 9554039 w 12220312"/>
              <a:gd name="connsiteY64" fmla="*/ 2316477 h 4219217"/>
              <a:gd name="connsiteX65" fmla="*/ 9462768 w 12220312"/>
              <a:gd name="connsiteY65" fmla="*/ 2255009 h 4219217"/>
              <a:gd name="connsiteX66" fmla="*/ 9357836 w 12220312"/>
              <a:gd name="connsiteY66" fmla="*/ 2192919 h 4219217"/>
              <a:gd name="connsiteX67" fmla="*/ 9249180 w 12220312"/>
              <a:gd name="connsiteY67" fmla="*/ 2134556 h 4219217"/>
              <a:gd name="connsiteX68" fmla="*/ 9224345 w 12220312"/>
              <a:gd name="connsiteY68" fmla="*/ 1895512 h 4219217"/>
              <a:gd name="connsiteX69" fmla="*/ 9155426 w 12220312"/>
              <a:gd name="connsiteY69" fmla="*/ 1678821 h 4219217"/>
              <a:gd name="connsiteX70" fmla="*/ 9034972 w 12220312"/>
              <a:gd name="connsiteY70" fmla="*/ 1489448 h 4219217"/>
              <a:gd name="connsiteX71" fmla="*/ 8854293 w 12220312"/>
              <a:gd name="connsiteY71" fmla="*/ 1331121 h 4219217"/>
              <a:gd name="connsiteX72" fmla="*/ 2234619 w 12220312"/>
              <a:gd name="connsiteY72" fmla="*/ 1331121 h 4219217"/>
              <a:gd name="connsiteX73" fmla="*/ 2732574 w 12220312"/>
              <a:gd name="connsiteY73" fmla="*/ 1331121 h 4219217"/>
              <a:gd name="connsiteX74" fmla="*/ 2770449 w 12220312"/>
              <a:gd name="connsiteY74" fmla="*/ 1418046 h 4219217"/>
              <a:gd name="connsiteX75" fmla="*/ 2784729 w 12220312"/>
              <a:gd name="connsiteY75" fmla="*/ 1508696 h 4219217"/>
              <a:gd name="connsiteX76" fmla="*/ 2774795 w 12220312"/>
              <a:gd name="connsiteY76" fmla="*/ 1573269 h 4219217"/>
              <a:gd name="connsiteX77" fmla="*/ 2744992 w 12220312"/>
              <a:gd name="connsiteY77" fmla="*/ 1627286 h 4219217"/>
              <a:gd name="connsiteX78" fmla="*/ 2694079 w 12220312"/>
              <a:gd name="connsiteY78" fmla="*/ 1663919 h 4219217"/>
              <a:gd name="connsiteX79" fmla="*/ 2620814 w 12220312"/>
              <a:gd name="connsiteY79" fmla="*/ 1677579 h 4219217"/>
              <a:gd name="connsiteX80" fmla="*/ 2478008 w 12220312"/>
              <a:gd name="connsiteY80" fmla="*/ 1638463 h 4219217"/>
              <a:gd name="connsiteX81" fmla="*/ 2356314 w 12220312"/>
              <a:gd name="connsiteY81" fmla="*/ 1544087 h 4219217"/>
              <a:gd name="connsiteX82" fmla="*/ 2270010 w 12220312"/>
              <a:gd name="connsiteY82" fmla="*/ 1429843 h 4219217"/>
              <a:gd name="connsiteX83" fmla="*/ 2234619 w 12220312"/>
              <a:gd name="connsiteY83" fmla="*/ 1331121 h 4219217"/>
              <a:gd name="connsiteX84" fmla="*/ 1099627 w 12220312"/>
              <a:gd name="connsiteY84" fmla="*/ 1051719 h 4219217"/>
              <a:gd name="connsiteX85" fmla="*/ 1099627 w 12220312"/>
              <a:gd name="connsiteY85" fmla="*/ 1331121 h 4219217"/>
              <a:gd name="connsiteX86" fmla="*/ 1869534 w 12220312"/>
              <a:gd name="connsiteY86" fmla="*/ 1331121 h 4219217"/>
              <a:gd name="connsiteX87" fmla="*/ 1894370 w 12220312"/>
              <a:gd name="connsiteY87" fmla="*/ 1480135 h 4219217"/>
              <a:gd name="connsiteX88" fmla="*/ 1883194 w 12220312"/>
              <a:gd name="connsiteY88" fmla="*/ 1586308 h 4219217"/>
              <a:gd name="connsiteX89" fmla="*/ 1848424 w 12220312"/>
              <a:gd name="connsiteY89" fmla="*/ 1678200 h 4219217"/>
              <a:gd name="connsiteX90" fmla="*/ 1787576 w 12220312"/>
              <a:gd name="connsiteY90" fmla="*/ 1743393 h 4219217"/>
              <a:gd name="connsiteX91" fmla="*/ 1698168 w 12220312"/>
              <a:gd name="connsiteY91" fmla="*/ 1768229 h 4219217"/>
              <a:gd name="connsiteX92" fmla="*/ 1636079 w 12220312"/>
              <a:gd name="connsiteY92" fmla="*/ 1756432 h 4219217"/>
              <a:gd name="connsiteX93" fmla="*/ 1593237 w 12220312"/>
              <a:gd name="connsiteY93" fmla="*/ 1725387 h 4219217"/>
              <a:gd name="connsiteX94" fmla="*/ 1566538 w 12220312"/>
              <a:gd name="connsiteY94" fmla="*/ 1680683 h 4219217"/>
              <a:gd name="connsiteX95" fmla="*/ 1552879 w 12220312"/>
              <a:gd name="connsiteY95" fmla="*/ 1629149 h 4219217"/>
              <a:gd name="connsiteX96" fmla="*/ 1310731 w 12220312"/>
              <a:gd name="connsiteY96" fmla="*/ 1629149 h 4219217"/>
              <a:gd name="connsiteX97" fmla="*/ 1335567 w 12220312"/>
              <a:gd name="connsiteY97" fmla="*/ 1778784 h 4219217"/>
              <a:gd name="connsiteX98" fmla="*/ 1410694 w 12220312"/>
              <a:gd name="connsiteY98" fmla="*/ 1907309 h 4219217"/>
              <a:gd name="connsiteX99" fmla="*/ 1536736 w 12220312"/>
              <a:gd name="connsiteY99" fmla="*/ 1997338 h 4219217"/>
              <a:gd name="connsiteX100" fmla="*/ 1715553 w 12220312"/>
              <a:gd name="connsiteY100" fmla="*/ 2031487 h 4219217"/>
              <a:gd name="connsiteX101" fmla="*/ 1870776 w 12220312"/>
              <a:gd name="connsiteY101" fmla="*/ 2006031 h 4219217"/>
              <a:gd name="connsiteX102" fmla="*/ 1989987 w 12220312"/>
              <a:gd name="connsiteY102" fmla="*/ 1934628 h 4219217"/>
              <a:gd name="connsiteX103" fmla="*/ 2075670 w 12220312"/>
              <a:gd name="connsiteY103" fmla="*/ 1824730 h 4219217"/>
              <a:gd name="connsiteX104" fmla="*/ 2131551 w 12220312"/>
              <a:gd name="connsiteY104" fmla="*/ 1683788 h 4219217"/>
              <a:gd name="connsiteX105" fmla="*/ 2187431 w 12220312"/>
              <a:gd name="connsiteY105" fmla="*/ 1747739 h 4219217"/>
              <a:gd name="connsiteX106" fmla="*/ 2264421 w 12220312"/>
              <a:gd name="connsiteY106" fmla="*/ 1817900 h 4219217"/>
              <a:gd name="connsiteX107" fmla="*/ 2360039 w 12220312"/>
              <a:gd name="connsiteY107" fmla="*/ 1884336 h 4219217"/>
              <a:gd name="connsiteX108" fmla="*/ 2473041 w 12220312"/>
              <a:gd name="connsiteY108" fmla="*/ 1937112 h 4219217"/>
              <a:gd name="connsiteX109" fmla="*/ 2473041 w 12220312"/>
              <a:gd name="connsiteY109" fmla="*/ 1954497 h 4219217"/>
              <a:gd name="connsiteX110" fmla="*/ 2288015 w 12220312"/>
              <a:gd name="connsiteY110" fmla="*/ 1997338 h 4219217"/>
              <a:gd name="connsiteX111" fmla="*/ 2098643 w 12220312"/>
              <a:gd name="connsiteY111" fmla="*/ 2068120 h 4219217"/>
              <a:gd name="connsiteX112" fmla="*/ 1917963 w 12220312"/>
              <a:gd name="connsiteY112" fmla="*/ 2155045 h 4219217"/>
              <a:gd name="connsiteX113" fmla="*/ 1758394 w 12220312"/>
              <a:gd name="connsiteY113" fmla="*/ 2245695 h 4219217"/>
              <a:gd name="connsiteX114" fmla="*/ 1631111 w 12220312"/>
              <a:gd name="connsiteY114" fmla="*/ 2327032 h 4219217"/>
              <a:gd name="connsiteX115" fmla="*/ 1549153 w 12220312"/>
              <a:gd name="connsiteY115" fmla="*/ 2387880 h 4219217"/>
              <a:gd name="connsiteX116" fmla="*/ 1549153 w 12220312"/>
              <a:gd name="connsiteY116" fmla="*/ 2723162 h 4219217"/>
              <a:gd name="connsiteX117" fmla="*/ 1868913 w 12220312"/>
              <a:gd name="connsiteY117" fmla="*/ 2798290 h 4219217"/>
              <a:gd name="connsiteX118" fmla="*/ 2170667 w 12220312"/>
              <a:gd name="connsiteY118" fmla="*/ 2915017 h 4219217"/>
              <a:gd name="connsiteX119" fmla="*/ 2428337 w 12220312"/>
              <a:gd name="connsiteY119" fmla="*/ 3087004 h 4219217"/>
              <a:gd name="connsiteX120" fmla="*/ 2614605 w 12220312"/>
              <a:gd name="connsiteY120" fmla="*/ 3326669 h 4219217"/>
              <a:gd name="connsiteX121" fmla="*/ 2797147 w 12220312"/>
              <a:gd name="connsiteY121" fmla="*/ 3326669 h 4219217"/>
              <a:gd name="connsiteX122" fmla="*/ 2797147 w 12220312"/>
              <a:gd name="connsiteY122" fmla="*/ 1949530 h 4219217"/>
              <a:gd name="connsiteX123" fmla="*/ 2922567 w 12220312"/>
              <a:gd name="connsiteY123" fmla="*/ 1886819 h 4219217"/>
              <a:gd name="connsiteX124" fmla="*/ 3015080 w 12220312"/>
              <a:gd name="connsiteY124" fmla="*/ 1788098 h 4219217"/>
              <a:gd name="connsiteX125" fmla="*/ 3072823 w 12220312"/>
              <a:gd name="connsiteY125" fmla="*/ 1662677 h 4219217"/>
              <a:gd name="connsiteX126" fmla="*/ 3092692 w 12220312"/>
              <a:gd name="connsiteY126" fmla="*/ 1518630 h 4219217"/>
              <a:gd name="connsiteX127" fmla="*/ 3062889 w 12220312"/>
              <a:gd name="connsiteY127" fmla="*/ 1331121 h 4219217"/>
              <a:gd name="connsiteX128" fmla="*/ 3261803 w 12220312"/>
              <a:gd name="connsiteY128" fmla="*/ 1331121 h 4219217"/>
              <a:gd name="connsiteX129" fmla="*/ 3359904 w 12220312"/>
              <a:gd name="connsiteY129" fmla="*/ 1331121 h 4219217"/>
              <a:gd name="connsiteX130" fmla="*/ 3442482 w 12220312"/>
              <a:gd name="connsiteY130" fmla="*/ 1346022 h 4219217"/>
              <a:gd name="connsiteX131" fmla="*/ 3507676 w 12220312"/>
              <a:gd name="connsiteY131" fmla="*/ 1387001 h 4219217"/>
              <a:gd name="connsiteX132" fmla="*/ 3550517 w 12220312"/>
              <a:gd name="connsiteY132" fmla="*/ 1447228 h 4219217"/>
              <a:gd name="connsiteX133" fmla="*/ 3566040 w 12220312"/>
              <a:gd name="connsiteY133" fmla="*/ 1519872 h 4219217"/>
              <a:gd name="connsiteX134" fmla="*/ 3566040 w 12220312"/>
              <a:gd name="connsiteY134" fmla="*/ 2903220 h 4219217"/>
              <a:gd name="connsiteX135" fmla="*/ 3890146 w 12220312"/>
              <a:gd name="connsiteY135" fmla="*/ 2903220 h 4219217"/>
              <a:gd name="connsiteX136" fmla="*/ 3890146 w 12220312"/>
              <a:gd name="connsiteY136" fmla="*/ 1519872 h 4219217"/>
              <a:gd name="connsiteX137" fmla="*/ 3906289 w 12220312"/>
              <a:gd name="connsiteY137" fmla="*/ 1447228 h 4219217"/>
              <a:gd name="connsiteX138" fmla="*/ 3950993 w 12220312"/>
              <a:gd name="connsiteY138" fmla="*/ 1387001 h 4219217"/>
              <a:gd name="connsiteX139" fmla="*/ 4017428 w 12220312"/>
              <a:gd name="connsiteY139" fmla="*/ 1346022 h 4219217"/>
              <a:gd name="connsiteX140" fmla="*/ 4100007 w 12220312"/>
              <a:gd name="connsiteY140" fmla="*/ 1331121 h 4219217"/>
              <a:gd name="connsiteX141" fmla="*/ 4206801 w 12220312"/>
              <a:gd name="connsiteY141" fmla="*/ 1331121 h 4219217"/>
              <a:gd name="connsiteX142" fmla="*/ 4206801 w 12220312"/>
              <a:gd name="connsiteY142" fmla="*/ 1051719 h 4219217"/>
              <a:gd name="connsiteX143" fmla="*/ 3808188 w 12220312"/>
              <a:gd name="connsiteY143" fmla="*/ 1051719 h 4219217"/>
              <a:gd name="connsiteX144" fmla="*/ 3751687 w 12220312"/>
              <a:gd name="connsiteY144" fmla="*/ 1082764 h 4219217"/>
              <a:gd name="connsiteX145" fmla="*/ 3729955 w 12220312"/>
              <a:gd name="connsiteY145" fmla="*/ 1160996 h 4219217"/>
              <a:gd name="connsiteX146" fmla="*/ 3729955 w 12220312"/>
              <a:gd name="connsiteY146" fmla="*/ 1170931 h 4219217"/>
              <a:gd name="connsiteX147" fmla="*/ 3653586 w 12220312"/>
              <a:gd name="connsiteY147" fmla="*/ 1114429 h 4219217"/>
              <a:gd name="connsiteX148" fmla="*/ 3569765 w 12220312"/>
              <a:gd name="connsiteY148" fmla="*/ 1077176 h 4219217"/>
              <a:gd name="connsiteX149" fmla="*/ 3488428 w 12220312"/>
              <a:gd name="connsiteY149" fmla="*/ 1057307 h 4219217"/>
              <a:gd name="connsiteX150" fmla="*/ 3451640 w 12220312"/>
              <a:gd name="connsiteY150" fmla="*/ 1053116 h 4219217"/>
              <a:gd name="connsiteX151" fmla="*/ 3439150 w 12220312"/>
              <a:gd name="connsiteY151" fmla="*/ 1052573 h 4219217"/>
              <a:gd name="connsiteX152" fmla="*/ 3439150 w 12220312"/>
              <a:gd name="connsiteY152" fmla="*/ 1051719 h 4219217"/>
              <a:gd name="connsiteX153" fmla="*/ 3419509 w 12220312"/>
              <a:gd name="connsiteY153" fmla="*/ 1051719 h 4219217"/>
              <a:gd name="connsiteX154" fmla="*/ 3261803 w 12220312"/>
              <a:gd name="connsiteY154" fmla="*/ 1051719 h 4219217"/>
              <a:gd name="connsiteX155" fmla="*/ 1099627 w 12220312"/>
              <a:gd name="connsiteY155" fmla="*/ 1051719 h 4219217"/>
              <a:gd name="connsiteX156" fmla="*/ 4933621 w 12220312"/>
              <a:gd name="connsiteY156" fmla="*/ 984663 h 4219217"/>
              <a:gd name="connsiteX157" fmla="*/ 4746733 w 12220312"/>
              <a:gd name="connsiteY157" fmla="*/ 1011982 h 4219217"/>
              <a:gd name="connsiteX158" fmla="*/ 4589026 w 12220312"/>
              <a:gd name="connsiteY158" fmla="*/ 1085247 h 4219217"/>
              <a:gd name="connsiteX159" fmla="*/ 4461743 w 12220312"/>
              <a:gd name="connsiteY159" fmla="*/ 1192662 h 4219217"/>
              <a:gd name="connsiteX160" fmla="*/ 4365505 w 12220312"/>
              <a:gd name="connsiteY160" fmla="*/ 1323049 h 4219217"/>
              <a:gd name="connsiteX161" fmla="*/ 4300932 w 12220312"/>
              <a:gd name="connsiteY161" fmla="*/ 1464613 h 4219217"/>
              <a:gd name="connsiteX162" fmla="*/ 4269267 w 12220312"/>
              <a:gd name="connsiteY162" fmla="*/ 1605555 h 4219217"/>
              <a:gd name="connsiteX163" fmla="*/ 4450567 w 12220312"/>
              <a:gd name="connsiteY163" fmla="*/ 1841494 h 4219217"/>
              <a:gd name="connsiteX164" fmla="*/ 4600203 w 12220312"/>
              <a:gd name="connsiteY164" fmla="*/ 1783130 h 4219217"/>
              <a:gd name="connsiteX165" fmla="*/ 4718792 w 12220312"/>
              <a:gd name="connsiteY165" fmla="*/ 1764504 h 4219217"/>
              <a:gd name="connsiteX166" fmla="*/ 4777157 w 12220312"/>
              <a:gd name="connsiteY166" fmla="*/ 1770712 h 4219217"/>
              <a:gd name="connsiteX167" fmla="*/ 4824966 w 12220312"/>
              <a:gd name="connsiteY167" fmla="*/ 1789339 h 4219217"/>
              <a:gd name="connsiteX168" fmla="*/ 4857873 w 12220312"/>
              <a:gd name="connsiteY168" fmla="*/ 1821626 h 4219217"/>
              <a:gd name="connsiteX169" fmla="*/ 4870291 w 12220312"/>
              <a:gd name="connsiteY169" fmla="*/ 1867572 h 4219217"/>
              <a:gd name="connsiteX170" fmla="*/ 4842350 w 12220312"/>
              <a:gd name="connsiteY170" fmla="*/ 1962568 h 4219217"/>
              <a:gd name="connsiteX171" fmla="*/ 4760392 w 12220312"/>
              <a:gd name="connsiteY171" fmla="*/ 2083642 h 4219217"/>
              <a:gd name="connsiteX172" fmla="*/ 4628763 w 12220312"/>
              <a:gd name="connsiteY172" fmla="*/ 2222722 h 4219217"/>
              <a:gd name="connsiteX173" fmla="*/ 4450567 w 12220312"/>
              <a:gd name="connsiteY173" fmla="*/ 2371736 h 4219217"/>
              <a:gd name="connsiteX174" fmla="*/ 4677814 w 12220312"/>
              <a:gd name="connsiteY174" fmla="*/ 2592774 h 4219217"/>
              <a:gd name="connsiteX175" fmla="*/ 4787091 w 12220312"/>
              <a:gd name="connsiteY175" fmla="*/ 2499019 h 4219217"/>
              <a:gd name="connsiteX176" fmla="*/ 4902577 w 12220312"/>
              <a:gd name="connsiteY176" fmla="*/ 2384775 h 4219217"/>
              <a:gd name="connsiteX177" fmla="*/ 5012474 w 12220312"/>
              <a:gd name="connsiteY177" fmla="*/ 2256251 h 4219217"/>
              <a:gd name="connsiteX178" fmla="*/ 5104988 w 12220312"/>
              <a:gd name="connsiteY178" fmla="*/ 2119654 h 4219217"/>
              <a:gd name="connsiteX179" fmla="*/ 5168939 w 12220312"/>
              <a:gd name="connsiteY179" fmla="*/ 1979953 h 4219217"/>
              <a:gd name="connsiteX180" fmla="*/ 5193155 w 12220312"/>
              <a:gd name="connsiteY180" fmla="*/ 1841494 h 4219217"/>
              <a:gd name="connsiteX181" fmla="*/ 5155280 w 12220312"/>
              <a:gd name="connsiteY181" fmla="*/ 1689997 h 4219217"/>
              <a:gd name="connsiteX182" fmla="*/ 5055937 w 12220312"/>
              <a:gd name="connsiteY182" fmla="*/ 1578857 h 4219217"/>
              <a:gd name="connsiteX183" fmla="*/ 4915615 w 12220312"/>
              <a:gd name="connsiteY183" fmla="*/ 1509938 h 4219217"/>
              <a:gd name="connsiteX184" fmla="*/ 4753563 w 12220312"/>
              <a:gd name="connsiteY184" fmla="*/ 1486344 h 4219217"/>
              <a:gd name="connsiteX185" fmla="*/ 4699545 w 12220312"/>
              <a:gd name="connsiteY185" fmla="*/ 1488827 h 4219217"/>
              <a:gd name="connsiteX186" fmla="*/ 4648011 w 12220312"/>
              <a:gd name="connsiteY186" fmla="*/ 1496278 h 4219217"/>
              <a:gd name="connsiteX187" fmla="*/ 4774052 w 12220312"/>
              <a:gd name="connsiteY187" fmla="*/ 1358440 h 4219217"/>
              <a:gd name="connsiteX188" fmla="*/ 4959699 w 12220312"/>
              <a:gd name="connsiteY188" fmla="*/ 1307527 h 4219217"/>
              <a:gd name="connsiteX189" fmla="*/ 5106850 w 12220312"/>
              <a:gd name="connsiteY189" fmla="*/ 1337330 h 4219217"/>
              <a:gd name="connsiteX190" fmla="*/ 5240342 w 12220312"/>
              <a:gd name="connsiteY190" fmla="*/ 1434189 h 4219217"/>
              <a:gd name="connsiteX191" fmla="*/ 5375076 w 12220312"/>
              <a:gd name="connsiteY191" fmla="*/ 1609281 h 4219217"/>
              <a:gd name="connsiteX192" fmla="*/ 5525953 w 12220312"/>
              <a:gd name="connsiteY192" fmla="*/ 1873781 h 4219217"/>
              <a:gd name="connsiteX193" fmla="*/ 5525953 w 12220312"/>
              <a:gd name="connsiteY193" fmla="*/ 2903220 h 4219217"/>
              <a:gd name="connsiteX194" fmla="*/ 5850058 w 12220312"/>
              <a:gd name="connsiteY194" fmla="*/ 2903220 h 4219217"/>
              <a:gd name="connsiteX195" fmla="*/ 5850058 w 12220312"/>
              <a:gd name="connsiteY195" fmla="*/ 1331121 h 4219217"/>
              <a:gd name="connsiteX196" fmla="*/ 5995477 w 12220312"/>
              <a:gd name="connsiteY196" fmla="*/ 1331121 h 4219217"/>
              <a:gd name="connsiteX197" fmla="*/ 6166713 w 12220312"/>
              <a:gd name="connsiteY197" fmla="*/ 1331121 h 4219217"/>
              <a:gd name="connsiteX198" fmla="*/ 8157652 w 12220312"/>
              <a:gd name="connsiteY198" fmla="*/ 1331121 h 4219217"/>
              <a:gd name="connsiteX199" fmla="*/ 8334999 w 12220312"/>
              <a:gd name="connsiteY199" fmla="*/ 1331121 h 4219217"/>
              <a:gd name="connsiteX200" fmla="*/ 8371239 w 12220312"/>
              <a:gd name="connsiteY200" fmla="*/ 1331121 h 4219217"/>
              <a:gd name="connsiteX201" fmla="*/ 8371239 w 12220312"/>
              <a:gd name="connsiteY201" fmla="*/ 1421771 h 4219217"/>
              <a:gd name="connsiteX202" fmla="*/ 8476170 w 12220312"/>
              <a:gd name="connsiteY202" fmla="*/ 1446607 h 4219217"/>
              <a:gd name="connsiteX203" fmla="*/ 8597244 w 12220312"/>
              <a:gd name="connsiteY203" fmla="*/ 1488827 h 4219217"/>
              <a:gd name="connsiteX204" fmla="*/ 8718938 w 12220312"/>
              <a:gd name="connsiteY204" fmla="*/ 1558988 h 4219217"/>
              <a:gd name="connsiteX205" fmla="*/ 8826353 w 12220312"/>
              <a:gd name="connsiteY205" fmla="*/ 1667024 h 4219217"/>
              <a:gd name="connsiteX206" fmla="*/ 8905827 w 12220312"/>
              <a:gd name="connsiteY206" fmla="*/ 1823488 h 4219217"/>
              <a:gd name="connsiteX207" fmla="*/ 8942460 w 12220312"/>
              <a:gd name="connsiteY207" fmla="*/ 2037696 h 4219217"/>
              <a:gd name="connsiteX208" fmla="*/ 8927558 w 12220312"/>
              <a:gd name="connsiteY208" fmla="*/ 2036455 h 4219217"/>
              <a:gd name="connsiteX209" fmla="*/ 8911415 w 12220312"/>
              <a:gd name="connsiteY209" fmla="*/ 2036455 h 4219217"/>
              <a:gd name="connsiteX210" fmla="*/ 8796550 w 12220312"/>
              <a:gd name="connsiteY210" fmla="*/ 2055702 h 4219217"/>
              <a:gd name="connsiteX211" fmla="*/ 8689136 w 12220312"/>
              <a:gd name="connsiteY211" fmla="*/ 2111582 h 4219217"/>
              <a:gd name="connsiteX212" fmla="*/ 8609040 w 12220312"/>
              <a:gd name="connsiteY212" fmla="*/ 2202233 h 4219217"/>
              <a:gd name="connsiteX213" fmla="*/ 8577375 w 12220312"/>
              <a:gd name="connsiteY213" fmla="*/ 2325790 h 4219217"/>
              <a:gd name="connsiteX214" fmla="*/ 8596622 w 12220312"/>
              <a:gd name="connsiteY214" fmla="*/ 2419545 h 4219217"/>
              <a:gd name="connsiteX215" fmla="*/ 8653745 w 12220312"/>
              <a:gd name="connsiteY215" fmla="*/ 2500882 h 4219217"/>
              <a:gd name="connsiteX216" fmla="*/ 8748120 w 12220312"/>
              <a:gd name="connsiteY216" fmla="*/ 2558625 h 4219217"/>
              <a:gd name="connsiteX217" fmla="*/ 8877887 w 12220312"/>
              <a:gd name="connsiteY217" fmla="*/ 2580356 h 4219217"/>
              <a:gd name="connsiteX218" fmla="*/ 9038077 w 12220312"/>
              <a:gd name="connsiteY218" fmla="*/ 2549933 h 4219217"/>
              <a:gd name="connsiteX219" fmla="*/ 9164739 w 12220312"/>
              <a:gd name="connsiteY219" fmla="*/ 2463628 h 4219217"/>
              <a:gd name="connsiteX220" fmla="*/ 9487603 w 12220312"/>
              <a:gd name="connsiteY220" fmla="*/ 2668523 h 4219217"/>
              <a:gd name="connsiteX221" fmla="*/ 9713608 w 12220312"/>
              <a:gd name="connsiteY221" fmla="*/ 2952891 h 4219217"/>
              <a:gd name="connsiteX222" fmla="*/ 9955756 w 12220312"/>
              <a:gd name="connsiteY222" fmla="*/ 2952891 h 4219217"/>
              <a:gd name="connsiteX223" fmla="*/ 9955756 w 12220312"/>
              <a:gd name="connsiteY223" fmla="*/ 1331121 h 4219217"/>
              <a:gd name="connsiteX224" fmla="*/ 10272411 w 12220312"/>
              <a:gd name="connsiteY224" fmla="*/ 1331121 h 4219217"/>
              <a:gd name="connsiteX225" fmla="*/ 10272411 w 12220312"/>
              <a:gd name="connsiteY225" fmla="*/ 1051719 h 4219217"/>
              <a:gd name="connsiteX226" fmla="*/ 8334999 w 12220312"/>
              <a:gd name="connsiteY226" fmla="*/ 1051719 h 4219217"/>
              <a:gd name="connsiteX227" fmla="*/ 8157652 w 12220312"/>
              <a:gd name="connsiteY227" fmla="*/ 1051719 h 4219217"/>
              <a:gd name="connsiteX228" fmla="*/ 6166713 w 12220312"/>
              <a:gd name="connsiteY228" fmla="*/ 1051719 h 4219217"/>
              <a:gd name="connsiteX229" fmla="*/ 5995477 w 12220312"/>
              <a:gd name="connsiteY229" fmla="*/ 1051719 h 4219217"/>
              <a:gd name="connsiteX230" fmla="*/ 5525953 w 12220312"/>
              <a:gd name="connsiteY230" fmla="*/ 1051719 h 4219217"/>
              <a:gd name="connsiteX231" fmla="*/ 5525953 w 12220312"/>
              <a:gd name="connsiteY231" fmla="*/ 1331121 h 4219217"/>
              <a:gd name="connsiteX232" fmla="*/ 5518502 w 12220312"/>
              <a:gd name="connsiteY232" fmla="*/ 1331121 h 4219217"/>
              <a:gd name="connsiteX233" fmla="*/ 5417918 w 12220312"/>
              <a:gd name="connsiteY233" fmla="*/ 1203217 h 4219217"/>
              <a:gd name="connsiteX234" fmla="*/ 5288151 w 12220312"/>
              <a:gd name="connsiteY234" fmla="*/ 1092698 h 4219217"/>
              <a:gd name="connsiteX235" fmla="*/ 5127340 w 12220312"/>
              <a:gd name="connsiteY235" fmla="*/ 1014466 h 4219217"/>
              <a:gd name="connsiteX236" fmla="*/ 4933621 w 12220312"/>
              <a:gd name="connsiteY236" fmla="*/ 984663 h 4219217"/>
              <a:gd name="connsiteX237" fmla="*/ 28312 w 12220312"/>
              <a:gd name="connsiteY237" fmla="*/ 0 h 4219217"/>
              <a:gd name="connsiteX238" fmla="*/ 12220312 w 12220312"/>
              <a:gd name="connsiteY238" fmla="*/ 0 h 4219217"/>
              <a:gd name="connsiteX239" fmla="*/ 12064594 w 12220312"/>
              <a:gd name="connsiteY239" fmla="*/ 4219217 h 4219217"/>
              <a:gd name="connsiteX240" fmla="*/ 0 w 12220312"/>
              <a:gd name="connsiteY240" fmla="*/ 4031948 h 4219217"/>
              <a:gd name="connsiteX241" fmla="*/ 28312 w 12220312"/>
              <a:gd name="connsiteY241" fmla="*/ 0 h 4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12220312" h="4219217">
                <a:moveTo>
                  <a:pt x="2473041" y="2278603"/>
                </a:moveTo>
                <a:lnTo>
                  <a:pt x="2473041" y="2767866"/>
                </a:lnTo>
                <a:lnTo>
                  <a:pt x="2465591" y="2767866"/>
                </a:lnTo>
                <a:cubicBezTo>
                  <a:pt x="2440755" y="2746341"/>
                  <a:pt x="2408469" y="2722954"/>
                  <a:pt x="2368731" y="2697705"/>
                </a:cubicBezTo>
                <a:cubicBezTo>
                  <a:pt x="2328994" y="2672455"/>
                  <a:pt x="2285946" y="2648240"/>
                  <a:pt x="2239586" y="2625061"/>
                </a:cubicBezTo>
                <a:cubicBezTo>
                  <a:pt x="2193226" y="2601880"/>
                  <a:pt x="2145003" y="2580770"/>
                  <a:pt x="2094918" y="2561729"/>
                </a:cubicBezTo>
                <a:cubicBezTo>
                  <a:pt x="2044833" y="2542689"/>
                  <a:pt x="1997438" y="2528615"/>
                  <a:pt x="1952733" y="2519509"/>
                </a:cubicBezTo>
                <a:lnTo>
                  <a:pt x="1952733" y="2504608"/>
                </a:lnTo>
                <a:cubicBezTo>
                  <a:pt x="2003233" y="2467354"/>
                  <a:pt x="2054146" y="2434860"/>
                  <a:pt x="2105473" y="2407127"/>
                </a:cubicBezTo>
                <a:cubicBezTo>
                  <a:pt x="2156800" y="2379394"/>
                  <a:pt x="2205851" y="2356214"/>
                  <a:pt x="2252625" y="2337587"/>
                </a:cubicBezTo>
                <a:cubicBezTo>
                  <a:pt x="2299398" y="2318961"/>
                  <a:pt x="2341826" y="2304887"/>
                  <a:pt x="2379907" y="2295367"/>
                </a:cubicBezTo>
                <a:cubicBezTo>
                  <a:pt x="2417989" y="2285846"/>
                  <a:pt x="2449034" y="2280258"/>
                  <a:pt x="2473041" y="2278603"/>
                </a:cubicBezTo>
                <a:close/>
                <a:moveTo>
                  <a:pt x="6468597" y="1370858"/>
                </a:moveTo>
                <a:lnTo>
                  <a:pt x="6205339" y="1563335"/>
                </a:lnTo>
                <a:cubicBezTo>
                  <a:pt x="6247559" y="1668472"/>
                  <a:pt x="6291850" y="1771954"/>
                  <a:pt x="6338210" y="1873781"/>
                </a:cubicBezTo>
                <a:cubicBezTo>
                  <a:pt x="6384570" y="1975607"/>
                  <a:pt x="6434862" y="2072259"/>
                  <a:pt x="6489086" y="2163737"/>
                </a:cubicBezTo>
                <a:cubicBezTo>
                  <a:pt x="6543311" y="2255216"/>
                  <a:pt x="6601675" y="2339657"/>
                  <a:pt x="6664178" y="2417062"/>
                </a:cubicBezTo>
                <a:cubicBezTo>
                  <a:pt x="6726681" y="2494466"/>
                  <a:pt x="6794566" y="2561522"/>
                  <a:pt x="6867831" y="2618231"/>
                </a:cubicBezTo>
                <a:cubicBezTo>
                  <a:pt x="6941096" y="2674939"/>
                  <a:pt x="7020570" y="2719229"/>
                  <a:pt x="7106253" y="2751102"/>
                </a:cubicBezTo>
                <a:cubicBezTo>
                  <a:pt x="7191937" y="2782974"/>
                  <a:pt x="7284864" y="2798910"/>
                  <a:pt x="7385034" y="2798910"/>
                </a:cubicBezTo>
                <a:cubicBezTo>
                  <a:pt x="7467820" y="2798910"/>
                  <a:pt x="7543569" y="2788355"/>
                  <a:pt x="7612281" y="2767245"/>
                </a:cubicBezTo>
                <a:cubicBezTo>
                  <a:pt x="7680993" y="2746135"/>
                  <a:pt x="7743082" y="2717159"/>
                  <a:pt x="7798548" y="2680320"/>
                </a:cubicBezTo>
                <a:cubicBezTo>
                  <a:pt x="7854015" y="2643480"/>
                  <a:pt x="7902651" y="2600639"/>
                  <a:pt x="7944458" y="2551795"/>
                </a:cubicBezTo>
                <a:cubicBezTo>
                  <a:pt x="7986265" y="2502952"/>
                  <a:pt x="8021242" y="2451211"/>
                  <a:pt x="8049389" y="2396572"/>
                </a:cubicBezTo>
                <a:cubicBezTo>
                  <a:pt x="8077536" y="2341934"/>
                  <a:pt x="8098646" y="2285639"/>
                  <a:pt x="8112720" y="2227689"/>
                </a:cubicBezTo>
                <a:cubicBezTo>
                  <a:pt x="8126794" y="2169739"/>
                  <a:pt x="8133830" y="2113031"/>
                  <a:pt x="8133830" y="2057565"/>
                </a:cubicBezTo>
                <a:cubicBezTo>
                  <a:pt x="8133830" y="1985541"/>
                  <a:pt x="8121412" y="1912276"/>
                  <a:pt x="8096577" y="1837769"/>
                </a:cubicBezTo>
                <a:cubicBezTo>
                  <a:pt x="8071741" y="1763262"/>
                  <a:pt x="8032832" y="1695585"/>
                  <a:pt x="7979849" y="1634737"/>
                </a:cubicBezTo>
                <a:cubicBezTo>
                  <a:pt x="7926866" y="1573890"/>
                  <a:pt x="7859603" y="1524218"/>
                  <a:pt x="7778059" y="1485723"/>
                </a:cubicBezTo>
                <a:cubicBezTo>
                  <a:pt x="7696515" y="1447228"/>
                  <a:pt x="7599035" y="1427980"/>
                  <a:pt x="7485619" y="1427980"/>
                </a:cubicBezTo>
                <a:cubicBezTo>
                  <a:pt x="7419390" y="1427980"/>
                  <a:pt x="7356680" y="1435431"/>
                  <a:pt x="7297488" y="1450332"/>
                </a:cubicBezTo>
                <a:cubicBezTo>
                  <a:pt x="7238297" y="1465234"/>
                  <a:pt x="7186556" y="1488000"/>
                  <a:pt x="7142265" y="1518630"/>
                </a:cubicBezTo>
                <a:cubicBezTo>
                  <a:pt x="7097975" y="1549261"/>
                  <a:pt x="7062998" y="1587549"/>
                  <a:pt x="7037334" y="1633495"/>
                </a:cubicBezTo>
                <a:cubicBezTo>
                  <a:pt x="7011671" y="1679441"/>
                  <a:pt x="6998839" y="1733873"/>
                  <a:pt x="6998839" y="1796790"/>
                </a:cubicBezTo>
                <a:cubicBezTo>
                  <a:pt x="6998839" y="1850601"/>
                  <a:pt x="7007946" y="1897789"/>
                  <a:pt x="7026158" y="1938354"/>
                </a:cubicBezTo>
                <a:cubicBezTo>
                  <a:pt x="7044371" y="1978918"/>
                  <a:pt x="7068172" y="2013275"/>
                  <a:pt x="7097561" y="2041422"/>
                </a:cubicBezTo>
                <a:cubicBezTo>
                  <a:pt x="7126950" y="2069569"/>
                  <a:pt x="7159857" y="2090679"/>
                  <a:pt x="7196283" y="2104753"/>
                </a:cubicBezTo>
                <a:cubicBezTo>
                  <a:pt x="7232709" y="2118826"/>
                  <a:pt x="7269134" y="2125863"/>
                  <a:pt x="7305560" y="2125863"/>
                </a:cubicBezTo>
                <a:cubicBezTo>
                  <a:pt x="7342813" y="2125863"/>
                  <a:pt x="7378411" y="2118826"/>
                  <a:pt x="7412353" y="2104753"/>
                </a:cubicBezTo>
                <a:cubicBezTo>
                  <a:pt x="7446296" y="2090679"/>
                  <a:pt x="7476305" y="2071638"/>
                  <a:pt x="7502383" y="2047631"/>
                </a:cubicBezTo>
                <a:cubicBezTo>
                  <a:pt x="7528460" y="2023623"/>
                  <a:pt x="7549364" y="1995062"/>
                  <a:pt x="7565093" y="1961947"/>
                </a:cubicBezTo>
                <a:cubicBezTo>
                  <a:pt x="7580822" y="1928833"/>
                  <a:pt x="7588687" y="1892821"/>
                  <a:pt x="7588687" y="1853912"/>
                </a:cubicBezTo>
                <a:cubicBezTo>
                  <a:pt x="7588687" y="1827421"/>
                  <a:pt x="7584341" y="1800722"/>
                  <a:pt x="7575648" y="1773817"/>
                </a:cubicBezTo>
                <a:cubicBezTo>
                  <a:pt x="7566956" y="1746912"/>
                  <a:pt x="7552675" y="1720627"/>
                  <a:pt x="7532807" y="1694964"/>
                </a:cubicBezTo>
                <a:lnTo>
                  <a:pt x="7543983" y="1677579"/>
                </a:lnTo>
                <a:cubicBezTo>
                  <a:pt x="7593654" y="1690824"/>
                  <a:pt x="7635254" y="1710486"/>
                  <a:pt x="7668782" y="1736564"/>
                </a:cubicBezTo>
                <a:cubicBezTo>
                  <a:pt x="7702310" y="1762641"/>
                  <a:pt x="7729008" y="1791823"/>
                  <a:pt x="7748877" y="1824109"/>
                </a:cubicBezTo>
                <a:cubicBezTo>
                  <a:pt x="7768746" y="1856396"/>
                  <a:pt x="7782819" y="1890545"/>
                  <a:pt x="7791098" y="1926557"/>
                </a:cubicBezTo>
                <a:cubicBezTo>
                  <a:pt x="7799376" y="1962568"/>
                  <a:pt x="7803516" y="1997545"/>
                  <a:pt x="7803516" y="2031487"/>
                </a:cubicBezTo>
                <a:cubicBezTo>
                  <a:pt x="7803516" y="2085298"/>
                  <a:pt x="7794202" y="2138902"/>
                  <a:pt x="7775575" y="2192298"/>
                </a:cubicBezTo>
                <a:cubicBezTo>
                  <a:pt x="7756949" y="2245695"/>
                  <a:pt x="7729629" y="2293504"/>
                  <a:pt x="7693618" y="2335725"/>
                </a:cubicBezTo>
                <a:cubicBezTo>
                  <a:pt x="7657606" y="2377945"/>
                  <a:pt x="7613523" y="2412301"/>
                  <a:pt x="7561368" y="2438793"/>
                </a:cubicBezTo>
                <a:cubicBezTo>
                  <a:pt x="7509213" y="2465284"/>
                  <a:pt x="7449607" y="2478530"/>
                  <a:pt x="7382551" y="2478530"/>
                </a:cubicBezTo>
                <a:cubicBezTo>
                  <a:pt x="7314666" y="2478530"/>
                  <a:pt x="7249680" y="2464249"/>
                  <a:pt x="7187590" y="2435688"/>
                </a:cubicBezTo>
                <a:cubicBezTo>
                  <a:pt x="7125501" y="2407127"/>
                  <a:pt x="7066516" y="2367597"/>
                  <a:pt x="7010636" y="2317098"/>
                </a:cubicBezTo>
                <a:cubicBezTo>
                  <a:pt x="6954756" y="2266599"/>
                  <a:pt x="6901773" y="2206579"/>
                  <a:pt x="6851688" y="2137039"/>
                </a:cubicBezTo>
                <a:cubicBezTo>
                  <a:pt x="6801602" y="2067499"/>
                  <a:pt x="6754208" y="1991750"/>
                  <a:pt x="6709503" y="1909792"/>
                </a:cubicBezTo>
                <a:cubicBezTo>
                  <a:pt x="6664799" y="1827835"/>
                  <a:pt x="6622992" y="1741117"/>
                  <a:pt x="6584083" y="1649638"/>
                </a:cubicBezTo>
                <a:cubicBezTo>
                  <a:pt x="6545174" y="1558160"/>
                  <a:pt x="6509162" y="1465234"/>
                  <a:pt x="6476048" y="1370858"/>
                </a:cubicBezTo>
                <a:lnTo>
                  <a:pt x="6468597" y="1370858"/>
                </a:lnTo>
                <a:close/>
                <a:moveTo>
                  <a:pt x="8854293" y="1331121"/>
                </a:moveTo>
                <a:lnTo>
                  <a:pt x="9631650" y="1331121"/>
                </a:lnTo>
                <a:lnTo>
                  <a:pt x="9631650" y="2371736"/>
                </a:lnTo>
                <a:lnTo>
                  <a:pt x="9624200" y="2371736"/>
                </a:lnTo>
                <a:cubicBezTo>
                  <a:pt x="9605159" y="2355179"/>
                  <a:pt x="9581772" y="2336759"/>
                  <a:pt x="9554039" y="2316477"/>
                </a:cubicBezTo>
                <a:cubicBezTo>
                  <a:pt x="9526306" y="2296194"/>
                  <a:pt x="9495882" y="2275705"/>
                  <a:pt x="9462768" y="2255009"/>
                </a:cubicBezTo>
                <a:cubicBezTo>
                  <a:pt x="9429654" y="2234312"/>
                  <a:pt x="9394676" y="2213616"/>
                  <a:pt x="9357836" y="2192919"/>
                </a:cubicBezTo>
                <a:cubicBezTo>
                  <a:pt x="9320997" y="2172223"/>
                  <a:pt x="9284778" y="2152768"/>
                  <a:pt x="9249180" y="2134556"/>
                </a:cubicBezTo>
                <a:cubicBezTo>
                  <a:pt x="9247525" y="2051770"/>
                  <a:pt x="9239246" y="1972089"/>
                  <a:pt x="9224345" y="1895512"/>
                </a:cubicBezTo>
                <a:cubicBezTo>
                  <a:pt x="9209444" y="1818935"/>
                  <a:pt x="9186470" y="1746705"/>
                  <a:pt x="9155426" y="1678821"/>
                </a:cubicBezTo>
                <a:cubicBezTo>
                  <a:pt x="9124381" y="1610936"/>
                  <a:pt x="9084230" y="1547812"/>
                  <a:pt x="9034972" y="1489448"/>
                </a:cubicBezTo>
                <a:cubicBezTo>
                  <a:pt x="8985716" y="1431084"/>
                  <a:pt x="8925488" y="1378309"/>
                  <a:pt x="8854293" y="1331121"/>
                </a:cubicBezTo>
                <a:close/>
                <a:moveTo>
                  <a:pt x="2234619" y="1331121"/>
                </a:moveTo>
                <a:lnTo>
                  <a:pt x="2732574" y="1331121"/>
                </a:lnTo>
                <a:cubicBezTo>
                  <a:pt x="2748304" y="1357612"/>
                  <a:pt x="2760929" y="1386587"/>
                  <a:pt x="2770449" y="1418046"/>
                </a:cubicBezTo>
                <a:cubicBezTo>
                  <a:pt x="2779969" y="1449504"/>
                  <a:pt x="2784729" y="1479721"/>
                  <a:pt x="2784729" y="1508696"/>
                </a:cubicBezTo>
                <a:cubicBezTo>
                  <a:pt x="2784729" y="1531048"/>
                  <a:pt x="2781418" y="1552572"/>
                  <a:pt x="2774795" y="1573269"/>
                </a:cubicBezTo>
                <a:cubicBezTo>
                  <a:pt x="2768172" y="1593965"/>
                  <a:pt x="2758238" y="1611971"/>
                  <a:pt x="2744992" y="1627286"/>
                </a:cubicBezTo>
                <a:cubicBezTo>
                  <a:pt x="2731746" y="1642602"/>
                  <a:pt x="2714776" y="1654813"/>
                  <a:pt x="2694079" y="1663919"/>
                </a:cubicBezTo>
                <a:cubicBezTo>
                  <a:pt x="2673383" y="1673026"/>
                  <a:pt x="2648961" y="1677579"/>
                  <a:pt x="2620814" y="1677579"/>
                </a:cubicBezTo>
                <a:cubicBezTo>
                  <a:pt x="2571142" y="1677579"/>
                  <a:pt x="2523541" y="1664540"/>
                  <a:pt x="2478008" y="1638463"/>
                </a:cubicBezTo>
                <a:cubicBezTo>
                  <a:pt x="2432476" y="1612385"/>
                  <a:pt x="2391911" y="1580927"/>
                  <a:pt x="2356314" y="1544087"/>
                </a:cubicBezTo>
                <a:cubicBezTo>
                  <a:pt x="2320716" y="1507247"/>
                  <a:pt x="2291948" y="1469166"/>
                  <a:pt x="2270010" y="1429843"/>
                </a:cubicBezTo>
                <a:cubicBezTo>
                  <a:pt x="2248071" y="1390519"/>
                  <a:pt x="2236274" y="1357612"/>
                  <a:pt x="2234619" y="1331121"/>
                </a:cubicBezTo>
                <a:close/>
                <a:moveTo>
                  <a:pt x="1099627" y="1051719"/>
                </a:moveTo>
                <a:lnTo>
                  <a:pt x="1099627" y="1331121"/>
                </a:lnTo>
                <a:lnTo>
                  <a:pt x="1869534" y="1331121"/>
                </a:lnTo>
                <a:cubicBezTo>
                  <a:pt x="1886091" y="1373341"/>
                  <a:pt x="1894370" y="1423013"/>
                  <a:pt x="1894370" y="1480135"/>
                </a:cubicBezTo>
                <a:cubicBezTo>
                  <a:pt x="1894370" y="1516561"/>
                  <a:pt x="1890644" y="1551952"/>
                  <a:pt x="1883194" y="1586308"/>
                </a:cubicBezTo>
                <a:cubicBezTo>
                  <a:pt x="1875743" y="1620664"/>
                  <a:pt x="1864153" y="1651294"/>
                  <a:pt x="1848424" y="1678200"/>
                </a:cubicBezTo>
                <a:cubicBezTo>
                  <a:pt x="1832694" y="1705105"/>
                  <a:pt x="1812412" y="1726836"/>
                  <a:pt x="1787576" y="1743393"/>
                </a:cubicBezTo>
                <a:cubicBezTo>
                  <a:pt x="1762741" y="1759950"/>
                  <a:pt x="1732938" y="1768229"/>
                  <a:pt x="1698168" y="1768229"/>
                </a:cubicBezTo>
                <a:cubicBezTo>
                  <a:pt x="1674160" y="1768229"/>
                  <a:pt x="1653463" y="1764297"/>
                  <a:pt x="1636079" y="1756432"/>
                </a:cubicBezTo>
                <a:cubicBezTo>
                  <a:pt x="1618693" y="1748567"/>
                  <a:pt x="1604413" y="1738219"/>
                  <a:pt x="1593237" y="1725387"/>
                </a:cubicBezTo>
                <a:cubicBezTo>
                  <a:pt x="1582061" y="1712556"/>
                  <a:pt x="1573161" y="1697654"/>
                  <a:pt x="1566538" y="1680683"/>
                </a:cubicBezTo>
                <a:cubicBezTo>
                  <a:pt x="1559916" y="1663712"/>
                  <a:pt x="1555362" y="1646534"/>
                  <a:pt x="1552879" y="1629149"/>
                </a:cubicBezTo>
                <a:lnTo>
                  <a:pt x="1310731" y="1629149"/>
                </a:lnTo>
                <a:cubicBezTo>
                  <a:pt x="1310731" y="1680476"/>
                  <a:pt x="1319009" y="1730355"/>
                  <a:pt x="1335567" y="1778784"/>
                </a:cubicBezTo>
                <a:cubicBezTo>
                  <a:pt x="1352124" y="1827214"/>
                  <a:pt x="1377166" y="1870055"/>
                  <a:pt x="1410694" y="1907309"/>
                </a:cubicBezTo>
                <a:cubicBezTo>
                  <a:pt x="1444223" y="1944562"/>
                  <a:pt x="1486237" y="1974572"/>
                  <a:pt x="1536736" y="1997338"/>
                </a:cubicBezTo>
                <a:cubicBezTo>
                  <a:pt x="1587235" y="2020104"/>
                  <a:pt x="1646840" y="2031487"/>
                  <a:pt x="1715553" y="2031487"/>
                </a:cubicBezTo>
                <a:cubicBezTo>
                  <a:pt x="1773502" y="2031487"/>
                  <a:pt x="1825244" y="2023002"/>
                  <a:pt x="1870776" y="2006031"/>
                </a:cubicBezTo>
                <a:cubicBezTo>
                  <a:pt x="1916308" y="1989060"/>
                  <a:pt x="1956045" y="1965259"/>
                  <a:pt x="1989987" y="1934628"/>
                </a:cubicBezTo>
                <a:cubicBezTo>
                  <a:pt x="2023929" y="1903997"/>
                  <a:pt x="2052490" y="1867365"/>
                  <a:pt x="2075670" y="1824730"/>
                </a:cubicBezTo>
                <a:cubicBezTo>
                  <a:pt x="2098850" y="1782096"/>
                  <a:pt x="2117477" y="1735115"/>
                  <a:pt x="2131551" y="1683788"/>
                </a:cubicBezTo>
                <a:cubicBezTo>
                  <a:pt x="2146452" y="1702828"/>
                  <a:pt x="2165079" y="1724146"/>
                  <a:pt x="2187431" y="1747739"/>
                </a:cubicBezTo>
                <a:cubicBezTo>
                  <a:pt x="2209783" y="1771333"/>
                  <a:pt x="2235446" y="1794720"/>
                  <a:pt x="2264421" y="1817900"/>
                </a:cubicBezTo>
                <a:cubicBezTo>
                  <a:pt x="2293397" y="1841080"/>
                  <a:pt x="2325269" y="1863226"/>
                  <a:pt x="2360039" y="1884336"/>
                </a:cubicBezTo>
                <a:cubicBezTo>
                  <a:pt x="2394809" y="1905446"/>
                  <a:pt x="2432476" y="1923038"/>
                  <a:pt x="2473041" y="1937112"/>
                </a:cubicBezTo>
                <a:lnTo>
                  <a:pt x="2473041" y="1954497"/>
                </a:lnTo>
                <a:cubicBezTo>
                  <a:pt x="2413436" y="1962775"/>
                  <a:pt x="2351760" y="1977056"/>
                  <a:pt x="2288015" y="1997338"/>
                </a:cubicBezTo>
                <a:cubicBezTo>
                  <a:pt x="2224270" y="2017621"/>
                  <a:pt x="2161146" y="2041215"/>
                  <a:pt x="2098643" y="2068120"/>
                </a:cubicBezTo>
                <a:cubicBezTo>
                  <a:pt x="2036140" y="2095025"/>
                  <a:pt x="1975914" y="2124000"/>
                  <a:pt x="1917963" y="2155045"/>
                </a:cubicBezTo>
                <a:cubicBezTo>
                  <a:pt x="1860014" y="2186090"/>
                  <a:pt x="1806824" y="2216306"/>
                  <a:pt x="1758394" y="2245695"/>
                </a:cubicBezTo>
                <a:cubicBezTo>
                  <a:pt x="1709965" y="2275084"/>
                  <a:pt x="1667537" y="2302197"/>
                  <a:pt x="1631111" y="2327032"/>
                </a:cubicBezTo>
                <a:cubicBezTo>
                  <a:pt x="1594686" y="2351868"/>
                  <a:pt x="1567366" y="2372150"/>
                  <a:pt x="1549153" y="2387880"/>
                </a:cubicBezTo>
                <a:lnTo>
                  <a:pt x="1549153" y="2723162"/>
                </a:lnTo>
                <a:cubicBezTo>
                  <a:pt x="1655947" y="2743030"/>
                  <a:pt x="1762533" y="2768073"/>
                  <a:pt x="1868913" y="2798290"/>
                </a:cubicBezTo>
                <a:cubicBezTo>
                  <a:pt x="1975293" y="2828506"/>
                  <a:pt x="2075877" y="2867415"/>
                  <a:pt x="2170667" y="2915017"/>
                </a:cubicBezTo>
                <a:cubicBezTo>
                  <a:pt x="2265456" y="2962619"/>
                  <a:pt x="2351346" y="3019948"/>
                  <a:pt x="2428337" y="3087004"/>
                </a:cubicBezTo>
                <a:cubicBezTo>
                  <a:pt x="2505328" y="3154061"/>
                  <a:pt x="2567417" y="3233949"/>
                  <a:pt x="2614605" y="3326669"/>
                </a:cubicBezTo>
                <a:lnTo>
                  <a:pt x="2797147" y="3326669"/>
                </a:lnTo>
                <a:lnTo>
                  <a:pt x="2797147" y="1949530"/>
                </a:lnTo>
                <a:cubicBezTo>
                  <a:pt x="2844335" y="1935456"/>
                  <a:pt x="2886142" y="1914553"/>
                  <a:pt x="2922567" y="1886819"/>
                </a:cubicBezTo>
                <a:cubicBezTo>
                  <a:pt x="2958993" y="1859086"/>
                  <a:pt x="2989831" y="1826179"/>
                  <a:pt x="3015080" y="1788098"/>
                </a:cubicBezTo>
                <a:cubicBezTo>
                  <a:pt x="3040330" y="1750016"/>
                  <a:pt x="3059577" y="1708209"/>
                  <a:pt x="3072823" y="1662677"/>
                </a:cubicBezTo>
                <a:cubicBezTo>
                  <a:pt x="3086069" y="1617145"/>
                  <a:pt x="3092692" y="1569130"/>
                  <a:pt x="3092692" y="1518630"/>
                </a:cubicBezTo>
                <a:cubicBezTo>
                  <a:pt x="3092692" y="1455713"/>
                  <a:pt x="3082758" y="1393210"/>
                  <a:pt x="3062889" y="1331121"/>
                </a:cubicBezTo>
                <a:lnTo>
                  <a:pt x="3261803" y="1331121"/>
                </a:lnTo>
                <a:lnTo>
                  <a:pt x="3359904" y="1331121"/>
                </a:lnTo>
                <a:cubicBezTo>
                  <a:pt x="3389706" y="1331121"/>
                  <a:pt x="3417233" y="1336088"/>
                  <a:pt x="3442482" y="1346022"/>
                </a:cubicBezTo>
                <a:cubicBezTo>
                  <a:pt x="3467732" y="1355956"/>
                  <a:pt x="3489463" y="1369616"/>
                  <a:pt x="3507676" y="1387001"/>
                </a:cubicBezTo>
                <a:cubicBezTo>
                  <a:pt x="3525889" y="1404386"/>
                  <a:pt x="3540169" y="1424462"/>
                  <a:pt x="3550517" y="1447228"/>
                </a:cubicBezTo>
                <a:cubicBezTo>
                  <a:pt x="3560866" y="1469994"/>
                  <a:pt x="3566040" y="1494209"/>
                  <a:pt x="3566040" y="1519872"/>
                </a:cubicBezTo>
                <a:lnTo>
                  <a:pt x="3566040" y="2903220"/>
                </a:lnTo>
                <a:lnTo>
                  <a:pt x="3890146" y="2903220"/>
                </a:lnTo>
                <a:lnTo>
                  <a:pt x="3890146" y="1519872"/>
                </a:lnTo>
                <a:cubicBezTo>
                  <a:pt x="3890146" y="1494209"/>
                  <a:pt x="3895527" y="1469994"/>
                  <a:pt x="3906289" y="1447228"/>
                </a:cubicBezTo>
                <a:cubicBezTo>
                  <a:pt x="3917051" y="1424462"/>
                  <a:pt x="3931952" y="1404386"/>
                  <a:pt x="3950993" y="1387001"/>
                </a:cubicBezTo>
                <a:cubicBezTo>
                  <a:pt x="3970034" y="1369616"/>
                  <a:pt x="3992179" y="1355956"/>
                  <a:pt x="4017428" y="1346022"/>
                </a:cubicBezTo>
                <a:cubicBezTo>
                  <a:pt x="4042678" y="1336088"/>
                  <a:pt x="4070205" y="1331121"/>
                  <a:pt x="4100007" y="1331121"/>
                </a:cubicBezTo>
                <a:lnTo>
                  <a:pt x="4206801" y="1331121"/>
                </a:lnTo>
                <a:lnTo>
                  <a:pt x="4206801" y="1051719"/>
                </a:lnTo>
                <a:lnTo>
                  <a:pt x="3808188" y="1051719"/>
                </a:lnTo>
                <a:cubicBezTo>
                  <a:pt x="3785008" y="1051719"/>
                  <a:pt x="3766174" y="1062067"/>
                  <a:pt x="3751687" y="1082764"/>
                </a:cubicBezTo>
                <a:cubicBezTo>
                  <a:pt x="3737199" y="1103460"/>
                  <a:pt x="3729955" y="1129538"/>
                  <a:pt x="3729955" y="1160996"/>
                </a:cubicBezTo>
                <a:lnTo>
                  <a:pt x="3729955" y="1170931"/>
                </a:lnTo>
                <a:cubicBezTo>
                  <a:pt x="3706776" y="1148578"/>
                  <a:pt x="3681319" y="1129745"/>
                  <a:pt x="3653586" y="1114429"/>
                </a:cubicBezTo>
                <a:cubicBezTo>
                  <a:pt x="3625852" y="1099114"/>
                  <a:pt x="3597912" y="1086696"/>
                  <a:pt x="3569765" y="1077176"/>
                </a:cubicBezTo>
                <a:cubicBezTo>
                  <a:pt x="3541618" y="1067655"/>
                  <a:pt x="3514506" y="1061033"/>
                  <a:pt x="3488428" y="1057307"/>
                </a:cubicBezTo>
                <a:cubicBezTo>
                  <a:pt x="3475390" y="1055445"/>
                  <a:pt x="3463127" y="1054048"/>
                  <a:pt x="3451640" y="1053116"/>
                </a:cubicBezTo>
                <a:lnTo>
                  <a:pt x="3439150" y="1052573"/>
                </a:lnTo>
                <a:lnTo>
                  <a:pt x="3439150" y="1051719"/>
                </a:lnTo>
                <a:lnTo>
                  <a:pt x="3419509" y="1051719"/>
                </a:lnTo>
                <a:lnTo>
                  <a:pt x="3261803" y="1051719"/>
                </a:lnTo>
                <a:lnTo>
                  <a:pt x="1099627" y="1051719"/>
                </a:lnTo>
                <a:close/>
                <a:moveTo>
                  <a:pt x="4933621" y="984663"/>
                </a:moveTo>
                <a:cubicBezTo>
                  <a:pt x="4866565" y="984663"/>
                  <a:pt x="4804269" y="993769"/>
                  <a:pt x="4746733" y="1011982"/>
                </a:cubicBezTo>
                <a:cubicBezTo>
                  <a:pt x="4689197" y="1030195"/>
                  <a:pt x="4636628" y="1054617"/>
                  <a:pt x="4589026" y="1085247"/>
                </a:cubicBezTo>
                <a:cubicBezTo>
                  <a:pt x="4541424" y="1115878"/>
                  <a:pt x="4498997" y="1151683"/>
                  <a:pt x="4461743" y="1192662"/>
                </a:cubicBezTo>
                <a:cubicBezTo>
                  <a:pt x="4424489" y="1233641"/>
                  <a:pt x="4392411" y="1277103"/>
                  <a:pt x="4365505" y="1323049"/>
                </a:cubicBezTo>
                <a:cubicBezTo>
                  <a:pt x="4338600" y="1368995"/>
                  <a:pt x="4317075" y="1416183"/>
                  <a:pt x="4300932" y="1464613"/>
                </a:cubicBezTo>
                <a:cubicBezTo>
                  <a:pt x="4284789" y="1513042"/>
                  <a:pt x="4274233" y="1560023"/>
                  <a:pt x="4269267" y="1605555"/>
                </a:cubicBezTo>
                <a:lnTo>
                  <a:pt x="4450567" y="1841494"/>
                </a:lnTo>
                <a:cubicBezTo>
                  <a:pt x="4506034" y="1815003"/>
                  <a:pt x="4555912" y="1795548"/>
                  <a:pt x="4600203" y="1783130"/>
                </a:cubicBezTo>
                <a:cubicBezTo>
                  <a:pt x="4644493" y="1770712"/>
                  <a:pt x="4684022" y="1764504"/>
                  <a:pt x="4718792" y="1764504"/>
                </a:cubicBezTo>
                <a:cubicBezTo>
                  <a:pt x="4739489" y="1764504"/>
                  <a:pt x="4758944" y="1766573"/>
                  <a:pt x="4777157" y="1770712"/>
                </a:cubicBezTo>
                <a:cubicBezTo>
                  <a:pt x="4795369" y="1774852"/>
                  <a:pt x="4811305" y="1781061"/>
                  <a:pt x="4824966" y="1789339"/>
                </a:cubicBezTo>
                <a:cubicBezTo>
                  <a:pt x="4838625" y="1797618"/>
                  <a:pt x="4849594" y="1808380"/>
                  <a:pt x="4857873" y="1821626"/>
                </a:cubicBezTo>
                <a:cubicBezTo>
                  <a:pt x="4866151" y="1834871"/>
                  <a:pt x="4870291" y="1850187"/>
                  <a:pt x="4870291" y="1867572"/>
                </a:cubicBezTo>
                <a:cubicBezTo>
                  <a:pt x="4870291" y="1894063"/>
                  <a:pt x="4860977" y="1925729"/>
                  <a:pt x="4842350" y="1962568"/>
                </a:cubicBezTo>
                <a:cubicBezTo>
                  <a:pt x="4823723" y="1999408"/>
                  <a:pt x="4796404" y="2039766"/>
                  <a:pt x="4760392" y="2083642"/>
                </a:cubicBezTo>
                <a:cubicBezTo>
                  <a:pt x="4724380" y="2127519"/>
                  <a:pt x="4680504" y="2173879"/>
                  <a:pt x="4628763" y="2222722"/>
                </a:cubicBezTo>
                <a:cubicBezTo>
                  <a:pt x="4577022" y="2271566"/>
                  <a:pt x="4517623" y="2321237"/>
                  <a:pt x="4450567" y="2371736"/>
                </a:cubicBezTo>
                <a:lnTo>
                  <a:pt x="4677814" y="2592774"/>
                </a:lnTo>
                <a:cubicBezTo>
                  <a:pt x="4711756" y="2565455"/>
                  <a:pt x="4748181" y="2534203"/>
                  <a:pt x="4787091" y="2499019"/>
                </a:cubicBezTo>
                <a:cubicBezTo>
                  <a:pt x="4826001" y="2463836"/>
                  <a:pt x="4864495" y="2425754"/>
                  <a:pt x="4902577" y="2384775"/>
                </a:cubicBezTo>
                <a:cubicBezTo>
                  <a:pt x="4940658" y="2343796"/>
                  <a:pt x="4977291" y="2300955"/>
                  <a:pt x="5012474" y="2256251"/>
                </a:cubicBezTo>
                <a:cubicBezTo>
                  <a:pt x="5047659" y="2211546"/>
                  <a:pt x="5078496" y="2166014"/>
                  <a:pt x="5104988" y="2119654"/>
                </a:cubicBezTo>
                <a:cubicBezTo>
                  <a:pt x="5131480" y="2073294"/>
                  <a:pt x="5152797" y="2026727"/>
                  <a:pt x="5168939" y="1979953"/>
                </a:cubicBezTo>
                <a:cubicBezTo>
                  <a:pt x="5185083" y="1933179"/>
                  <a:pt x="5193155" y="1887026"/>
                  <a:pt x="5193155" y="1841494"/>
                </a:cubicBezTo>
                <a:cubicBezTo>
                  <a:pt x="5193155" y="1784372"/>
                  <a:pt x="5180530" y="1733873"/>
                  <a:pt x="5155280" y="1689997"/>
                </a:cubicBezTo>
                <a:cubicBezTo>
                  <a:pt x="5130030" y="1646120"/>
                  <a:pt x="5096916" y="1609074"/>
                  <a:pt x="5055937" y="1578857"/>
                </a:cubicBezTo>
                <a:cubicBezTo>
                  <a:pt x="5014958" y="1548640"/>
                  <a:pt x="4968184" y="1525667"/>
                  <a:pt x="4915615" y="1509938"/>
                </a:cubicBezTo>
                <a:cubicBezTo>
                  <a:pt x="4863047" y="1494209"/>
                  <a:pt x="4809029" y="1486344"/>
                  <a:pt x="4753563" y="1486344"/>
                </a:cubicBezTo>
                <a:cubicBezTo>
                  <a:pt x="4734522" y="1486344"/>
                  <a:pt x="4716516" y="1487172"/>
                  <a:pt x="4699545" y="1488827"/>
                </a:cubicBezTo>
                <a:cubicBezTo>
                  <a:pt x="4682574" y="1490483"/>
                  <a:pt x="4665396" y="1492967"/>
                  <a:pt x="4648011" y="1496278"/>
                </a:cubicBezTo>
                <a:cubicBezTo>
                  <a:pt x="4682781" y="1438328"/>
                  <a:pt x="4724794" y="1392382"/>
                  <a:pt x="4774052" y="1358440"/>
                </a:cubicBezTo>
                <a:cubicBezTo>
                  <a:pt x="4823310" y="1324498"/>
                  <a:pt x="4885192" y="1307527"/>
                  <a:pt x="4959699" y="1307527"/>
                </a:cubicBezTo>
                <a:cubicBezTo>
                  <a:pt x="5012682" y="1307527"/>
                  <a:pt x="5061732" y="1317461"/>
                  <a:pt x="5106850" y="1337330"/>
                </a:cubicBezTo>
                <a:cubicBezTo>
                  <a:pt x="5151969" y="1357198"/>
                  <a:pt x="5196466" y="1389485"/>
                  <a:pt x="5240342" y="1434189"/>
                </a:cubicBezTo>
                <a:cubicBezTo>
                  <a:pt x="5284218" y="1478893"/>
                  <a:pt x="5329130" y="1537257"/>
                  <a:pt x="5375076" y="1609281"/>
                </a:cubicBezTo>
                <a:cubicBezTo>
                  <a:pt x="5421023" y="1681304"/>
                  <a:pt x="5471314" y="1769471"/>
                  <a:pt x="5525953" y="1873781"/>
                </a:cubicBezTo>
                <a:lnTo>
                  <a:pt x="5525953" y="2903220"/>
                </a:lnTo>
                <a:lnTo>
                  <a:pt x="5850058" y="2903220"/>
                </a:lnTo>
                <a:lnTo>
                  <a:pt x="5850058" y="1331121"/>
                </a:lnTo>
                <a:lnTo>
                  <a:pt x="5995477" y="1331121"/>
                </a:lnTo>
                <a:lnTo>
                  <a:pt x="6166713" y="1331121"/>
                </a:lnTo>
                <a:lnTo>
                  <a:pt x="8157652" y="1331121"/>
                </a:lnTo>
                <a:lnTo>
                  <a:pt x="8334999" y="1331121"/>
                </a:lnTo>
                <a:lnTo>
                  <a:pt x="8371239" y="1331121"/>
                </a:lnTo>
                <a:lnTo>
                  <a:pt x="8371239" y="1421771"/>
                </a:lnTo>
                <a:cubicBezTo>
                  <a:pt x="8401870" y="1428394"/>
                  <a:pt x="8436846" y="1436673"/>
                  <a:pt x="8476170" y="1446607"/>
                </a:cubicBezTo>
                <a:cubicBezTo>
                  <a:pt x="8515493" y="1456541"/>
                  <a:pt x="8555851" y="1470615"/>
                  <a:pt x="8597244" y="1488827"/>
                </a:cubicBezTo>
                <a:cubicBezTo>
                  <a:pt x="8638636" y="1507040"/>
                  <a:pt x="8679202" y="1530427"/>
                  <a:pt x="8718938" y="1558988"/>
                </a:cubicBezTo>
                <a:cubicBezTo>
                  <a:pt x="8758676" y="1587549"/>
                  <a:pt x="8794480" y="1623561"/>
                  <a:pt x="8826353" y="1667024"/>
                </a:cubicBezTo>
                <a:cubicBezTo>
                  <a:pt x="8858226" y="1710486"/>
                  <a:pt x="8884717" y="1762641"/>
                  <a:pt x="8905827" y="1823488"/>
                </a:cubicBezTo>
                <a:cubicBezTo>
                  <a:pt x="8926938" y="1884336"/>
                  <a:pt x="8939148" y="1955739"/>
                  <a:pt x="8942460" y="2037696"/>
                </a:cubicBezTo>
                <a:cubicBezTo>
                  <a:pt x="8937492" y="2036868"/>
                  <a:pt x="8932526" y="2036455"/>
                  <a:pt x="8927558" y="2036455"/>
                </a:cubicBezTo>
                <a:lnTo>
                  <a:pt x="8911415" y="2036455"/>
                </a:lnTo>
                <a:cubicBezTo>
                  <a:pt x="8874162" y="2036455"/>
                  <a:pt x="8835873" y="2042870"/>
                  <a:pt x="8796550" y="2055702"/>
                </a:cubicBezTo>
                <a:cubicBezTo>
                  <a:pt x="8757227" y="2068534"/>
                  <a:pt x="8721422" y="2087161"/>
                  <a:pt x="8689136" y="2111582"/>
                </a:cubicBezTo>
                <a:cubicBezTo>
                  <a:pt x="8656850" y="2136004"/>
                  <a:pt x="8630151" y="2166221"/>
                  <a:pt x="8609040" y="2202233"/>
                </a:cubicBezTo>
                <a:cubicBezTo>
                  <a:pt x="8587930" y="2238245"/>
                  <a:pt x="8577375" y="2279430"/>
                  <a:pt x="8577375" y="2325790"/>
                </a:cubicBezTo>
                <a:cubicBezTo>
                  <a:pt x="8577375" y="2358077"/>
                  <a:pt x="8583791" y="2389328"/>
                  <a:pt x="8596622" y="2419545"/>
                </a:cubicBezTo>
                <a:cubicBezTo>
                  <a:pt x="8609454" y="2449762"/>
                  <a:pt x="8628495" y="2476874"/>
                  <a:pt x="8653745" y="2500882"/>
                </a:cubicBezTo>
                <a:cubicBezTo>
                  <a:pt x="8678994" y="2524890"/>
                  <a:pt x="8710453" y="2544137"/>
                  <a:pt x="8748120" y="2558625"/>
                </a:cubicBezTo>
                <a:cubicBezTo>
                  <a:pt x="8785788" y="2573112"/>
                  <a:pt x="8829044" y="2580356"/>
                  <a:pt x="8877887" y="2580356"/>
                </a:cubicBezTo>
                <a:cubicBezTo>
                  <a:pt x="8935009" y="2580356"/>
                  <a:pt x="8988406" y="2570215"/>
                  <a:pt x="9038077" y="2549933"/>
                </a:cubicBezTo>
                <a:cubicBezTo>
                  <a:pt x="9087748" y="2529650"/>
                  <a:pt x="9129969" y="2500882"/>
                  <a:pt x="9164739" y="2463628"/>
                </a:cubicBezTo>
                <a:cubicBezTo>
                  <a:pt x="9285606" y="2519923"/>
                  <a:pt x="9393228" y="2588221"/>
                  <a:pt x="9487603" y="2668523"/>
                </a:cubicBezTo>
                <a:cubicBezTo>
                  <a:pt x="9581979" y="2748825"/>
                  <a:pt x="9657314" y="2843614"/>
                  <a:pt x="9713608" y="2952891"/>
                </a:cubicBezTo>
                <a:lnTo>
                  <a:pt x="9955756" y="2952891"/>
                </a:lnTo>
                <a:lnTo>
                  <a:pt x="9955756" y="1331121"/>
                </a:lnTo>
                <a:lnTo>
                  <a:pt x="10272411" y="1331121"/>
                </a:lnTo>
                <a:lnTo>
                  <a:pt x="10272411" y="1051719"/>
                </a:lnTo>
                <a:lnTo>
                  <a:pt x="8334999" y="1051719"/>
                </a:lnTo>
                <a:lnTo>
                  <a:pt x="8157652" y="1051719"/>
                </a:lnTo>
                <a:lnTo>
                  <a:pt x="6166713" y="1051719"/>
                </a:lnTo>
                <a:lnTo>
                  <a:pt x="5995477" y="1051719"/>
                </a:lnTo>
                <a:lnTo>
                  <a:pt x="5525953" y="1051719"/>
                </a:lnTo>
                <a:lnTo>
                  <a:pt x="5525953" y="1331121"/>
                </a:lnTo>
                <a:lnTo>
                  <a:pt x="5518502" y="1331121"/>
                </a:lnTo>
                <a:cubicBezTo>
                  <a:pt x="5489527" y="1287244"/>
                  <a:pt x="5455999" y="1244610"/>
                  <a:pt x="5417918" y="1203217"/>
                </a:cubicBezTo>
                <a:cubicBezTo>
                  <a:pt x="5379836" y="1161824"/>
                  <a:pt x="5336581" y="1124985"/>
                  <a:pt x="5288151" y="1092698"/>
                </a:cubicBezTo>
                <a:cubicBezTo>
                  <a:pt x="5239721" y="1060412"/>
                  <a:pt x="5186118" y="1034334"/>
                  <a:pt x="5127340" y="1014466"/>
                </a:cubicBezTo>
                <a:cubicBezTo>
                  <a:pt x="5068562" y="994597"/>
                  <a:pt x="5003989" y="984663"/>
                  <a:pt x="4933621" y="984663"/>
                </a:cubicBezTo>
                <a:close/>
                <a:moveTo>
                  <a:pt x="28312" y="0"/>
                </a:moveTo>
                <a:lnTo>
                  <a:pt x="12220312" y="0"/>
                </a:lnTo>
                <a:lnTo>
                  <a:pt x="12064594" y="4219217"/>
                </a:lnTo>
                <a:cubicBezTo>
                  <a:pt x="8566841" y="1410190"/>
                  <a:pt x="4064000" y="4031948"/>
                  <a:pt x="0" y="4031948"/>
                </a:cubicBezTo>
                <a:lnTo>
                  <a:pt x="283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-8534400" y="6096003"/>
            <a:ext cx="8382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49580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রাসুলের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আন-নিসা-১৩৬)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52403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411072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পোষণঃ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362200"/>
            <a:ext cx="112013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AE" dirty="0"/>
          </a:p>
          <a:p>
            <a:pPr algn="ctr"/>
            <a:r>
              <a:rPr lang="ar-AE" sz="6600" dirty="0"/>
              <a:t>يَا أَيُّهَا الَّذِينَ آَمَنُوا آَمِنُوا بِاللَّهِ </a:t>
            </a:r>
            <a:r>
              <a:rPr lang="ar-AE" sz="6600" dirty="0" smtClean="0"/>
              <a:t>وَرَسُولِهِ</a:t>
            </a:r>
            <a:endParaRPr lang="ar-AE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4" grpId="0" build="p"/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447800"/>
            <a:ext cx="1104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আল্লাহ্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ইবাদত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সম্পাদনঃ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জিন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ইবাদতের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আয-যারিয়াতঃ৫৬   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435117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425717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রাসুল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(স)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আনুগত্যঃ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627055"/>
            <a:ext cx="998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রাসুলের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আনুগত্য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বিমুখ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সুনিশ্চিতভাবেই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কাফিরদের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ভালোবাসেন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আল-ইমরানঃ৩২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381003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 build="p"/>
      <p:bldP spid="4" grpId="0" build="p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3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371603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মনুষত্ব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বিকাশঃ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514603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রাসূল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চরিত্রকে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পুর্ণতা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দানের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প্রেরিত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হয়েছি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বায়হাকি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990603"/>
            <a:ext cx="10820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আত্মার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সাধনঃ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আত্মাকে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পরিশুদ্ধ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সাফল্য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                   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আশ-শামসঃ৯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28603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3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600203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শ্রেষ্ঠত্ব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সংরক্ষণঃ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48000"/>
            <a:ext cx="1135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সুনিশ্চিতভাবেই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আদম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সন্তানকে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মর্যদা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দিয়েছি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ইসরাইলঃ৭০)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3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057403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৮। </a:t>
            </a:r>
            <a:r>
              <a:rPr lang="en-US" sz="3600" dirty="0" err="1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আত্মপরিচয়ঃ</a:t>
            </a:r>
            <a:r>
              <a:rPr lang="en-US" sz="3600" dirty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505200"/>
            <a:ext cx="1127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নিশ্চয়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ফিরে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যাব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      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আল-বাকারা-১৫৬) </a:t>
            </a:r>
          </a:p>
          <a:p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4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10515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0" b="1" dirty="0" err="1">
                <a:blipFill>
                  <a:blip r:embed="rId4"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5000" b="1" dirty="0">
              <a:blipFill>
                <a:blip r:embed="rId4"/>
                <a:stretch>
                  <a:fillRect/>
                </a:stretch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800" y="533402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10000"/>
            <a:ext cx="7543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5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5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 err="1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5400" dirty="0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5400" dirty="0">
              <a:ln w="3175">
                <a:solidFill>
                  <a:schemeClr val="tx1"/>
                </a:solidFill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5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5400" dirty="0">
              <a:ln w="3175">
                <a:solidFill>
                  <a:schemeClr val="tx1"/>
                </a:solidFill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গুল-গোফুর</a:t>
            </a:r>
            <a:r>
              <a:rPr lang="en-US" sz="32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2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বি্দ্যালয়</a:t>
            </a:r>
            <a:r>
              <a:rPr lang="en-US" sz="32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মহাবিদ্যালয়</a:t>
            </a:r>
            <a:endParaRPr lang="en-US" sz="3200" dirty="0">
              <a:ln w="3175">
                <a:solidFill>
                  <a:schemeClr val="tx1"/>
                </a:solidFill>
              </a:ln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SC048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0"/>
            <a:ext cx="3048000" cy="3657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11.jpg"/>
          <p:cNvPicPr>
            <a:picLocks noChangeAspect="1"/>
          </p:cNvPicPr>
          <p:nvPr/>
        </p:nvPicPr>
        <p:blipFill>
          <a:blip r:embed="rId5"/>
          <a:srcRect l="7420" r="6274"/>
          <a:stretch>
            <a:fillRect/>
          </a:stretch>
        </p:blipFill>
        <p:spPr>
          <a:xfrm>
            <a:off x="8610600" y="844201"/>
            <a:ext cx="3127882" cy="406861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tx1">
                <a:lumMod val="50000"/>
                <a:lumOff val="50000"/>
              </a:schemeClr>
            </a:gs>
            <a:gs pos="46010">
              <a:schemeClr val="accent4">
                <a:lumMod val="40000"/>
                <a:lumOff val="60000"/>
              </a:schemeClr>
            </a:gs>
            <a:gs pos="86000">
              <a:schemeClr val="accent5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676400"/>
            <a:ext cx="952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আজকে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কোন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বিষয়ের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ক্লাশ</a:t>
            </a:r>
            <a:r>
              <a:rPr lang="en-US" sz="4000" dirty="0" smtClean="0">
                <a:latin typeface="NikoshBAN"/>
              </a:rPr>
              <a:t>? </a:t>
            </a:r>
            <a:endParaRPr lang="en-US" sz="40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200400"/>
            <a:ext cx="952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/>
              </a:rPr>
              <a:t>ইসলাম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শিক্ষা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পাঠ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করে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কি</a:t>
            </a:r>
            <a:r>
              <a:rPr lang="en-US" sz="4000" dirty="0" smtClean="0">
                <a:latin typeface="NikoshBAN"/>
              </a:rPr>
              <a:t> </a:t>
            </a:r>
            <a:r>
              <a:rPr lang="en-US" sz="4000" dirty="0" err="1" smtClean="0">
                <a:latin typeface="NikoshBAN"/>
              </a:rPr>
              <a:t>লাভ</a:t>
            </a:r>
            <a:r>
              <a:rPr lang="en-US" sz="4000" dirty="0" smtClean="0">
                <a:latin typeface="NikoshBAN"/>
              </a:rPr>
              <a:t>?</a:t>
            </a:r>
            <a:endParaRPr lang="en-US" sz="40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86788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6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3048003"/>
            <a:ext cx="899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5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1447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>
                <a:blipFill>
                  <a:blip r:embed="rId4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5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5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762003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74320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87517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1127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শিক্ষাব্যবস্থায়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ইসলামকে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পরিপুর্ণ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জীবনব্যবস্থা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99000">
              <a:srgbClr val="007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/>
              </a:rPr>
              <a:t>একক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কাজ</a:t>
            </a:r>
            <a:r>
              <a:rPr lang="en-US" sz="6600" dirty="0" smtClean="0">
                <a:latin typeface="NikoshBAN"/>
              </a:rPr>
              <a:t> </a:t>
            </a:r>
            <a:endParaRPr lang="en-US" sz="66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1135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/>
              </a:rPr>
              <a:t>ইসলাম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শিক্ষা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বলতে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কি</a:t>
            </a:r>
            <a:r>
              <a:rPr lang="en-US" sz="6600" dirty="0" smtClean="0">
                <a:latin typeface="NikoshBAN"/>
              </a:rPr>
              <a:t> </a:t>
            </a:r>
            <a:r>
              <a:rPr lang="en-US" sz="6600" dirty="0" err="1" smtClean="0">
                <a:latin typeface="NikoshBAN"/>
              </a:rPr>
              <a:t>বুঝ</a:t>
            </a:r>
            <a:r>
              <a:rPr lang="en-US" sz="6600" dirty="0" smtClean="0">
                <a:latin typeface="NikoshBAN"/>
              </a:rPr>
              <a:t>? </a:t>
            </a:r>
            <a:endParaRPr lang="en-US" sz="66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601929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195"/>
          <a:stretch/>
        </p:blipFill>
        <p:spPr>
          <a:xfrm>
            <a:off x="304800" y="76200"/>
            <a:ext cx="11353800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942686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AE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3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উদ্দেশ্য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066803"/>
            <a:ext cx="1120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লাভঃ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অদ্বিতীয়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অমুখাপেক্ষী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কাউকে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দেননি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দেইনি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তুলনীয়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ইখলাস-১-৪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6477000" y="6273225"/>
            <a:ext cx="647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মুহাম্মদ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শহীদুল্লাহ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2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200" b="1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0.5|0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7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|0.7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0.7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0.6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6|0.7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6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7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1|0.7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|0.7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0.6|0.6|0.8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7|0.6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421</Words>
  <Application>Microsoft Office PowerPoint</Application>
  <PresentationFormat>Custom</PresentationFormat>
  <Paragraphs>63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AL-AMIN COMPUTERS</dc:creator>
  <cp:lastModifiedBy>RST</cp:lastModifiedBy>
  <cp:revision>201</cp:revision>
  <dcterms:created xsi:type="dcterms:W3CDTF">2020-11-22T12:17:57Z</dcterms:created>
  <dcterms:modified xsi:type="dcterms:W3CDTF">2022-03-01T14:54:58Z</dcterms:modified>
</cp:coreProperties>
</file>