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3CA4A-02C4-4CFD-89E2-EF302E2469BC}" type="datetimeFigureOut">
              <a:rPr lang="en-US" smtClean="0"/>
              <a:t>24-Mar-22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A180-2A48-4D6E-BC9B-590DE3DC8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471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3CA4A-02C4-4CFD-89E2-EF302E2469BC}" type="datetimeFigureOut">
              <a:rPr lang="en-US" smtClean="0"/>
              <a:t>24-Mar-22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A180-2A48-4D6E-BC9B-590DE3DC8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995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3CA4A-02C4-4CFD-89E2-EF302E2469BC}" type="datetimeFigureOut">
              <a:rPr lang="en-US" smtClean="0"/>
              <a:t>24-Mar-22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A180-2A48-4D6E-BC9B-590DE3DC8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45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3CA4A-02C4-4CFD-89E2-EF302E2469BC}" type="datetimeFigureOut">
              <a:rPr lang="en-US" smtClean="0"/>
              <a:t>24-Mar-22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A180-2A48-4D6E-BC9B-590DE3DC8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83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3CA4A-02C4-4CFD-89E2-EF302E2469BC}" type="datetimeFigureOut">
              <a:rPr lang="en-US" smtClean="0"/>
              <a:t>24-Mar-22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A180-2A48-4D6E-BC9B-590DE3DC8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910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3CA4A-02C4-4CFD-89E2-EF302E2469BC}" type="datetimeFigureOut">
              <a:rPr lang="en-US" smtClean="0"/>
              <a:t>24-Mar-22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A180-2A48-4D6E-BC9B-590DE3DC8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252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3CA4A-02C4-4CFD-89E2-EF302E2469BC}" type="datetimeFigureOut">
              <a:rPr lang="en-US" smtClean="0"/>
              <a:t>24-Mar-22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A180-2A48-4D6E-BC9B-590DE3DC8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302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3CA4A-02C4-4CFD-89E2-EF302E2469BC}" type="datetimeFigureOut">
              <a:rPr lang="en-US" smtClean="0"/>
              <a:t>24-Mar-22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A180-2A48-4D6E-BC9B-590DE3DC8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0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3CA4A-02C4-4CFD-89E2-EF302E2469BC}" type="datetimeFigureOut">
              <a:rPr lang="en-US" smtClean="0"/>
              <a:t>24-Mar-22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A180-2A48-4D6E-BC9B-590DE3DC8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30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3CA4A-02C4-4CFD-89E2-EF302E2469BC}" type="datetimeFigureOut">
              <a:rPr lang="en-US" smtClean="0"/>
              <a:t>24-Mar-22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A180-2A48-4D6E-BC9B-590DE3DC8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163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3CA4A-02C4-4CFD-89E2-EF302E2469BC}" type="datetimeFigureOut">
              <a:rPr lang="en-US" smtClean="0"/>
              <a:t>24-Mar-22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A180-2A48-4D6E-BC9B-590DE3DC8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68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3CA4A-02C4-4CFD-89E2-EF302E2469BC}" type="datetimeFigureOut">
              <a:rPr lang="en-US" smtClean="0"/>
              <a:t>24-Mar-22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CA180-2A48-4D6E-BC9B-590DE3DC8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27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بسم الله الرحمن الرحيم</a:t>
            </a:r>
            <a:br>
              <a:rPr lang="ar-SA" dirty="0"/>
            </a:br>
            <a:br>
              <a:rPr lang="ar-SA" dirty="0"/>
            </a:br>
            <a:r>
              <a:rPr lang="ar-SA" dirty="0"/>
              <a:t>السلام عليكم ورحمة الله</a:t>
            </a:r>
            <a:br>
              <a:rPr lang="ar-SA" dirty="0"/>
            </a:br>
            <a:r>
              <a:rPr lang="ar-SA" dirty="0"/>
              <a:t>اهلا سهلا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612" y="3634705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88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26938" y="1990641"/>
            <a:ext cx="36009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الي اللقاء</a:t>
            </a:r>
          </a:p>
          <a:p>
            <a:endParaRPr lang="ar-SA" dirty="0"/>
          </a:p>
          <a:p>
            <a:r>
              <a:rPr lang="ar-SA" dirty="0"/>
              <a:t>السلام عليكم ورحمة الله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7230" y="1561088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40817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96" y="3329949"/>
            <a:ext cx="1508760" cy="187452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693548" y="3329949"/>
            <a:ext cx="56261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dirty="0"/>
              <a:t>تعريف الأستاذ : </a:t>
            </a:r>
          </a:p>
          <a:p>
            <a:r>
              <a:rPr lang="ar-SA" sz="2800" dirty="0"/>
              <a:t>محمد مجيب الرحمن</a:t>
            </a:r>
          </a:p>
          <a:p>
            <a:r>
              <a:rPr lang="ar-SA" sz="2800" dirty="0"/>
              <a:t>الأستاذ المساعد</a:t>
            </a:r>
          </a:p>
          <a:p>
            <a:r>
              <a:rPr lang="ar-SA" sz="2800" dirty="0"/>
              <a:t>المدرسة المجددية الإسلا مية (العالم)</a:t>
            </a:r>
          </a:p>
          <a:p>
            <a:r>
              <a:rPr lang="ar-SA" sz="2800" dirty="0"/>
              <a:t>برى بارى – كالياكوير –غازى فور-</a:t>
            </a:r>
          </a:p>
        </p:txBody>
      </p:sp>
    </p:spTree>
    <p:extLst>
      <p:ext uri="{BB962C8B-B14F-4D97-AF65-F5344CB8AC3E}">
        <p14:creationId xmlns:p14="http://schemas.microsoft.com/office/powerpoint/2010/main" val="1718912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78829" y="1687133"/>
            <a:ext cx="449472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عنوان الدرس</a:t>
            </a:r>
          </a:p>
          <a:p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الصف العالم</a:t>
            </a:r>
          </a:p>
          <a:p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الورقة الثانية للفقه</a:t>
            </a:r>
          </a:p>
          <a:p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فرائض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3726" y="1687133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30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69735" y="2408349"/>
            <a:ext cx="50356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/>
              <a:t>اعلان الدرس</a:t>
            </a:r>
          </a:p>
          <a:p>
            <a:endParaRPr lang="ar-SA" sz="3600" dirty="0"/>
          </a:p>
          <a:p>
            <a:r>
              <a:rPr lang="ar-SA" sz="3600" dirty="0"/>
              <a:t> العول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142" y="2248150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792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5661" y="1859339"/>
            <a:ext cx="642067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النتائج من الدرس :</a:t>
            </a:r>
          </a:p>
          <a:p>
            <a:endParaRPr lang="ar-SA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يستطيع الطلاب بعد انتهاء هذا الدرس :</a:t>
            </a:r>
          </a:p>
          <a:p>
            <a:endParaRPr lang="ar-SA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ان يبينوا    معني العول   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ar-SA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ar-SA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ان  يفهموا  مسائل العول</a:t>
            </a:r>
          </a:p>
          <a:p>
            <a:endParaRPr lang="ar-SA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ar-SA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ان يقولوا  امثلة العول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9272" y="2642940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403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1391" y="3064542"/>
            <a:ext cx="709324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100" dirty="0">
                <a:latin typeface="Arial" panose="020B0604020202020204" pitchFamily="34" charset="0"/>
                <a:cs typeface="Arial" panose="020B0604020202020204" pitchFamily="34" charset="0"/>
              </a:rPr>
              <a:t>العول ان يزاد علي المخرج شيء\ من اجزائه اذ ضاق عن فرض-</a:t>
            </a:r>
          </a:p>
          <a:p>
            <a:endParaRPr lang="ar-SA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1100" dirty="0">
                <a:latin typeface="Arial" panose="020B0604020202020204" pitchFamily="34" charset="0"/>
                <a:cs typeface="Arial" panose="020B0604020202020204" pitchFamily="34" charset="0"/>
              </a:rPr>
              <a:t>اعلم ان مجموع المخارج سبعة أربعة منها لا تعول وهي الاثنان- والثلاثة- والاربعة والثمانية-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1633" y="2375637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6537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3541" y="2016803"/>
            <a:ext cx="5112913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600" dirty="0">
                <a:latin typeface="Arial" panose="020B0604020202020204" pitchFamily="34" charset="0"/>
                <a:cs typeface="Arial" panose="020B0604020202020204" pitchFamily="34" charset="0"/>
              </a:rPr>
              <a:t>وثلثه منها قد تعول اما الستة فأنها تعول الي عشرة وترا وشفعا-</a:t>
            </a:r>
          </a:p>
          <a:p>
            <a:endParaRPr lang="ar-S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469779" y="3543679"/>
            <a:ext cx="38379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6789309" y="2965686"/>
            <a:ext cx="682580" cy="643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307684" y="3377603"/>
            <a:ext cx="17346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400" dirty="0"/>
              <a:t>6-7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6337806" y="3562269"/>
            <a:ext cx="13136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400" dirty="0"/>
              <a:t>الزوج</a:t>
            </a:r>
          </a:p>
          <a:p>
            <a:endParaRPr lang="ar-SA" sz="1400" dirty="0"/>
          </a:p>
          <a:p>
            <a:r>
              <a:rPr lang="ar-SA" sz="1400" dirty="0"/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15823" y="3781209"/>
            <a:ext cx="15712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400" dirty="0"/>
              <a:t>اختا ن لاب وام</a:t>
            </a:r>
          </a:p>
          <a:p>
            <a:endParaRPr lang="ar-SA" sz="1400" dirty="0"/>
          </a:p>
          <a:p>
            <a:r>
              <a:rPr lang="ar-SA" sz="1400" dirty="0"/>
              <a:t> 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34020" y="2918326"/>
            <a:ext cx="1017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400" dirty="0"/>
              <a:t>6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4500554" y="3240297"/>
            <a:ext cx="9743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400" dirty="0"/>
              <a:t>عول7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898037" y="6201164"/>
            <a:ext cx="15068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400" dirty="0"/>
              <a:t> 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4238549" y="5620837"/>
            <a:ext cx="1287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400" dirty="0"/>
              <a:t>  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3375665" y="6201164"/>
            <a:ext cx="1854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400" dirty="0"/>
              <a:t> </a:t>
            </a:r>
          </a:p>
          <a:p>
            <a:r>
              <a:rPr lang="ar-SA" sz="1400" dirty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84324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0303" y="492565"/>
            <a:ext cx="719929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dirty="0"/>
              <a:t>واما اثنا عشر فهي تعول الي سبعة عشر وترا  لا شفعا </a:t>
            </a:r>
            <a:r>
              <a:rPr lang="ar-SA" sz="1400" dirty="0"/>
              <a:t>–</a:t>
            </a:r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ar-SA" sz="1400" dirty="0"/>
          </a:p>
          <a:p>
            <a:endParaRPr lang="ar-SA" sz="1400" dirty="0"/>
          </a:p>
          <a:p>
            <a:endParaRPr lang="ar-SA" sz="1400" dirty="0"/>
          </a:p>
          <a:p>
            <a:endParaRPr lang="ar-SA" sz="1400" dirty="0"/>
          </a:p>
          <a:p>
            <a:endParaRPr lang="ar-SA" sz="1400" dirty="0"/>
          </a:p>
          <a:p>
            <a:endParaRPr lang="ar-SA" sz="1400" dirty="0"/>
          </a:p>
          <a:p>
            <a:endParaRPr lang="ar-SA" sz="1400" dirty="0"/>
          </a:p>
          <a:p>
            <a:endParaRPr lang="ar-SA" sz="1400" dirty="0"/>
          </a:p>
          <a:p>
            <a:endParaRPr lang="ar-SA" sz="1400" dirty="0"/>
          </a:p>
          <a:p>
            <a:endParaRPr lang="en-US" sz="1400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813300" y="2618676"/>
            <a:ext cx="6181859" cy="515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380748" y="2644434"/>
            <a:ext cx="40906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400" dirty="0"/>
              <a:t>اختان لاب وام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6199725" y="2600834"/>
            <a:ext cx="12621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ar-SA" sz="1400" dirty="0"/>
          </a:p>
          <a:p>
            <a:r>
              <a:rPr lang="ar-SA" sz="1400" b="1" dirty="0"/>
              <a:t>8</a:t>
            </a:r>
          </a:p>
          <a:p>
            <a:endParaRPr lang="ar-SA" sz="1400" dirty="0"/>
          </a:p>
          <a:p>
            <a:endParaRPr lang="ar-SA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295104" y="2600834"/>
            <a:ext cx="890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400" dirty="0"/>
              <a:t>اخت لاب</a:t>
            </a:r>
            <a:endParaRPr lang="ar-S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7392473" y="2727016"/>
            <a:ext cx="796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400" dirty="0"/>
              <a:t>زوجة</a:t>
            </a:r>
          </a:p>
          <a:p>
            <a:r>
              <a:rPr lang="ar-SA" sz="1400" dirty="0"/>
              <a:t>3</a:t>
            </a:r>
            <a:endParaRPr lang="en-US" sz="1400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7461855" y="1861168"/>
            <a:ext cx="533304" cy="739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278914" y="2144606"/>
            <a:ext cx="636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400" dirty="0"/>
              <a:t>12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4191674" y="1966365"/>
            <a:ext cx="1168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400" dirty="0"/>
              <a:t>عول13</a:t>
            </a:r>
            <a:endParaRPr lang="en-US" sz="1400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86962" y="1661413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373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5855" y="915627"/>
            <a:ext cx="42483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واما أربعة وعشرون فأنها تعول  الي سبعة وعشرين عولا واحدا كما في الأسئلة المنبرية وهي امرأة وبنتان وابوان- </a:t>
            </a:r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135030" y="3058789"/>
            <a:ext cx="4037926" cy="161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7655065" y="2516623"/>
            <a:ext cx="582627" cy="5421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614605" y="3131618"/>
            <a:ext cx="720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زوجة</a:t>
            </a:r>
          </a:p>
          <a:p>
            <a:r>
              <a:rPr lang="ar-SA" dirty="0"/>
              <a:t>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534318" y="3074974"/>
            <a:ext cx="1238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>بنتان</a:t>
            </a:r>
          </a:p>
          <a:p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30350" y="3115433"/>
            <a:ext cx="849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اب</a:t>
            </a:r>
          </a:p>
          <a:p>
            <a:r>
              <a:rPr lang="ar-SA" dirty="0"/>
              <a:t>4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086478" y="3074974"/>
            <a:ext cx="720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ام</a:t>
            </a:r>
          </a:p>
          <a:p>
            <a:r>
              <a:rPr lang="ar-SA" dirty="0"/>
              <a:t>4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347568" y="2403335"/>
            <a:ext cx="825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24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328" y="1372358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10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183</Words>
  <Application>Microsoft Office PowerPoint</Application>
  <PresentationFormat>Widescreen</PresentationFormat>
  <Paragraphs>97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بسم الله الرحمن الرحيم  السلام عليكم ورحمة الله اهلا سهلا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 السلام عليكم ورحمة الله اهلا سهلا</dc:title>
  <dc:creator>Microsoft account</dc:creator>
  <cp:lastModifiedBy>mozibur rahman</cp:lastModifiedBy>
  <cp:revision>29</cp:revision>
  <dcterms:created xsi:type="dcterms:W3CDTF">2020-10-19T22:56:41Z</dcterms:created>
  <dcterms:modified xsi:type="dcterms:W3CDTF">2022-03-24T02:53:35Z</dcterms:modified>
</cp:coreProperties>
</file>