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7" r:id="rId2"/>
    <p:sldId id="266" r:id="rId3"/>
    <p:sldId id="286" r:id="rId4"/>
    <p:sldId id="260" r:id="rId5"/>
    <p:sldId id="283" r:id="rId6"/>
    <p:sldId id="285" r:id="rId7"/>
    <p:sldId id="267" r:id="rId8"/>
    <p:sldId id="268" r:id="rId9"/>
    <p:sldId id="272" r:id="rId10"/>
    <p:sldId id="269" r:id="rId11"/>
    <p:sldId id="273" r:id="rId12"/>
    <p:sldId id="284" r:id="rId13"/>
    <p:sldId id="264" r:id="rId14"/>
    <p:sldId id="271" r:id="rId15"/>
    <p:sldId id="274" r:id="rId16"/>
    <p:sldId id="275" r:id="rId17"/>
    <p:sldId id="276" r:id="rId18"/>
    <p:sldId id="277" r:id="rId19"/>
    <p:sldId id="270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DEF"/>
    <a:srgbClr val="FFFF66"/>
    <a:srgbClr val="F49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n-IN"/>
              <a:t>সারণি- খাদ্য শস্য উৎপাদন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290804841971E-2"/>
          <c:y val="0.26685811737954285"/>
          <c:w val="0.91809015648709913"/>
          <c:h val="0.647180045813754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০১৩-২০১৪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আউশ</c:v>
                </c:pt>
                <c:pt idx="1">
                  <c:v>আমন</c:v>
                </c:pt>
                <c:pt idx="2">
                  <c:v>বোরো</c:v>
                </c:pt>
                <c:pt idx="3">
                  <c:v>মোটা চাল</c:v>
                </c:pt>
                <c:pt idx="4">
                  <c:v>গম</c:v>
                </c:pt>
                <c:pt idx="5">
                  <c:v>ভুট্টা</c:v>
                </c:pt>
                <c:pt idx="6">
                  <c:v>মোট</c:v>
                </c:pt>
              </c:strCache>
            </c:strRef>
          </c:cat>
          <c:val>
            <c:numRef>
              <c:f>Sheet1!$B$2:$B$8</c:f>
              <c:numCache>
                <c:formatCode>[$-5000445]0.##</c:formatCode>
                <c:ptCount val="7"/>
                <c:pt idx="0">
                  <c:v>23.26</c:v>
                </c:pt>
                <c:pt idx="1">
                  <c:v>130.22999999999999</c:v>
                </c:pt>
                <c:pt idx="2">
                  <c:v>190.07</c:v>
                </c:pt>
                <c:pt idx="3">
                  <c:v>343.56</c:v>
                </c:pt>
                <c:pt idx="4">
                  <c:v>13.02</c:v>
                </c:pt>
                <c:pt idx="5">
                  <c:v>25.16</c:v>
                </c:pt>
                <c:pt idx="6">
                  <c:v>381.74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3-44BF-9CD3-4F76155F61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২০১৪-২০১৫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আউশ</c:v>
                </c:pt>
                <c:pt idx="1">
                  <c:v>আমন</c:v>
                </c:pt>
                <c:pt idx="2">
                  <c:v>বোরো</c:v>
                </c:pt>
                <c:pt idx="3">
                  <c:v>মোটা চাল</c:v>
                </c:pt>
                <c:pt idx="4">
                  <c:v>গম</c:v>
                </c:pt>
                <c:pt idx="5">
                  <c:v>ভুট্টা</c:v>
                </c:pt>
                <c:pt idx="6">
                  <c:v>মোট</c:v>
                </c:pt>
              </c:strCache>
            </c:strRef>
          </c:cat>
          <c:val>
            <c:numRef>
              <c:f>Sheet1!$C$2:$C$8</c:f>
              <c:numCache>
                <c:formatCode>[$-5000445]0.##</c:formatCode>
                <c:ptCount val="7"/>
                <c:pt idx="0">
                  <c:v>23.28</c:v>
                </c:pt>
                <c:pt idx="1">
                  <c:v>131.9</c:v>
                </c:pt>
                <c:pt idx="2">
                  <c:v>191.92</c:v>
                </c:pt>
                <c:pt idx="3">
                  <c:v>347.1</c:v>
                </c:pt>
                <c:pt idx="4">
                  <c:v>13.48</c:v>
                </c:pt>
                <c:pt idx="5">
                  <c:v>23.61</c:v>
                </c:pt>
                <c:pt idx="6">
                  <c:v>384.19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63-44BF-9CD3-4F76155F61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২০১৫-২০১৬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আউশ</c:v>
                </c:pt>
                <c:pt idx="1">
                  <c:v>আমন</c:v>
                </c:pt>
                <c:pt idx="2">
                  <c:v>বোরো</c:v>
                </c:pt>
                <c:pt idx="3">
                  <c:v>মোটা চাল</c:v>
                </c:pt>
                <c:pt idx="4">
                  <c:v>গম</c:v>
                </c:pt>
                <c:pt idx="5">
                  <c:v>ভুট্টা</c:v>
                </c:pt>
                <c:pt idx="6">
                  <c:v>মোট</c:v>
                </c:pt>
              </c:strCache>
            </c:strRef>
          </c:cat>
          <c:val>
            <c:numRef>
              <c:f>Sheet1!$D$2:$D$8</c:f>
              <c:numCache>
                <c:formatCode>[$-5000445]0.##</c:formatCode>
                <c:ptCount val="7"/>
                <c:pt idx="0">
                  <c:v>22.89</c:v>
                </c:pt>
                <c:pt idx="1">
                  <c:v>134.83000000000001</c:v>
                </c:pt>
                <c:pt idx="2">
                  <c:v>189.38</c:v>
                </c:pt>
                <c:pt idx="3">
                  <c:v>347.1</c:v>
                </c:pt>
                <c:pt idx="4">
                  <c:v>13.48</c:v>
                </c:pt>
                <c:pt idx="5">
                  <c:v>25.59</c:v>
                </c:pt>
                <c:pt idx="6">
                  <c:v>388.17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63-44BF-9CD3-4F76155F61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২০১৬-২০১৭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আউশ</c:v>
                </c:pt>
                <c:pt idx="1">
                  <c:v>আমন</c:v>
                </c:pt>
                <c:pt idx="2">
                  <c:v>বোরো</c:v>
                </c:pt>
                <c:pt idx="3">
                  <c:v>মোটা চাল</c:v>
                </c:pt>
                <c:pt idx="4">
                  <c:v>গম</c:v>
                </c:pt>
                <c:pt idx="5">
                  <c:v>ভুট্টা</c:v>
                </c:pt>
                <c:pt idx="6">
                  <c:v>মোট</c:v>
                </c:pt>
              </c:strCache>
            </c:strRef>
          </c:cat>
          <c:val>
            <c:numRef>
              <c:f>Sheet1!$E$2:$E$8</c:f>
              <c:numCache>
                <c:formatCode>[$-5000445]0.##</c:formatCode>
                <c:ptCount val="7"/>
                <c:pt idx="0">
                  <c:v>21.34</c:v>
                </c:pt>
                <c:pt idx="1">
                  <c:v>136.56</c:v>
                </c:pt>
                <c:pt idx="2">
                  <c:v>180.16</c:v>
                </c:pt>
                <c:pt idx="3">
                  <c:v>338.6</c:v>
                </c:pt>
                <c:pt idx="4">
                  <c:v>13.12</c:v>
                </c:pt>
                <c:pt idx="5">
                  <c:v>35.159999999999997</c:v>
                </c:pt>
                <c:pt idx="6">
                  <c:v>386.34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63-44BF-9CD3-4F76155F61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২০১৭-২০১৮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আউশ</c:v>
                </c:pt>
                <c:pt idx="1">
                  <c:v>আমন</c:v>
                </c:pt>
                <c:pt idx="2">
                  <c:v>বোরো</c:v>
                </c:pt>
                <c:pt idx="3">
                  <c:v>মোটা চাল</c:v>
                </c:pt>
                <c:pt idx="4">
                  <c:v>গম</c:v>
                </c:pt>
                <c:pt idx="5">
                  <c:v>ভুট্টা</c:v>
                </c:pt>
                <c:pt idx="6">
                  <c:v>মোট</c:v>
                </c:pt>
              </c:strCache>
            </c:strRef>
          </c:cat>
          <c:val>
            <c:numRef>
              <c:f>Sheet1!$F$2:$F$8</c:f>
              <c:numCache>
                <c:formatCode>[$-5000445]0.##</c:formatCode>
                <c:ptCount val="7"/>
                <c:pt idx="0">
                  <c:v>27.09</c:v>
                </c:pt>
                <c:pt idx="1">
                  <c:v>138.63999999999999</c:v>
                </c:pt>
                <c:pt idx="2">
                  <c:v>190.41</c:v>
                </c:pt>
                <c:pt idx="3">
                  <c:v>12.8</c:v>
                </c:pt>
                <c:pt idx="4">
                  <c:v>12.8</c:v>
                </c:pt>
                <c:pt idx="5">
                  <c:v>38.200000000000003</c:v>
                </c:pt>
                <c:pt idx="6">
                  <c:v>407.14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63-44BF-9CD3-4F76155F6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075567"/>
        <c:axId val="385081391"/>
      </c:barChart>
      <c:catAx>
        <c:axId val="38507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81391"/>
        <c:crosses val="autoZero"/>
        <c:auto val="1"/>
        <c:lblAlgn val="ctr"/>
        <c:lblOffset val="100"/>
        <c:noMultiLvlLbl val="0"/>
      </c:catAx>
      <c:valAx>
        <c:axId val="38508139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7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A63F1-F6FF-4F88-B1B6-BAEF2DBDA7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7C3957-7281-4F2B-BB09-2B03527770C4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5F85ED1-1D29-4D6C-89E6-A242611B3DAA}" type="parTrans" cxnId="{67B9A6BA-F914-4355-AE7A-82B4F32C26C0}">
      <dgm:prSet/>
      <dgm:spPr/>
      <dgm:t>
        <a:bodyPr/>
        <a:lstStyle/>
        <a:p>
          <a:endParaRPr lang="en-US"/>
        </a:p>
      </dgm:t>
    </dgm:pt>
    <dgm:pt modelId="{9A5C8CA6-8C65-43B3-9492-C83F63CCEBC6}" type="sibTrans" cxnId="{67B9A6BA-F914-4355-AE7A-82B4F32C26C0}">
      <dgm:prSet/>
      <dgm:spPr/>
      <dgm:t>
        <a:bodyPr/>
        <a:lstStyle/>
        <a:p>
          <a:endParaRPr lang="en-US"/>
        </a:p>
      </dgm:t>
    </dgm:pt>
    <dgm:pt modelId="{6CA623A1-C44A-46AE-BF91-4D28190837B2}">
      <dgm:prSet phldrT="[Text]" custT="1"/>
      <dgm:spPr/>
      <dgm:t>
        <a:bodyPr/>
        <a:lstStyle/>
        <a:p>
          <a:r>
            <a:rPr lang="en-US" sz="2400">
              <a:latin typeface="NikoshBAN" panose="02000000000000000000" pitchFamily="2" charset="0"/>
              <a:cs typeface="NikoshBAN" panose="02000000000000000000" pitchFamily="2" charset="0"/>
            </a:rPr>
            <a:t>মৌলিক/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23440C3-3123-423D-92F3-A714E1F3A90C}" type="parTrans" cxnId="{0A88A155-C809-4BD9-AC6A-E9043A3B8D70}">
      <dgm:prSet/>
      <dgm:spPr/>
      <dgm:t>
        <a:bodyPr/>
        <a:lstStyle/>
        <a:p>
          <a:endParaRPr lang="en-US"/>
        </a:p>
      </dgm:t>
    </dgm:pt>
    <dgm:pt modelId="{8A7B6E08-4435-4DD3-9421-6F57832B4E9B}" type="sibTrans" cxnId="{0A88A155-C809-4BD9-AC6A-E9043A3B8D70}">
      <dgm:prSet/>
      <dgm:spPr/>
      <dgm:t>
        <a:bodyPr/>
        <a:lstStyle/>
        <a:p>
          <a:endParaRPr lang="en-US"/>
        </a:p>
      </dgm:t>
    </dgm:pt>
    <dgm:pt modelId="{45C01457-7C6E-4E42-A4BA-B144CF52AA20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76B87CCF-0DDF-4B6F-91A8-3D601649BF74}" type="parTrans" cxnId="{10328141-5692-4646-8764-44ED82937DF3}">
      <dgm:prSet/>
      <dgm:spPr/>
      <dgm:t>
        <a:bodyPr/>
        <a:lstStyle/>
        <a:p>
          <a:endParaRPr lang="en-US"/>
        </a:p>
      </dgm:t>
    </dgm:pt>
    <dgm:pt modelId="{B86D83B0-9DA8-434E-8CD2-D2EDCBDCB3FC}" type="sibTrans" cxnId="{10328141-5692-4646-8764-44ED82937DF3}">
      <dgm:prSet/>
      <dgm:spPr/>
      <dgm:t>
        <a:bodyPr/>
        <a:lstStyle/>
        <a:p>
          <a:endParaRPr lang="en-US"/>
        </a:p>
      </dgm:t>
    </dgm:pt>
    <dgm:pt modelId="{FDDEAC38-3898-4B3A-A13A-3713A3FF5BE4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ঘুম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B00A5E-F27D-4141-A34E-D70D2B695E92}" type="parTrans" cxnId="{08B06569-0637-447D-BB77-A67A7DBFE4D8}">
      <dgm:prSet/>
      <dgm:spPr/>
      <dgm:t>
        <a:bodyPr/>
        <a:lstStyle/>
        <a:p>
          <a:endParaRPr lang="en-US"/>
        </a:p>
      </dgm:t>
    </dgm:pt>
    <dgm:pt modelId="{E1AC0332-26D0-42DE-BBAF-7C48F542B28A}" type="sibTrans" cxnId="{08B06569-0637-447D-BB77-A67A7DBFE4D8}">
      <dgm:prSet/>
      <dgm:spPr/>
      <dgm:t>
        <a:bodyPr/>
        <a:lstStyle/>
        <a:p>
          <a:endParaRPr lang="en-US"/>
        </a:p>
      </dgm:t>
    </dgm:pt>
    <dgm:pt modelId="{3F0F49B8-962C-4AE9-BA25-5CD1A42CE720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09274351-25F2-4906-9BFF-C6C782F93F1E}" type="parTrans" cxnId="{3FB843FF-88C8-4108-BEC4-AAC56D7E97A1}">
      <dgm:prSet/>
      <dgm:spPr/>
      <dgm:t>
        <a:bodyPr/>
        <a:lstStyle/>
        <a:p>
          <a:endParaRPr lang="en-US"/>
        </a:p>
      </dgm:t>
    </dgm:pt>
    <dgm:pt modelId="{87A8FFA3-ADF3-4BC0-A19A-CB7A927F287A}" type="sibTrans" cxnId="{3FB843FF-88C8-4108-BEC4-AAC56D7E97A1}">
      <dgm:prSet/>
      <dgm:spPr/>
      <dgm:t>
        <a:bodyPr/>
        <a:lstStyle/>
        <a:p>
          <a:endParaRPr lang="en-US"/>
        </a:p>
      </dgm:t>
    </dgm:pt>
    <dgm:pt modelId="{715BF31B-BC65-4A33-898B-DFAEB6B77C51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বস্ত্র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5C0270-F3EF-4DBD-9FE9-B6BEB4B5E747}" type="parTrans" cxnId="{D65CE2E8-22F6-42F1-8FB9-9CD50C17477A}">
      <dgm:prSet/>
      <dgm:spPr/>
      <dgm:t>
        <a:bodyPr/>
        <a:lstStyle/>
        <a:p>
          <a:endParaRPr lang="en-US"/>
        </a:p>
      </dgm:t>
    </dgm:pt>
    <dgm:pt modelId="{D51A274D-F0F2-419E-8DB2-20CC5DB9DFA3}" type="sibTrans" cxnId="{D65CE2E8-22F6-42F1-8FB9-9CD50C17477A}">
      <dgm:prSet/>
      <dgm:spPr/>
      <dgm:t>
        <a:bodyPr/>
        <a:lstStyle/>
        <a:p>
          <a:endParaRPr lang="en-US"/>
        </a:p>
      </dgm:t>
    </dgm:pt>
    <dgm:pt modelId="{84D603EC-27A2-46DC-AD5C-97C4EB7E54C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409B49-F067-4E34-9921-F8EB3E26937D}" type="parTrans" cxnId="{A1BF396B-229E-47BB-A64B-276E571F1B0C}">
      <dgm:prSet/>
      <dgm:spPr/>
      <dgm:t>
        <a:bodyPr/>
        <a:lstStyle/>
        <a:p>
          <a:endParaRPr lang="en-US"/>
        </a:p>
      </dgm:t>
    </dgm:pt>
    <dgm:pt modelId="{EB2F6E08-4633-40C2-AF5E-13743CDAF079}" type="sibTrans" cxnId="{A1BF396B-229E-47BB-A64B-276E571F1B0C}">
      <dgm:prSet/>
      <dgm:spPr/>
      <dgm:t>
        <a:bodyPr/>
        <a:lstStyle/>
        <a:p>
          <a:endParaRPr lang="en-US"/>
        </a:p>
      </dgm:t>
    </dgm:pt>
    <dgm:pt modelId="{994CC89A-743E-4348-95F6-3DFA3ABB0AE1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60E42BC-B54A-46B5-A508-0AE4831B4F09}" type="parTrans" cxnId="{5F52760E-347A-4226-B180-737C2FB46FBC}">
      <dgm:prSet/>
      <dgm:spPr/>
      <dgm:t>
        <a:bodyPr/>
        <a:lstStyle/>
        <a:p>
          <a:endParaRPr lang="en-US"/>
        </a:p>
      </dgm:t>
    </dgm:pt>
    <dgm:pt modelId="{843E02E2-4DEB-4CB5-92A1-5512B5D797E8}" type="sibTrans" cxnId="{5F52760E-347A-4226-B180-737C2FB46FBC}">
      <dgm:prSet/>
      <dgm:spPr/>
      <dgm:t>
        <a:bodyPr/>
        <a:lstStyle/>
        <a:p>
          <a:endParaRPr lang="en-US"/>
        </a:p>
      </dgm:t>
    </dgm:pt>
    <dgm:pt modelId="{A4483283-283C-4124-AC1F-D81B39914FC8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068D64-EBAD-48FA-8A5B-B07BBD3B4475}" type="parTrans" cxnId="{F896525B-E64D-4E11-94AA-BC4AE7F6D5B0}">
      <dgm:prSet/>
      <dgm:spPr/>
      <dgm:t>
        <a:bodyPr/>
        <a:lstStyle/>
        <a:p>
          <a:endParaRPr lang="en-US"/>
        </a:p>
      </dgm:t>
    </dgm:pt>
    <dgm:pt modelId="{12E6DBC1-6025-4865-86D3-6543D3708A3F}" type="sibTrans" cxnId="{F896525B-E64D-4E11-94AA-BC4AE7F6D5B0}">
      <dgm:prSet/>
      <dgm:spPr/>
      <dgm:t>
        <a:bodyPr/>
        <a:lstStyle/>
        <a:p>
          <a:endParaRPr lang="en-US"/>
        </a:p>
      </dgm:t>
    </dgm:pt>
    <dgm:pt modelId="{BA749B44-2526-49F8-8007-CBED28EE7839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যৌন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6D07847-B1CF-410C-937A-B543225CC1A3}" type="parTrans" cxnId="{2EDCCBB0-598D-4EAA-98FF-D8FFBB09B840}">
      <dgm:prSet/>
      <dgm:spPr/>
      <dgm:t>
        <a:bodyPr/>
        <a:lstStyle/>
        <a:p>
          <a:endParaRPr lang="en-US"/>
        </a:p>
      </dgm:t>
    </dgm:pt>
    <dgm:pt modelId="{F4AEEAD4-6245-4BD5-9D32-6B0774885CCA}" type="sibTrans" cxnId="{2EDCCBB0-598D-4EAA-98FF-D8FFBB09B840}">
      <dgm:prSet/>
      <dgm:spPr/>
      <dgm:t>
        <a:bodyPr/>
        <a:lstStyle/>
        <a:p>
          <a:endParaRPr lang="en-US"/>
        </a:p>
      </dgm:t>
    </dgm:pt>
    <dgm:pt modelId="{E67C8231-0AFE-43F1-8788-0F364301068D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চিত্ত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বিনোদন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C01883-50A3-440A-A4FA-782B32FBA5FB}" type="parTrans" cxnId="{F64FC8DA-3800-42A4-8789-5D444E26D81F}">
      <dgm:prSet/>
      <dgm:spPr/>
      <dgm:t>
        <a:bodyPr/>
        <a:lstStyle/>
        <a:p>
          <a:endParaRPr lang="en-US"/>
        </a:p>
      </dgm:t>
    </dgm:pt>
    <dgm:pt modelId="{183D8B11-C0F9-4281-9B03-432FF9ACF6D6}" type="sibTrans" cxnId="{F64FC8DA-3800-42A4-8789-5D444E26D81F}">
      <dgm:prSet/>
      <dgm:spPr/>
      <dgm:t>
        <a:bodyPr/>
        <a:lstStyle/>
        <a:p>
          <a:endParaRPr lang="en-US"/>
        </a:p>
      </dgm:t>
    </dgm:pt>
    <dgm:pt modelId="{D83DB160-5A70-4828-B1AF-44F9D81DED90}" type="pres">
      <dgm:prSet presAssocID="{08FA63F1-F6FF-4F88-B1B6-BAEF2DBDA7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E89021-1076-48C7-950B-7088E320F25C}" type="pres">
      <dgm:prSet presAssocID="{447C3957-7281-4F2B-BB09-2B03527770C4}" presName="root1" presStyleCnt="0"/>
      <dgm:spPr/>
    </dgm:pt>
    <dgm:pt modelId="{D4BD7978-F7D3-4AE0-BA07-85EBCDFC4779}" type="pres">
      <dgm:prSet presAssocID="{447C3957-7281-4F2B-BB09-2B03527770C4}" presName="LevelOneTextNode" presStyleLbl="node0" presStyleIdx="0" presStyleCnt="1" custScaleX="235671" custScaleY="315767" custLinFactNeighborX="-53717" custLinFactNeighborY="-10760">
        <dgm:presLayoutVars>
          <dgm:chPref val="3"/>
        </dgm:presLayoutVars>
      </dgm:prSet>
      <dgm:spPr/>
    </dgm:pt>
    <dgm:pt modelId="{719FF90B-2CD9-4F06-A684-EF56FF69846D}" type="pres">
      <dgm:prSet presAssocID="{447C3957-7281-4F2B-BB09-2B03527770C4}" presName="level2hierChild" presStyleCnt="0"/>
      <dgm:spPr/>
    </dgm:pt>
    <dgm:pt modelId="{FA24FA30-D387-4C8B-882E-4ED2799103BE}" type="pres">
      <dgm:prSet presAssocID="{923440C3-3123-423D-92F3-A714E1F3A90C}" presName="conn2-1" presStyleLbl="parChTrans1D2" presStyleIdx="0" presStyleCnt="2"/>
      <dgm:spPr/>
    </dgm:pt>
    <dgm:pt modelId="{4D07602B-B662-4C40-ACD0-BEAD1B3E7D73}" type="pres">
      <dgm:prSet presAssocID="{923440C3-3123-423D-92F3-A714E1F3A90C}" presName="connTx" presStyleLbl="parChTrans1D2" presStyleIdx="0" presStyleCnt="2"/>
      <dgm:spPr/>
    </dgm:pt>
    <dgm:pt modelId="{60DB87CA-CE50-43D0-9B5D-A59682FBB981}" type="pres">
      <dgm:prSet presAssocID="{6CA623A1-C44A-46AE-BF91-4D28190837B2}" presName="root2" presStyleCnt="0"/>
      <dgm:spPr/>
    </dgm:pt>
    <dgm:pt modelId="{AF125C86-5F06-44F2-ACDA-E63F710F5371}" type="pres">
      <dgm:prSet presAssocID="{6CA623A1-C44A-46AE-BF91-4D28190837B2}" presName="LevelTwoTextNode" presStyleLbl="node2" presStyleIdx="0" presStyleCnt="2" custScaleX="254281" custScaleY="214654" custLinFactNeighborX="-13272" custLinFactNeighborY="34106">
        <dgm:presLayoutVars>
          <dgm:chPref val="3"/>
        </dgm:presLayoutVars>
      </dgm:prSet>
      <dgm:spPr/>
    </dgm:pt>
    <dgm:pt modelId="{867F4576-DAA3-4800-98DA-9AA040990B9A}" type="pres">
      <dgm:prSet presAssocID="{6CA623A1-C44A-46AE-BF91-4D28190837B2}" presName="level3hierChild" presStyleCnt="0"/>
      <dgm:spPr/>
    </dgm:pt>
    <dgm:pt modelId="{30C104B5-A0F4-4A98-9B42-D1722DFCEC3F}" type="pres">
      <dgm:prSet presAssocID="{76B87CCF-0DDF-4B6F-91A8-3D601649BF74}" presName="conn2-1" presStyleLbl="parChTrans1D3" presStyleIdx="0" presStyleCnt="8"/>
      <dgm:spPr/>
    </dgm:pt>
    <dgm:pt modelId="{945CD37F-18C1-4045-AC7D-B2901A3C4EC3}" type="pres">
      <dgm:prSet presAssocID="{76B87CCF-0DDF-4B6F-91A8-3D601649BF74}" presName="connTx" presStyleLbl="parChTrans1D3" presStyleIdx="0" presStyleCnt="8"/>
      <dgm:spPr/>
    </dgm:pt>
    <dgm:pt modelId="{3007D8C5-D785-440F-B34D-E24E2801F290}" type="pres">
      <dgm:prSet presAssocID="{45C01457-7C6E-4E42-A4BA-B144CF52AA20}" presName="root2" presStyleCnt="0"/>
      <dgm:spPr/>
    </dgm:pt>
    <dgm:pt modelId="{707AEE4C-322D-414C-93EA-760090270884}" type="pres">
      <dgm:prSet presAssocID="{45C01457-7C6E-4E42-A4BA-B144CF52AA20}" presName="LevelTwoTextNode" presStyleLbl="node3" presStyleIdx="0" presStyleCnt="8" custScaleX="142261" custLinFactX="100000" custLinFactNeighborX="154654" custLinFactNeighborY="-899">
        <dgm:presLayoutVars>
          <dgm:chPref val="3"/>
        </dgm:presLayoutVars>
      </dgm:prSet>
      <dgm:spPr/>
    </dgm:pt>
    <dgm:pt modelId="{2FE270AA-97B2-4E0C-A3D0-4E313D09BC91}" type="pres">
      <dgm:prSet presAssocID="{45C01457-7C6E-4E42-A4BA-B144CF52AA20}" presName="level3hierChild" presStyleCnt="0"/>
      <dgm:spPr/>
    </dgm:pt>
    <dgm:pt modelId="{E523EDB2-59F9-4739-926D-9B729BA6A7C2}" type="pres">
      <dgm:prSet presAssocID="{ABB00A5E-F27D-4141-A34E-D70D2B695E92}" presName="conn2-1" presStyleLbl="parChTrans1D3" presStyleIdx="1" presStyleCnt="8"/>
      <dgm:spPr/>
    </dgm:pt>
    <dgm:pt modelId="{DF6E34FF-15AF-471B-8535-4F25649AC191}" type="pres">
      <dgm:prSet presAssocID="{ABB00A5E-F27D-4141-A34E-D70D2B695E92}" presName="connTx" presStyleLbl="parChTrans1D3" presStyleIdx="1" presStyleCnt="8"/>
      <dgm:spPr/>
    </dgm:pt>
    <dgm:pt modelId="{E8F8FFED-5B19-4CA0-AB3B-F98A4C3D2561}" type="pres">
      <dgm:prSet presAssocID="{FDDEAC38-3898-4B3A-A13A-3713A3FF5BE4}" presName="root2" presStyleCnt="0"/>
      <dgm:spPr/>
    </dgm:pt>
    <dgm:pt modelId="{2E4C1677-5BC9-415A-9614-843B7A6DEDF6}" type="pres">
      <dgm:prSet presAssocID="{FDDEAC38-3898-4B3A-A13A-3713A3FF5BE4}" presName="LevelTwoTextNode" presStyleLbl="node3" presStyleIdx="1" presStyleCnt="8" custScaleX="144225" custScaleY="96517" custLinFactX="100000" custLinFactNeighborX="153479" custLinFactNeighborY="1974">
        <dgm:presLayoutVars>
          <dgm:chPref val="3"/>
        </dgm:presLayoutVars>
      </dgm:prSet>
      <dgm:spPr/>
    </dgm:pt>
    <dgm:pt modelId="{DED51A28-9249-44DE-9D68-5D3EBCBE7EC4}" type="pres">
      <dgm:prSet presAssocID="{FDDEAC38-3898-4B3A-A13A-3713A3FF5BE4}" presName="level3hierChild" presStyleCnt="0"/>
      <dgm:spPr/>
    </dgm:pt>
    <dgm:pt modelId="{5DD15D85-9BF9-4962-8887-DBF824570D6A}" type="pres">
      <dgm:prSet presAssocID="{36D07847-B1CF-410C-937A-B543225CC1A3}" presName="conn2-1" presStyleLbl="parChTrans1D3" presStyleIdx="2" presStyleCnt="8"/>
      <dgm:spPr/>
    </dgm:pt>
    <dgm:pt modelId="{71577D0D-66BA-4829-9327-756E3FA6DED1}" type="pres">
      <dgm:prSet presAssocID="{36D07847-B1CF-410C-937A-B543225CC1A3}" presName="connTx" presStyleLbl="parChTrans1D3" presStyleIdx="2" presStyleCnt="8"/>
      <dgm:spPr/>
    </dgm:pt>
    <dgm:pt modelId="{5E26FE94-B22B-42CB-A831-C8C848D7ADC5}" type="pres">
      <dgm:prSet presAssocID="{BA749B44-2526-49F8-8007-CBED28EE7839}" presName="root2" presStyleCnt="0"/>
      <dgm:spPr/>
    </dgm:pt>
    <dgm:pt modelId="{160D3C05-B9C6-4FE3-99E0-9AAEED83F8A4}" type="pres">
      <dgm:prSet presAssocID="{BA749B44-2526-49F8-8007-CBED28EE7839}" presName="LevelTwoTextNode" presStyleLbl="node3" presStyleIdx="2" presStyleCnt="8" custScaleX="146537" custScaleY="108239" custLinFactX="100000" custLinFactNeighborX="152224" custLinFactNeighborY="-704">
        <dgm:presLayoutVars>
          <dgm:chPref val="3"/>
        </dgm:presLayoutVars>
      </dgm:prSet>
      <dgm:spPr/>
    </dgm:pt>
    <dgm:pt modelId="{6988BB5F-49E7-41A0-B66D-1B2D7B01DB57}" type="pres">
      <dgm:prSet presAssocID="{BA749B44-2526-49F8-8007-CBED28EE7839}" presName="level3hierChild" presStyleCnt="0"/>
      <dgm:spPr/>
    </dgm:pt>
    <dgm:pt modelId="{8A517A84-60EB-48F1-977F-E9E3F7AEEE08}" type="pres">
      <dgm:prSet presAssocID="{09274351-25F2-4906-9BFF-C6C782F93F1E}" presName="conn2-1" presStyleLbl="parChTrans1D2" presStyleIdx="1" presStyleCnt="2"/>
      <dgm:spPr/>
    </dgm:pt>
    <dgm:pt modelId="{9833781C-8624-4B87-A3CB-DC6AFE19FA35}" type="pres">
      <dgm:prSet presAssocID="{09274351-25F2-4906-9BFF-C6C782F93F1E}" presName="connTx" presStyleLbl="parChTrans1D2" presStyleIdx="1" presStyleCnt="2"/>
      <dgm:spPr/>
    </dgm:pt>
    <dgm:pt modelId="{E6062A96-2B1A-4115-A222-59F2B3F7ACC6}" type="pres">
      <dgm:prSet presAssocID="{3F0F49B8-962C-4AE9-BA25-5CD1A42CE720}" presName="root2" presStyleCnt="0"/>
      <dgm:spPr/>
    </dgm:pt>
    <dgm:pt modelId="{B343DCFC-205A-4904-BC80-5860DE2795F0}" type="pres">
      <dgm:prSet presAssocID="{3F0F49B8-962C-4AE9-BA25-5CD1A42CE720}" presName="LevelTwoTextNode" presStyleLbl="node2" presStyleIdx="1" presStyleCnt="2" custScaleX="299256" custScaleY="263863" custLinFactNeighborX="-10486" custLinFactNeighborY="-44345">
        <dgm:presLayoutVars>
          <dgm:chPref val="3"/>
        </dgm:presLayoutVars>
      </dgm:prSet>
      <dgm:spPr/>
    </dgm:pt>
    <dgm:pt modelId="{B56C4632-7F8C-4C7A-87F8-3F7C5258CE5D}" type="pres">
      <dgm:prSet presAssocID="{3F0F49B8-962C-4AE9-BA25-5CD1A42CE720}" presName="level3hierChild" presStyleCnt="0"/>
      <dgm:spPr/>
    </dgm:pt>
    <dgm:pt modelId="{77B6411B-827E-45EC-A323-E44A9214AE7C}" type="pres">
      <dgm:prSet presAssocID="{F75C0270-F3EF-4DBD-9FE9-B6BEB4B5E747}" presName="conn2-1" presStyleLbl="parChTrans1D3" presStyleIdx="3" presStyleCnt="8"/>
      <dgm:spPr/>
    </dgm:pt>
    <dgm:pt modelId="{DDDD2833-5D41-4526-827F-2F020E1D5D31}" type="pres">
      <dgm:prSet presAssocID="{F75C0270-F3EF-4DBD-9FE9-B6BEB4B5E747}" presName="connTx" presStyleLbl="parChTrans1D3" presStyleIdx="3" presStyleCnt="8"/>
      <dgm:spPr/>
    </dgm:pt>
    <dgm:pt modelId="{0D73AA82-32E5-42F7-A4EE-AFCFF86A2B7A}" type="pres">
      <dgm:prSet presAssocID="{715BF31B-BC65-4A33-898B-DFAEB6B77C51}" presName="root2" presStyleCnt="0"/>
      <dgm:spPr/>
    </dgm:pt>
    <dgm:pt modelId="{4DF5633A-83E1-4561-AA3A-470E4390EFC0}" type="pres">
      <dgm:prSet presAssocID="{715BF31B-BC65-4A33-898B-DFAEB6B77C51}" presName="LevelTwoTextNode" presStyleLbl="node3" presStyleIdx="3" presStyleCnt="8" custScaleX="142570" custScaleY="96065" custLinFactNeighborX="6980" custLinFactNeighborY="-5477">
        <dgm:presLayoutVars>
          <dgm:chPref val="3"/>
        </dgm:presLayoutVars>
      </dgm:prSet>
      <dgm:spPr/>
    </dgm:pt>
    <dgm:pt modelId="{D16C1693-BCAC-49C0-9D9A-39AE6F033545}" type="pres">
      <dgm:prSet presAssocID="{715BF31B-BC65-4A33-898B-DFAEB6B77C51}" presName="level3hierChild" presStyleCnt="0"/>
      <dgm:spPr/>
    </dgm:pt>
    <dgm:pt modelId="{624CD1A9-DE6B-469F-A6FB-8FE31679B2E3}" type="pres">
      <dgm:prSet presAssocID="{AD068D64-EBAD-48FA-8A5B-B07BBD3B4475}" presName="conn2-1" presStyleLbl="parChTrans1D3" presStyleIdx="4" presStyleCnt="8"/>
      <dgm:spPr/>
    </dgm:pt>
    <dgm:pt modelId="{133C4F1A-5013-4044-98EE-748A1C3A7CAB}" type="pres">
      <dgm:prSet presAssocID="{AD068D64-EBAD-48FA-8A5B-B07BBD3B4475}" presName="connTx" presStyleLbl="parChTrans1D3" presStyleIdx="4" presStyleCnt="8"/>
      <dgm:spPr/>
    </dgm:pt>
    <dgm:pt modelId="{9DBF1D72-2BE4-4041-86ED-3744B618C09C}" type="pres">
      <dgm:prSet presAssocID="{A4483283-283C-4124-AC1F-D81B39914FC8}" presName="root2" presStyleCnt="0"/>
      <dgm:spPr/>
    </dgm:pt>
    <dgm:pt modelId="{557AB1B5-CA8C-4348-B8CD-5A9E6A82F6A0}" type="pres">
      <dgm:prSet presAssocID="{A4483283-283C-4124-AC1F-D81B39914FC8}" presName="LevelTwoTextNode" presStyleLbl="node3" presStyleIdx="4" presStyleCnt="8" custScaleX="148906" custScaleY="104015" custLinFactNeighborX="3414" custLinFactNeighborY="-11711">
        <dgm:presLayoutVars>
          <dgm:chPref val="3"/>
        </dgm:presLayoutVars>
      </dgm:prSet>
      <dgm:spPr/>
    </dgm:pt>
    <dgm:pt modelId="{9770A21E-0C2C-4AF4-BE26-CB15E0D0FD6C}" type="pres">
      <dgm:prSet presAssocID="{A4483283-283C-4124-AC1F-D81B39914FC8}" presName="level3hierChild" presStyleCnt="0"/>
      <dgm:spPr/>
    </dgm:pt>
    <dgm:pt modelId="{DC6C824B-6C91-4C21-AA0C-36EE8271FB6A}" type="pres">
      <dgm:prSet presAssocID="{AC409B49-F067-4E34-9921-F8EB3E26937D}" presName="conn2-1" presStyleLbl="parChTrans1D3" presStyleIdx="5" presStyleCnt="8"/>
      <dgm:spPr/>
    </dgm:pt>
    <dgm:pt modelId="{0368CF5C-BB59-4FF1-8A89-999BEDA3680B}" type="pres">
      <dgm:prSet presAssocID="{AC409B49-F067-4E34-9921-F8EB3E26937D}" presName="connTx" presStyleLbl="parChTrans1D3" presStyleIdx="5" presStyleCnt="8"/>
      <dgm:spPr/>
    </dgm:pt>
    <dgm:pt modelId="{7958C3D1-0162-4BF0-AECE-FE24E0B4AA9C}" type="pres">
      <dgm:prSet presAssocID="{84D603EC-27A2-46DC-AD5C-97C4EB7E54C2}" presName="root2" presStyleCnt="0"/>
      <dgm:spPr/>
    </dgm:pt>
    <dgm:pt modelId="{A5BB6249-4181-4DD0-AAC0-5688DD79B313}" type="pres">
      <dgm:prSet presAssocID="{84D603EC-27A2-46DC-AD5C-97C4EB7E54C2}" presName="LevelTwoTextNode" presStyleLbl="node3" presStyleIdx="5" presStyleCnt="8" custScaleX="147822" custScaleY="107319" custLinFactNeighborX="3422" custLinFactNeighborY="-11790">
        <dgm:presLayoutVars>
          <dgm:chPref val="3"/>
        </dgm:presLayoutVars>
      </dgm:prSet>
      <dgm:spPr/>
    </dgm:pt>
    <dgm:pt modelId="{93D10648-9C6B-4989-99AC-8DB16C8AC5A3}" type="pres">
      <dgm:prSet presAssocID="{84D603EC-27A2-46DC-AD5C-97C4EB7E54C2}" presName="level3hierChild" presStyleCnt="0"/>
      <dgm:spPr/>
    </dgm:pt>
    <dgm:pt modelId="{1D8B9BE3-BC36-44AE-8687-22215FC7F33F}" type="pres">
      <dgm:prSet presAssocID="{960E42BC-B54A-46B5-A508-0AE4831B4F09}" presName="conn2-1" presStyleLbl="parChTrans1D3" presStyleIdx="6" presStyleCnt="8"/>
      <dgm:spPr/>
    </dgm:pt>
    <dgm:pt modelId="{6F3D7BCD-8771-453A-ADBC-0D26C2766436}" type="pres">
      <dgm:prSet presAssocID="{960E42BC-B54A-46B5-A508-0AE4831B4F09}" presName="connTx" presStyleLbl="parChTrans1D3" presStyleIdx="6" presStyleCnt="8"/>
      <dgm:spPr/>
    </dgm:pt>
    <dgm:pt modelId="{1529F23E-4FE3-49A5-A26B-58071F328AEF}" type="pres">
      <dgm:prSet presAssocID="{994CC89A-743E-4348-95F6-3DFA3ABB0AE1}" presName="root2" presStyleCnt="0"/>
      <dgm:spPr/>
    </dgm:pt>
    <dgm:pt modelId="{1C6214D2-2BC4-4D03-96B8-99BE53334F9D}" type="pres">
      <dgm:prSet presAssocID="{994CC89A-743E-4348-95F6-3DFA3ABB0AE1}" presName="LevelTwoTextNode" presStyleLbl="node3" presStyleIdx="6" presStyleCnt="8" custScaleX="148718" custScaleY="80787" custLinFactNeighborX="4677" custLinFactNeighborY="-13413">
        <dgm:presLayoutVars>
          <dgm:chPref val="3"/>
        </dgm:presLayoutVars>
      </dgm:prSet>
      <dgm:spPr/>
    </dgm:pt>
    <dgm:pt modelId="{FEBF803B-1C30-4636-923C-8F284B90CCB2}" type="pres">
      <dgm:prSet presAssocID="{994CC89A-743E-4348-95F6-3DFA3ABB0AE1}" presName="level3hierChild" presStyleCnt="0"/>
      <dgm:spPr/>
    </dgm:pt>
    <dgm:pt modelId="{E68A4674-0A03-446F-8299-307B81FC3E29}" type="pres">
      <dgm:prSet presAssocID="{6CC01883-50A3-440A-A4FA-782B32FBA5FB}" presName="conn2-1" presStyleLbl="parChTrans1D3" presStyleIdx="7" presStyleCnt="8"/>
      <dgm:spPr/>
    </dgm:pt>
    <dgm:pt modelId="{59B4D32C-3744-403D-8C03-649B4DD9AC80}" type="pres">
      <dgm:prSet presAssocID="{6CC01883-50A3-440A-A4FA-782B32FBA5FB}" presName="connTx" presStyleLbl="parChTrans1D3" presStyleIdx="7" presStyleCnt="8"/>
      <dgm:spPr/>
    </dgm:pt>
    <dgm:pt modelId="{8EE9F8AC-5656-492F-9924-72A22A059A3B}" type="pres">
      <dgm:prSet presAssocID="{E67C8231-0AFE-43F1-8788-0F364301068D}" presName="root2" presStyleCnt="0"/>
      <dgm:spPr/>
    </dgm:pt>
    <dgm:pt modelId="{20FC9E5F-454F-4705-92F1-D4AA1C57A732}" type="pres">
      <dgm:prSet presAssocID="{E67C8231-0AFE-43F1-8788-0F364301068D}" presName="LevelTwoTextNode" presStyleLbl="node3" presStyleIdx="7" presStyleCnt="8" custScaleX="150674" custScaleY="85009" custLinFactX="100000" custLinFactNeighborX="131156" custLinFactNeighborY="-13675">
        <dgm:presLayoutVars>
          <dgm:chPref val="3"/>
        </dgm:presLayoutVars>
      </dgm:prSet>
      <dgm:spPr/>
    </dgm:pt>
    <dgm:pt modelId="{49144B1F-8779-459E-93A3-CAD99EA8D8A7}" type="pres">
      <dgm:prSet presAssocID="{E67C8231-0AFE-43F1-8788-0F364301068D}" presName="level3hierChild" presStyleCnt="0"/>
      <dgm:spPr/>
    </dgm:pt>
  </dgm:ptLst>
  <dgm:cxnLst>
    <dgm:cxn modelId="{FEF2950A-FB8F-42AD-B856-9766B708A757}" type="presOf" srcId="{447C3957-7281-4F2B-BB09-2B03527770C4}" destId="{D4BD7978-F7D3-4AE0-BA07-85EBCDFC4779}" srcOrd="0" destOrd="0" presId="urn:microsoft.com/office/officeart/2005/8/layout/hierarchy2"/>
    <dgm:cxn modelId="{5F52760E-347A-4226-B180-737C2FB46FBC}" srcId="{3F0F49B8-962C-4AE9-BA25-5CD1A42CE720}" destId="{994CC89A-743E-4348-95F6-3DFA3ABB0AE1}" srcOrd="3" destOrd="0" parTransId="{960E42BC-B54A-46B5-A508-0AE4831B4F09}" sibTransId="{843E02E2-4DEB-4CB5-92A1-5512B5D797E8}"/>
    <dgm:cxn modelId="{08DA2126-E85D-4C33-818B-2F3FBD0F9E05}" type="presOf" srcId="{AD068D64-EBAD-48FA-8A5B-B07BBD3B4475}" destId="{133C4F1A-5013-4044-98EE-748A1C3A7CAB}" srcOrd="1" destOrd="0" presId="urn:microsoft.com/office/officeart/2005/8/layout/hierarchy2"/>
    <dgm:cxn modelId="{90978126-5CC4-47EF-A7BC-3465272C8160}" type="presOf" srcId="{FDDEAC38-3898-4B3A-A13A-3713A3FF5BE4}" destId="{2E4C1677-5BC9-415A-9614-843B7A6DEDF6}" srcOrd="0" destOrd="0" presId="urn:microsoft.com/office/officeart/2005/8/layout/hierarchy2"/>
    <dgm:cxn modelId="{B5CFC52B-12C8-45DE-B242-A0CAC87C13EA}" type="presOf" srcId="{76B87CCF-0DDF-4B6F-91A8-3D601649BF74}" destId="{30C104B5-A0F4-4A98-9B42-D1722DFCEC3F}" srcOrd="0" destOrd="0" presId="urn:microsoft.com/office/officeart/2005/8/layout/hierarchy2"/>
    <dgm:cxn modelId="{F896525B-E64D-4E11-94AA-BC4AE7F6D5B0}" srcId="{3F0F49B8-962C-4AE9-BA25-5CD1A42CE720}" destId="{A4483283-283C-4124-AC1F-D81B39914FC8}" srcOrd="1" destOrd="0" parTransId="{AD068D64-EBAD-48FA-8A5B-B07BBD3B4475}" sibTransId="{12E6DBC1-6025-4865-86D3-6543D3708A3F}"/>
    <dgm:cxn modelId="{10328141-5692-4646-8764-44ED82937DF3}" srcId="{6CA623A1-C44A-46AE-BF91-4D28190837B2}" destId="{45C01457-7C6E-4E42-A4BA-B144CF52AA20}" srcOrd="0" destOrd="0" parTransId="{76B87CCF-0DDF-4B6F-91A8-3D601649BF74}" sibTransId="{B86D83B0-9DA8-434E-8CD2-D2EDCBDCB3FC}"/>
    <dgm:cxn modelId="{077C9542-1F2D-4BAD-B143-748A9CC39C93}" type="presOf" srcId="{E67C8231-0AFE-43F1-8788-0F364301068D}" destId="{20FC9E5F-454F-4705-92F1-D4AA1C57A732}" srcOrd="0" destOrd="0" presId="urn:microsoft.com/office/officeart/2005/8/layout/hierarchy2"/>
    <dgm:cxn modelId="{0913CB42-D496-4B93-94B4-1A9326187909}" type="presOf" srcId="{960E42BC-B54A-46B5-A508-0AE4831B4F09}" destId="{6F3D7BCD-8771-453A-ADBC-0D26C2766436}" srcOrd="1" destOrd="0" presId="urn:microsoft.com/office/officeart/2005/8/layout/hierarchy2"/>
    <dgm:cxn modelId="{08B06569-0637-447D-BB77-A67A7DBFE4D8}" srcId="{6CA623A1-C44A-46AE-BF91-4D28190837B2}" destId="{FDDEAC38-3898-4B3A-A13A-3713A3FF5BE4}" srcOrd="1" destOrd="0" parTransId="{ABB00A5E-F27D-4141-A34E-D70D2B695E92}" sibTransId="{E1AC0332-26D0-42DE-BBAF-7C48F542B28A}"/>
    <dgm:cxn modelId="{A1BF396B-229E-47BB-A64B-276E571F1B0C}" srcId="{3F0F49B8-962C-4AE9-BA25-5CD1A42CE720}" destId="{84D603EC-27A2-46DC-AD5C-97C4EB7E54C2}" srcOrd="2" destOrd="0" parTransId="{AC409B49-F067-4E34-9921-F8EB3E26937D}" sibTransId="{EB2F6E08-4633-40C2-AF5E-13743CDAF079}"/>
    <dgm:cxn modelId="{B9FF646C-CAD9-43D8-8CB9-EDECADEA9262}" type="presOf" srcId="{3F0F49B8-962C-4AE9-BA25-5CD1A42CE720}" destId="{B343DCFC-205A-4904-BC80-5860DE2795F0}" srcOrd="0" destOrd="0" presId="urn:microsoft.com/office/officeart/2005/8/layout/hierarchy2"/>
    <dgm:cxn modelId="{B562DD4D-B6F4-4079-A2A3-CDD4A2DA8CCB}" type="presOf" srcId="{994CC89A-743E-4348-95F6-3DFA3ABB0AE1}" destId="{1C6214D2-2BC4-4D03-96B8-99BE53334F9D}" srcOrd="0" destOrd="0" presId="urn:microsoft.com/office/officeart/2005/8/layout/hierarchy2"/>
    <dgm:cxn modelId="{D2F66B52-48D7-46E7-8449-30A257759022}" type="presOf" srcId="{84D603EC-27A2-46DC-AD5C-97C4EB7E54C2}" destId="{A5BB6249-4181-4DD0-AAC0-5688DD79B313}" srcOrd="0" destOrd="0" presId="urn:microsoft.com/office/officeart/2005/8/layout/hierarchy2"/>
    <dgm:cxn modelId="{068AE554-45DA-4352-B98E-58145ED4BDB0}" type="presOf" srcId="{09274351-25F2-4906-9BFF-C6C782F93F1E}" destId="{8A517A84-60EB-48F1-977F-E9E3F7AEEE08}" srcOrd="0" destOrd="0" presId="urn:microsoft.com/office/officeart/2005/8/layout/hierarchy2"/>
    <dgm:cxn modelId="{0A88A155-C809-4BD9-AC6A-E9043A3B8D70}" srcId="{447C3957-7281-4F2B-BB09-2B03527770C4}" destId="{6CA623A1-C44A-46AE-BF91-4D28190837B2}" srcOrd="0" destOrd="0" parTransId="{923440C3-3123-423D-92F3-A714E1F3A90C}" sibTransId="{8A7B6E08-4435-4DD3-9421-6F57832B4E9B}"/>
    <dgm:cxn modelId="{81E89082-8495-4DC5-BDAA-5A1375A03BB8}" type="presOf" srcId="{F75C0270-F3EF-4DBD-9FE9-B6BEB4B5E747}" destId="{77B6411B-827E-45EC-A323-E44A9214AE7C}" srcOrd="0" destOrd="0" presId="urn:microsoft.com/office/officeart/2005/8/layout/hierarchy2"/>
    <dgm:cxn modelId="{E67F0788-9C91-46ED-9317-D368D577F746}" type="presOf" srcId="{923440C3-3123-423D-92F3-A714E1F3A90C}" destId="{FA24FA30-D387-4C8B-882E-4ED2799103BE}" srcOrd="0" destOrd="0" presId="urn:microsoft.com/office/officeart/2005/8/layout/hierarchy2"/>
    <dgm:cxn modelId="{15A6E88A-4882-44F2-A9C2-0CD324533761}" type="presOf" srcId="{923440C3-3123-423D-92F3-A714E1F3A90C}" destId="{4D07602B-B662-4C40-ACD0-BEAD1B3E7D73}" srcOrd="1" destOrd="0" presId="urn:microsoft.com/office/officeart/2005/8/layout/hierarchy2"/>
    <dgm:cxn modelId="{1DBD8D90-0572-43E0-9941-7EBC2E34435C}" type="presOf" srcId="{AC409B49-F067-4E34-9921-F8EB3E26937D}" destId="{DC6C824B-6C91-4C21-AA0C-36EE8271FB6A}" srcOrd="0" destOrd="0" presId="urn:microsoft.com/office/officeart/2005/8/layout/hierarchy2"/>
    <dgm:cxn modelId="{54E7C196-091F-4476-8CDE-2755F8B06687}" type="presOf" srcId="{A4483283-283C-4124-AC1F-D81B39914FC8}" destId="{557AB1B5-CA8C-4348-B8CD-5A9E6A82F6A0}" srcOrd="0" destOrd="0" presId="urn:microsoft.com/office/officeart/2005/8/layout/hierarchy2"/>
    <dgm:cxn modelId="{70D7C699-5476-4826-BFDC-AA29A5D953B3}" type="presOf" srcId="{F75C0270-F3EF-4DBD-9FE9-B6BEB4B5E747}" destId="{DDDD2833-5D41-4526-827F-2F020E1D5D31}" srcOrd="1" destOrd="0" presId="urn:microsoft.com/office/officeart/2005/8/layout/hierarchy2"/>
    <dgm:cxn modelId="{BF745EA4-8C05-4EE0-A7D4-0DBF4F3A9331}" type="presOf" srcId="{ABB00A5E-F27D-4141-A34E-D70D2B695E92}" destId="{DF6E34FF-15AF-471B-8535-4F25649AC191}" srcOrd="1" destOrd="0" presId="urn:microsoft.com/office/officeart/2005/8/layout/hierarchy2"/>
    <dgm:cxn modelId="{2EDCCBB0-598D-4EAA-98FF-D8FFBB09B840}" srcId="{6CA623A1-C44A-46AE-BF91-4D28190837B2}" destId="{BA749B44-2526-49F8-8007-CBED28EE7839}" srcOrd="2" destOrd="0" parTransId="{36D07847-B1CF-410C-937A-B543225CC1A3}" sibTransId="{F4AEEAD4-6245-4BD5-9D32-6B0774885CCA}"/>
    <dgm:cxn modelId="{67B9A6BA-F914-4355-AE7A-82B4F32C26C0}" srcId="{08FA63F1-F6FF-4F88-B1B6-BAEF2DBDA7A9}" destId="{447C3957-7281-4F2B-BB09-2B03527770C4}" srcOrd="0" destOrd="0" parTransId="{A5F85ED1-1D29-4D6C-89E6-A242611B3DAA}" sibTransId="{9A5C8CA6-8C65-43B3-9492-C83F63CCEBC6}"/>
    <dgm:cxn modelId="{B15194BE-5B98-40D7-A0F0-FC62CDA2F972}" type="presOf" srcId="{960E42BC-B54A-46B5-A508-0AE4831B4F09}" destId="{1D8B9BE3-BC36-44AE-8687-22215FC7F33F}" srcOrd="0" destOrd="0" presId="urn:microsoft.com/office/officeart/2005/8/layout/hierarchy2"/>
    <dgm:cxn modelId="{6522D5C8-C69C-4579-8719-7D4718D34EE6}" type="presOf" srcId="{6CC01883-50A3-440A-A4FA-782B32FBA5FB}" destId="{59B4D32C-3744-403D-8C03-649B4DD9AC80}" srcOrd="1" destOrd="0" presId="urn:microsoft.com/office/officeart/2005/8/layout/hierarchy2"/>
    <dgm:cxn modelId="{FC4626CC-F4ED-4825-9847-275095CED368}" type="presOf" srcId="{6CC01883-50A3-440A-A4FA-782B32FBA5FB}" destId="{E68A4674-0A03-446F-8299-307B81FC3E29}" srcOrd="0" destOrd="0" presId="urn:microsoft.com/office/officeart/2005/8/layout/hierarchy2"/>
    <dgm:cxn modelId="{ADA92CCF-E0D1-43BE-BB3E-7CB1C441DF18}" type="presOf" srcId="{BA749B44-2526-49F8-8007-CBED28EE7839}" destId="{160D3C05-B9C6-4FE3-99E0-9AAEED83F8A4}" srcOrd="0" destOrd="0" presId="urn:microsoft.com/office/officeart/2005/8/layout/hierarchy2"/>
    <dgm:cxn modelId="{44D9F0D0-5809-48BC-86BD-742C598F1CE5}" type="presOf" srcId="{ABB00A5E-F27D-4141-A34E-D70D2B695E92}" destId="{E523EDB2-59F9-4739-926D-9B729BA6A7C2}" srcOrd="0" destOrd="0" presId="urn:microsoft.com/office/officeart/2005/8/layout/hierarchy2"/>
    <dgm:cxn modelId="{721D59D1-DD39-4B2D-8868-93D7DBF1810B}" type="presOf" srcId="{36D07847-B1CF-410C-937A-B543225CC1A3}" destId="{5DD15D85-9BF9-4962-8887-DBF824570D6A}" srcOrd="0" destOrd="0" presId="urn:microsoft.com/office/officeart/2005/8/layout/hierarchy2"/>
    <dgm:cxn modelId="{C24C46D2-E1C8-46F4-ADC8-7074C431AFB4}" type="presOf" srcId="{45C01457-7C6E-4E42-A4BA-B144CF52AA20}" destId="{707AEE4C-322D-414C-93EA-760090270884}" srcOrd="0" destOrd="0" presId="urn:microsoft.com/office/officeart/2005/8/layout/hierarchy2"/>
    <dgm:cxn modelId="{F64FC8DA-3800-42A4-8789-5D444E26D81F}" srcId="{3F0F49B8-962C-4AE9-BA25-5CD1A42CE720}" destId="{E67C8231-0AFE-43F1-8788-0F364301068D}" srcOrd="4" destOrd="0" parTransId="{6CC01883-50A3-440A-A4FA-782B32FBA5FB}" sibTransId="{183D8B11-C0F9-4281-9B03-432FF9ACF6D6}"/>
    <dgm:cxn modelId="{670E86DC-8534-447E-BB0A-CBD2F8D7F2C5}" type="presOf" srcId="{AC409B49-F067-4E34-9921-F8EB3E26937D}" destId="{0368CF5C-BB59-4FF1-8A89-999BEDA3680B}" srcOrd="1" destOrd="0" presId="urn:microsoft.com/office/officeart/2005/8/layout/hierarchy2"/>
    <dgm:cxn modelId="{238947E2-8B53-411B-B06F-AC7686AAB9E8}" type="presOf" srcId="{6CA623A1-C44A-46AE-BF91-4D28190837B2}" destId="{AF125C86-5F06-44F2-ACDA-E63F710F5371}" srcOrd="0" destOrd="0" presId="urn:microsoft.com/office/officeart/2005/8/layout/hierarchy2"/>
    <dgm:cxn modelId="{4AE1F6E4-5CD0-4F74-BADD-14C40639B49F}" type="presOf" srcId="{08FA63F1-F6FF-4F88-B1B6-BAEF2DBDA7A9}" destId="{D83DB160-5A70-4828-B1AF-44F9D81DED90}" srcOrd="0" destOrd="0" presId="urn:microsoft.com/office/officeart/2005/8/layout/hierarchy2"/>
    <dgm:cxn modelId="{D65CE2E8-22F6-42F1-8FB9-9CD50C17477A}" srcId="{3F0F49B8-962C-4AE9-BA25-5CD1A42CE720}" destId="{715BF31B-BC65-4A33-898B-DFAEB6B77C51}" srcOrd="0" destOrd="0" parTransId="{F75C0270-F3EF-4DBD-9FE9-B6BEB4B5E747}" sibTransId="{D51A274D-F0F2-419E-8DB2-20CC5DB9DFA3}"/>
    <dgm:cxn modelId="{850EA9EA-B07D-4F81-A596-8C411AF4F5F7}" type="presOf" srcId="{AD068D64-EBAD-48FA-8A5B-B07BBD3B4475}" destId="{624CD1A9-DE6B-469F-A6FB-8FE31679B2E3}" srcOrd="0" destOrd="0" presId="urn:microsoft.com/office/officeart/2005/8/layout/hierarchy2"/>
    <dgm:cxn modelId="{831E26F3-D123-45CE-AA11-7EA207BAEEC7}" type="presOf" srcId="{09274351-25F2-4906-9BFF-C6C782F93F1E}" destId="{9833781C-8624-4B87-A3CB-DC6AFE19FA35}" srcOrd="1" destOrd="0" presId="urn:microsoft.com/office/officeart/2005/8/layout/hierarchy2"/>
    <dgm:cxn modelId="{9F169EF8-23D0-4D62-AA42-2887B33DEF23}" type="presOf" srcId="{76B87CCF-0DDF-4B6F-91A8-3D601649BF74}" destId="{945CD37F-18C1-4045-AC7D-B2901A3C4EC3}" srcOrd="1" destOrd="0" presId="urn:microsoft.com/office/officeart/2005/8/layout/hierarchy2"/>
    <dgm:cxn modelId="{ED5763FD-B17D-429D-B29B-7F7507CA97AD}" type="presOf" srcId="{36D07847-B1CF-410C-937A-B543225CC1A3}" destId="{71577D0D-66BA-4829-9327-756E3FA6DED1}" srcOrd="1" destOrd="0" presId="urn:microsoft.com/office/officeart/2005/8/layout/hierarchy2"/>
    <dgm:cxn modelId="{31C669FE-B808-48D9-8B86-14E61CEB4212}" type="presOf" srcId="{715BF31B-BC65-4A33-898B-DFAEB6B77C51}" destId="{4DF5633A-83E1-4561-AA3A-470E4390EFC0}" srcOrd="0" destOrd="0" presId="urn:microsoft.com/office/officeart/2005/8/layout/hierarchy2"/>
    <dgm:cxn modelId="{3FB843FF-88C8-4108-BEC4-AAC56D7E97A1}" srcId="{447C3957-7281-4F2B-BB09-2B03527770C4}" destId="{3F0F49B8-962C-4AE9-BA25-5CD1A42CE720}" srcOrd="1" destOrd="0" parTransId="{09274351-25F2-4906-9BFF-C6C782F93F1E}" sibTransId="{87A8FFA3-ADF3-4BC0-A19A-CB7A927F287A}"/>
    <dgm:cxn modelId="{F4F2CFCD-B71E-40DB-A47D-EEF6766F48BE}" type="presParOf" srcId="{D83DB160-5A70-4828-B1AF-44F9D81DED90}" destId="{35E89021-1076-48C7-950B-7088E320F25C}" srcOrd="0" destOrd="0" presId="urn:microsoft.com/office/officeart/2005/8/layout/hierarchy2"/>
    <dgm:cxn modelId="{2D56EFC7-8B68-4ECA-800A-22DE77CE239F}" type="presParOf" srcId="{35E89021-1076-48C7-950B-7088E320F25C}" destId="{D4BD7978-F7D3-4AE0-BA07-85EBCDFC4779}" srcOrd="0" destOrd="0" presId="urn:microsoft.com/office/officeart/2005/8/layout/hierarchy2"/>
    <dgm:cxn modelId="{245A1763-3B8F-4666-A1C9-B420D57672E9}" type="presParOf" srcId="{35E89021-1076-48C7-950B-7088E320F25C}" destId="{719FF90B-2CD9-4F06-A684-EF56FF69846D}" srcOrd="1" destOrd="0" presId="urn:microsoft.com/office/officeart/2005/8/layout/hierarchy2"/>
    <dgm:cxn modelId="{29BC6779-D050-4346-A3D6-075DF9C20465}" type="presParOf" srcId="{719FF90B-2CD9-4F06-A684-EF56FF69846D}" destId="{FA24FA30-D387-4C8B-882E-4ED2799103BE}" srcOrd="0" destOrd="0" presId="urn:microsoft.com/office/officeart/2005/8/layout/hierarchy2"/>
    <dgm:cxn modelId="{DE3CE94A-78F1-42EF-8E90-5D0A9D7859D9}" type="presParOf" srcId="{FA24FA30-D387-4C8B-882E-4ED2799103BE}" destId="{4D07602B-B662-4C40-ACD0-BEAD1B3E7D73}" srcOrd="0" destOrd="0" presId="urn:microsoft.com/office/officeart/2005/8/layout/hierarchy2"/>
    <dgm:cxn modelId="{D2AB06E4-67A3-49DA-B74B-0BB0DE63C8A1}" type="presParOf" srcId="{719FF90B-2CD9-4F06-A684-EF56FF69846D}" destId="{60DB87CA-CE50-43D0-9B5D-A59682FBB981}" srcOrd="1" destOrd="0" presId="urn:microsoft.com/office/officeart/2005/8/layout/hierarchy2"/>
    <dgm:cxn modelId="{50710494-88B7-4493-BDC4-099FF837D449}" type="presParOf" srcId="{60DB87CA-CE50-43D0-9B5D-A59682FBB981}" destId="{AF125C86-5F06-44F2-ACDA-E63F710F5371}" srcOrd="0" destOrd="0" presId="urn:microsoft.com/office/officeart/2005/8/layout/hierarchy2"/>
    <dgm:cxn modelId="{5971C8A7-2CEC-490A-9592-1D2F977AB2C0}" type="presParOf" srcId="{60DB87CA-CE50-43D0-9B5D-A59682FBB981}" destId="{867F4576-DAA3-4800-98DA-9AA040990B9A}" srcOrd="1" destOrd="0" presId="urn:microsoft.com/office/officeart/2005/8/layout/hierarchy2"/>
    <dgm:cxn modelId="{08D5CB0C-A7BF-43A1-8FE4-4AA65E469D9D}" type="presParOf" srcId="{867F4576-DAA3-4800-98DA-9AA040990B9A}" destId="{30C104B5-A0F4-4A98-9B42-D1722DFCEC3F}" srcOrd="0" destOrd="0" presId="urn:microsoft.com/office/officeart/2005/8/layout/hierarchy2"/>
    <dgm:cxn modelId="{ABFB53AC-F7EB-44E9-A8DC-D532CB44D894}" type="presParOf" srcId="{30C104B5-A0F4-4A98-9B42-D1722DFCEC3F}" destId="{945CD37F-18C1-4045-AC7D-B2901A3C4EC3}" srcOrd="0" destOrd="0" presId="urn:microsoft.com/office/officeart/2005/8/layout/hierarchy2"/>
    <dgm:cxn modelId="{78470B3A-3DC9-4C73-A326-937E86191D3D}" type="presParOf" srcId="{867F4576-DAA3-4800-98DA-9AA040990B9A}" destId="{3007D8C5-D785-440F-B34D-E24E2801F290}" srcOrd="1" destOrd="0" presId="urn:microsoft.com/office/officeart/2005/8/layout/hierarchy2"/>
    <dgm:cxn modelId="{BE6B0B6E-9CB9-48DA-AB47-AB7FC7DE02BB}" type="presParOf" srcId="{3007D8C5-D785-440F-B34D-E24E2801F290}" destId="{707AEE4C-322D-414C-93EA-760090270884}" srcOrd="0" destOrd="0" presId="urn:microsoft.com/office/officeart/2005/8/layout/hierarchy2"/>
    <dgm:cxn modelId="{AA941879-0C16-40AC-AA5F-4145B61BA77A}" type="presParOf" srcId="{3007D8C5-D785-440F-B34D-E24E2801F290}" destId="{2FE270AA-97B2-4E0C-A3D0-4E313D09BC91}" srcOrd="1" destOrd="0" presId="urn:microsoft.com/office/officeart/2005/8/layout/hierarchy2"/>
    <dgm:cxn modelId="{84648625-CED1-4A1E-9744-09D2675A44D3}" type="presParOf" srcId="{867F4576-DAA3-4800-98DA-9AA040990B9A}" destId="{E523EDB2-59F9-4739-926D-9B729BA6A7C2}" srcOrd="2" destOrd="0" presId="urn:microsoft.com/office/officeart/2005/8/layout/hierarchy2"/>
    <dgm:cxn modelId="{B0915CD1-F9E7-4C7A-B70D-9F7A1486CC26}" type="presParOf" srcId="{E523EDB2-59F9-4739-926D-9B729BA6A7C2}" destId="{DF6E34FF-15AF-471B-8535-4F25649AC191}" srcOrd="0" destOrd="0" presId="urn:microsoft.com/office/officeart/2005/8/layout/hierarchy2"/>
    <dgm:cxn modelId="{CBC1D417-7B4A-4B0A-8B6B-0F41C9C64E85}" type="presParOf" srcId="{867F4576-DAA3-4800-98DA-9AA040990B9A}" destId="{E8F8FFED-5B19-4CA0-AB3B-F98A4C3D2561}" srcOrd="3" destOrd="0" presId="urn:microsoft.com/office/officeart/2005/8/layout/hierarchy2"/>
    <dgm:cxn modelId="{91FE3FF3-F797-47CF-A198-B6B234868A62}" type="presParOf" srcId="{E8F8FFED-5B19-4CA0-AB3B-F98A4C3D2561}" destId="{2E4C1677-5BC9-415A-9614-843B7A6DEDF6}" srcOrd="0" destOrd="0" presId="urn:microsoft.com/office/officeart/2005/8/layout/hierarchy2"/>
    <dgm:cxn modelId="{AB50DA92-29C7-45AF-8863-D53C6EB1F445}" type="presParOf" srcId="{E8F8FFED-5B19-4CA0-AB3B-F98A4C3D2561}" destId="{DED51A28-9249-44DE-9D68-5D3EBCBE7EC4}" srcOrd="1" destOrd="0" presId="urn:microsoft.com/office/officeart/2005/8/layout/hierarchy2"/>
    <dgm:cxn modelId="{AC983977-5EC9-4B0C-92C6-0647BD51128E}" type="presParOf" srcId="{867F4576-DAA3-4800-98DA-9AA040990B9A}" destId="{5DD15D85-9BF9-4962-8887-DBF824570D6A}" srcOrd="4" destOrd="0" presId="urn:microsoft.com/office/officeart/2005/8/layout/hierarchy2"/>
    <dgm:cxn modelId="{E4AC672E-2A71-4665-B3AF-ABCABF510FD7}" type="presParOf" srcId="{5DD15D85-9BF9-4962-8887-DBF824570D6A}" destId="{71577D0D-66BA-4829-9327-756E3FA6DED1}" srcOrd="0" destOrd="0" presId="urn:microsoft.com/office/officeart/2005/8/layout/hierarchy2"/>
    <dgm:cxn modelId="{8E472526-A533-4A79-B564-12647E1330D8}" type="presParOf" srcId="{867F4576-DAA3-4800-98DA-9AA040990B9A}" destId="{5E26FE94-B22B-42CB-A831-C8C848D7ADC5}" srcOrd="5" destOrd="0" presId="urn:microsoft.com/office/officeart/2005/8/layout/hierarchy2"/>
    <dgm:cxn modelId="{8702967B-FA55-4A83-862A-1EA252DF0A1A}" type="presParOf" srcId="{5E26FE94-B22B-42CB-A831-C8C848D7ADC5}" destId="{160D3C05-B9C6-4FE3-99E0-9AAEED83F8A4}" srcOrd="0" destOrd="0" presId="urn:microsoft.com/office/officeart/2005/8/layout/hierarchy2"/>
    <dgm:cxn modelId="{040D115C-C0E2-4C00-A6BA-1F41D2723CC9}" type="presParOf" srcId="{5E26FE94-B22B-42CB-A831-C8C848D7ADC5}" destId="{6988BB5F-49E7-41A0-B66D-1B2D7B01DB57}" srcOrd="1" destOrd="0" presId="urn:microsoft.com/office/officeart/2005/8/layout/hierarchy2"/>
    <dgm:cxn modelId="{DA2FDA14-39A7-405A-8370-E4192CF5B857}" type="presParOf" srcId="{719FF90B-2CD9-4F06-A684-EF56FF69846D}" destId="{8A517A84-60EB-48F1-977F-E9E3F7AEEE08}" srcOrd="2" destOrd="0" presId="urn:microsoft.com/office/officeart/2005/8/layout/hierarchy2"/>
    <dgm:cxn modelId="{6F0858D8-A29A-4111-ADEE-B72909B7D31D}" type="presParOf" srcId="{8A517A84-60EB-48F1-977F-E9E3F7AEEE08}" destId="{9833781C-8624-4B87-A3CB-DC6AFE19FA35}" srcOrd="0" destOrd="0" presId="urn:microsoft.com/office/officeart/2005/8/layout/hierarchy2"/>
    <dgm:cxn modelId="{1B74F23F-5DE9-457B-9E4B-B8640A99176F}" type="presParOf" srcId="{719FF90B-2CD9-4F06-A684-EF56FF69846D}" destId="{E6062A96-2B1A-4115-A222-59F2B3F7ACC6}" srcOrd="3" destOrd="0" presId="urn:microsoft.com/office/officeart/2005/8/layout/hierarchy2"/>
    <dgm:cxn modelId="{B295E1EE-C5EA-4F6A-AC70-606472F5661A}" type="presParOf" srcId="{E6062A96-2B1A-4115-A222-59F2B3F7ACC6}" destId="{B343DCFC-205A-4904-BC80-5860DE2795F0}" srcOrd="0" destOrd="0" presId="urn:microsoft.com/office/officeart/2005/8/layout/hierarchy2"/>
    <dgm:cxn modelId="{ABD1F04D-102D-4FDC-9B6B-EDBECC037BD1}" type="presParOf" srcId="{E6062A96-2B1A-4115-A222-59F2B3F7ACC6}" destId="{B56C4632-7F8C-4C7A-87F8-3F7C5258CE5D}" srcOrd="1" destOrd="0" presId="urn:microsoft.com/office/officeart/2005/8/layout/hierarchy2"/>
    <dgm:cxn modelId="{31787C65-C105-4099-8860-C2148ED504A6}" type="presParOf" srcId="{B56C4632-7F8C-4C7A-87F8-3F7C5258CE5D}" destId="{77B6411B-827E-45EC-A323-E44A9214AE7C}" srcOrd="0" destOrd="0" presId="urn:microsoft.com/office/officeart/2005/8/layout/hierarchy2"/>
    <dgm:cxn modelId="{57BAC43A-E925-4B7C-8477-566B123BA2ED}" type="presParOf" srcId="{77B6411B-827E-45EC-A323-E44A9214AE7C}" destId="{DDDD2833-5D41-4526-827F-2F020E1D5D31}" srcOrd="0" destOrd="0" presId="urn:microsoft.com/office/officeart/2005/8/layout/hierarchy2"/>
    <dgm:cxn modelId="{D2EF3991-4705-4783-B5CA-4D94D4E2E3DA}" type="presParOf" srcId="{B56C4632-7F8C-4C7A-87F8-3F7C5258CE5D}" destId="{0D73AA82-32E5-42F7-A4EE-AFCFF86A2B7A}" srcOrd="1" destOrd="0" presId="urn:microsoft.com/office/officeart/2005/8/layout/hierarchy2"/>
    <dgm:cxn modelId="{2A536FD7-13E5-4843-A2B1-97952AC0D02D}" type="presParOf" srcId="{0D73AA82-32E5-42F7-A4EE-AFCFF86A2B7A}" destId="{4DF5633A-83E1-4561-AA3A-470E4390EFC0}" srcOrd="0" destOrd="0" presId="urn:microsoft.com/office/officeart/2005/8/layout/hierarchy2"/>
    <dgm:cxn modelId="{18747389-534D-4C8D-9E4E-F7582B448399}" type="presParOf" srcId="{0D73AA82-32E5-42F7-A4EE-AFCFF86A2B7A}" destId="{D16C1693-BCAC-49C0-9D9A-39AE6F033545}" srcOrd="1" destOrd="0" presId="urn:microsoft.com/office/officeart/2005/8/layout/hierarchy2"/>
    <dgm:cxn modelId="{E1F1ADF5-B4B2-4B79-A7D5-42D24709BAD4}" type="presParOf" srcId="{B56C4632-7F8C-4C7A-87F8-3F7C5258CE5D}" destId="{624CD1A9-DE6B-469F-A6FB-8FE31679B2E3}" srcOrd="2" destOrd="0" presId="urn:microsoft.com/office/officeart/2005/8/layout/hierarchy2"/>
    <dgm:cxn modelId="{08DD71AA-C20C-4BB7-AEC3-2E4ED5D2BD40}" type="presParOf" srcId="{624CD1A9-DE6B-469F-A6FB-8FE31679B2E3}" destId="{133C4F1A-5013-4044-98EE-748A1C3A7CAB}" srcOrd="0" destOrd="0" presId="urn:microsoft.com/office/officeart/2005/8/layout/hierarchy2"/>
    <dgm:cxn modelId="{BFCCB093-7A7A-4662-A8C6-DDF5FC317AD5}" type="presParOf" srcId="{B56C4632-7F8C-4C7A-87F8-3F7C5258CE5D}" destId="{9DBF1D72-2BE4-4041-86ED-3744B618C09C}" srcOrd="3" destOrd="0" presId="urn:microsoft.com/office/officeart/2005/8/layout/hierarchy2"/>
    <dgm:cxn modelId="{9081A7FC-A83B-4F91-A1A8-2E5932F1AB01}" type="presParOf" srcId="{9DBF1D72-2BE4-4041-86ED-3744B618C09C}" destId="{557AB1B5-CA8C-4348-B8CD-5A9E6A82F6A0}" srcOrd="0" destOrd="0" presId="urn:microsoft.com/office/officeart/2005/8/layout/hierarchy2"/>
    <dgm:cxn modelId="{6EE9FCC7-FF42-4B91-AD6B-C2305D06791F}" type="presParOf" srcId="{9DBF1D72-2BE4-4041-86ED-3744B618C09C}" destId="{9770A21E-0C2C-4AF4-BE26-CB15E0D0FD6C}" srcOrd="1" destOrd="0" presId="urn:microsoft.com/office/officeart/2005/8/layout/hierarchy2"/>
    <dgm:cxn modelId="{5A1C4B79-8187-4A9E-8FF0-323A606960B4}" type="presParOf" srcId="{B56C4632-7F8C-4C7A-87F8-3F7C5258CE5D}" destId="{DC6C824B-6C91-4C21-AA0C-36EE8271FB6A}" srcOrd="4" destOrd="0" presId="urn:microsoft.com/office/officeart/2005/8/layout/hierarchy2"/>
    <dgm:cxn modelId="{5D7B542A-91F3-44F6-9A49-5872B0F000F5}" type="presParOf" srcId="{DC6C824B-6C91-4C21-AA0C-36EE8271FB6A}" destId="{0368CF5C-BB59-4FF1-8A89-999BEDA3680B}" srcOrd="0" destOrd="0" presId="urn:microsoft.com/office/officeart/2005/8/layout/hierarchy2"/>
    <dgm:cxn modelId="{9E43D7C8-0C80-4FB3-8990-EC081C02D965}" type="presParOf" srcId="{B56C4632-7F8C-4C7A-87F8-3F7C5258CE5D}" destId="{7958C3D1-0162-4BF0-AECE-FE24E0B4AA9C}" srcOrd="5" destOrd="0" presId="urn:microsoft.com/office/officeart/2005/8/layout/hierarchy2"/>
    <dgm:cxn modelId="{D5F04379-ACC4-46CC-ADED-69094E9F64B3}" type="presParOf" srcId="{7958C3D1-0162-4BF0-AECE-FE24E0B4AA9C}" destId="{A5BB6249-4181-4DD0-AAC0-5688DD79B313}" srcOrd="0" destOrd="0" presId="urn:microsoft.com/office/officeart/2005/8/layout/hierarchy2"/>
    <dgm:cxn modelId="{4BD836C6-6614-47F2-B87A-B137039336F6}" type="presParOf" srcId="{7958C3D1-0162-4BF0-AECE-FE24E0B4AA9C}" destId="{93D10648-9C6B-4989-99AC-8DB16C8AC5A3}" srcOrd="1" destOrd="0" presId="urn:microsoft.com/office/officeart/2005/8/layout/hierarchy2"/>
    <dgm:cxn modelId="{D40DEF70-5989-49A8-8E62-588FDAD5C4E3}" type="presParOf" srcId="{B56C4632-7F8C-4C7A-87F8-3F7C5258CE5D}" destId="{1D8B9BE3-BC36-44AE-8687-22215FC7F33F}" srcOrd="6" destOrd="0" presId="urn:microsoft.com/office/officeart/2005/8/layout/hierarchy2"/>
    <dgm:cxn modelId="{A9E26CF9-196D-46C2-A2FD-0A2D2A99741E}" type="presParOf" srcId="{1D8B9BE3-BC36-44AE-8687-22215FC7F33F}" destId="{6F3D7BCD-8771-453A-ADBC-0D26C2766436}" srcOrd="0" destOrd="0" presId="urn:microsoft.com/office/officeart/2005/8/layout/hierarchy2"/>
    <dgm:cxn modelId="{6DA4AAD3-C983-44C5-A307-BA2459901581}" type="presParOf" srcId="{B56C4632-7F8C-4C7A-87F8-3F7C5258CE5D}" destId="{1529F23E-4FE3-49A5-A26B-58071F328AEF}" srcOrd="7" destOrd="0" presId="urn:microsoft.com/office/officeart/2005/8/layout/hierarchy2"/>
    <dgm:cxn modelId="{5DF211A0-0BEC-4FDF-A30D-A86C97774A2A}" type="presParOf" srcId="{1529F23E-4FE3-49A5-A26B-58071F328AEF}" destId="{1C6214D2-2BC4-4D03-96B8-99BE53334F9D}" srcOrd="0" destOrd="0" presId="urn:microsoft.com/office/officeart/2005/8/layout/hierarchy2"/>
    <dgm:cxn modelId="{2F85B448-36F4-4AFC-AD1D-7CD8F852F247}" type="presParOf" srcId="{1529F23E-4FE3-49A5-A26B-58071F328AEF}" destId="{FEBF803B-1C30-4636-923C-8F284B90CCB2}" srcOrd="1" destOrd="0" presId="urn:microsoft.com/office/officeart/2005/8/layout/hierarchy2"/>
    <dgm:cxn modelId="{10488D81-9EDD-4597-810F-126BE3CC85B6}" type="presParOf" srcId="{B56C4632-7F8C-4C7A-87F8-3F7C5258CE5D}" destId="{E68A4674-0A03-446F-8299-307B81FC3E29}" srcOrd="8" destOrd="0" presId="urn:microsoft.com/office/officeart/2005/8/layout/hierarchy2"/>
    <dgm:cxn modelId="{7910FBAF-DD0E-4099-B8B7-60F78203AE75}" type="presParOf" srcId="{E68A4674-0A03-446F-8299-307B81FC3E29}" destId="{59B4D32C-3744-403D-8C03-649B4DD9AC80}" srcOrd="0" destOrd="0" presId="urn:microsoft.com/office/officeart/2005/8/layout/hierarchy2"/>
    <dgm:cxn modelId="{C2302B06-94B0-4849-A22F-697710F64E8B}" type="presParOf" srcId="{B56C4632-7F8C-4C7A-87F8-3F7C5258CE5D}" destId="{8EE9F8AC-5656-492F-9924-72A22A059A3B}" srcOrd="9" destOrd="0" presId="urn:microsoft.com/office/officeart/2005/8/layout/hierarchy2"/>
    <dgm:cxn modelId="{F7401DB3-F003-47DF-B5AC-65F316B65D2C}" type="presParOf" srcId="{8EE9F8AC-5656-492F-9924-72A22A059A3B}" destId="{20FC9E5F-454F-4705-92F1-D4AA1C57A732}" srcOrd="0" destOrd="0" presId="urn:microsoft.com/office/officeart/2005/8/layout/hierarchy2"/>
    <dgm:cxn modelId="{968F9186-DE51-4473-B214-80A3D5C93BFA}" type="presParOf" srcId="{8EE9F8AC-5656-492F-9924-72A22A059A3B}" destId="{49144B1F-8779-459E-93A3-CAD99EA8D8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0CEE7-52C5-48B3-AF02-9F5EB247EA88}" type="doc">
      <dgm:prSet loTypeId="urn:microsoft.com/office/officeart/2011/layout/HexagonRadial" loCatId="cycle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047AD7-F333-4DEB-9B02-DCAD959B4872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4B84095-5DF7-4C49-A419-DD82992F8511}" type="parTrans" cxnId="{5E3FD597-9001-4510-8AD0-2A0FA5909AD2}">
      <dgm:prSet/>
      <dgm:spPr/>
      <dgm:t>
        <a:bodyPr/>
        <a:lstStyle/>
        <a:p>
          <a:endParaRPr lang="en-US"/>
        </a:p>
      </dgm:t>
    </dgm:pt>
    <dgm:pt modelId="{94353C7D-4431-4333-B938-FDBB24F7DDDF}" type="sibTrans" cxnId="{5E3FD597-9001-4510-8AD0-2A0FA5909AD2}">
      <dgm:prSet/>
      <dgm:spPr/>
      <dgm:t>
        <a:bodyPr/>
        <a:lstStyle/>
        <a:p>
          <a:endParaRPr lang="en-US"/>
        </a:p>
      </dgm:t>
    </dgm:pt>
    <dgm:pt modelId="{E4FBBC0C-DF85-4FFE-816C-4BE99CACA4FE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2CBB80C0-6D90-44BF-9773-3524750B50E7}" type="parTrans" cxnId="{72A1190B-D7E9-4D97-A1FF-A185077D5807}">
      <dgm:prSet/>
      <dgm:spPr/>
      <dgm:t>
        <a:bodyPr/>
        <a:lstStyle/>
        <a:p>
          <a:endParaRPr lang="en-US"/>
        </a:p>
      </dgm:t>
    </dgm:pt>
    <dgm:pt modelId="{2FCC77D1-D075-4D26-86B5-9C1B7FFAC948}" type="sibTrans" cxnId="{72A1190B-D7E9-4D97-A1FF-A185077D5807}">
      <dgm:prSet/>
      <dgm:spPr/>
      <dgm:t>
        <a:bodyPr/>
        <a:lstStyle/>
        <a:p>
          <a:endParaRPr lang="en-US"/>
        </a:p>
      </dgm:t>
    </dgm:pt>
    <dgm:pt modelId="{97216185-3CBB-46CA-82FF-4973494D2D45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9B428F-37BC-47AC-9BAA-BA1DC4F5E10C}" type="parTrans" cxnId="{FCE8CCF5-DA54-4EF4-9CC1-EFC0BE7287DE}">
      <dgm:prSet/>
      <dgm:spPr/>
      <dgm:t>
        <a:bodyPr/>
        <a:lstStyle/>
        <a:p>
          <a:endParaRPr lang="en-US"/>
        </a:p>
      </dgm:t>
    </dgm:pt>
    <dgm:pt modelId="{E0BD8C0F-7570-44FA-B889-9DF4D2DBB566}" type="sibTrans" cxnId="{FCE8CCF5-DA54-4EF4-9CC1-EFC0BE7287DE}">
      <dgm:prSet/>
      <dgm:spPr/>
      <dgm:t>
        <a:bodyPr/>
        <a:lstStyle/>
        <a:p>
          <a:endParaRPr lang="en-US"/>
        </a:p>
      </dgm:t>
    </dgm:pt>
    <dgm:pt modelId="{0677B441-B878-469E-933E-CCC94C004EAC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555455-31AF-4916-B62B-51E32B76293E}" type="parTrans" cxnId="{4DDB61B5-C8C4-4C42-9B6F-DDE4A47407FE}">
      <dgm:prSet/>
      <dgm:spPr/>
      <dgm:t>
        <a:bodyPr/>
        <a:lstStyle/>
        <a:p>
          <a:endParaRPr lang="en-US"/>
        </a:p>
      </dgm:t>
    </dgm:pt>
    <dgm:pt modelId="{A10CAC33-745E-4755-9399-87DE42B14E67}" type="sibTrans" cxnId="{4DDB61B5-C8C4-4C42-9B6F-DDE4A47407FE}">
      <dgm:prSet/>
      <dgm:spPr/>
      <dgm:t>
        <a:bodyPr/>
        <a:lstStyle/>
        <a:p>
          <a:endParaRPr lang="en-US"/>
        </a:p>
      </dgm:t>
    </dgm:pt>
    <dgm:pt modelId="{1CDA77EE-6924-402A-BF05-546DD39B0B4D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9AD566-B7FF-4715-910A-530779B5080F}" type="parTrans" cxnId="{842D117A-BB9E-4F2D-97E3-8DFBA39B962D}">
      <dgm:prSet/>
      <dgm:spPr/>
      <dgm:t>
        <a:bodyPr/>
        <a:lstStyle/>
        <a:p>
          <a:endParaRPr lang="en-US"/>
        </a:p>
      </dgm:t>
    </dgm:pt>
    <dgm:pt modelId="{9A2A1FE5-61A1-4681-82BD-C353C56F45A3}" type="sibTrans" cxnId="{842D117A-BB9E-4F2D-97E3-8DFBA39B962D}">
      <dgm:prSet/>
      <dgm:spPr/>
      <dgm:t>
        <a:bodyPr/>
        <a:lstStyle/>
        <a:p>
          <a:endParaRPr lang="en-US"/>
        </a:p>
      </dgm:t>
    </dgm:pt>
    <dgm:pt modelId="{E2C60C56-0905-4BBC-9896-1138AEDDED2E}">
      <dgm:prSet phldrT="[Text]" custT="1"/>
      <dgm:spPr/>
      <dgm:t>
        <a:bodyPr/>
        <a:lstStyle/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B9A5D3-314B-4140-AABA-A1048D3BDCE1}" type="parTrans" cxnId="{88C5E9F9-AB05-4BC9-BAB6-FD6A623D17B6}">
      <dgm:prSet/>
      <dgm:spPr/>
      <dgm:t>
        <a:bodyPr/>
        <a:lstStyle/>
        <a:p>
          <a:endParaRPr lang="en-US"/>
        </a:p>
      </dgm:t>
    </dgm:pt>
    <dgm:pt modelId="{8B6764D4-82C2-4867-8A3C-BE785F3EAE5C}" type="sibTrans" cxnId="{88C5E9F9-AB05-4BC9-BAB6-FD6A623D17B6}">
      <dgm:prSet/>
      <dgm:spPr/>
      <dgm:t>
        <a:bodyPr/>
        <a:lstStyle/>
        <a:p>
          <a:endParaRPr lang="en-US"/>
        </a:p>
      </dgm:t>
    </dgm:pt>
    <dgm:pt modelId="{5F2682D9-7DAB-4240-A716-EF6D4A81D90E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খাদ্যের</a:t>
          </a:r>
          <a:r>
            <a:rPr lang="en-US" sz="2800" dirty="0"/>
            <a:t> </a:t>
          </a:r>
          <a:r>
            <a:rPr lang="en-US" sz="2800" dirty="0" err="1"/>
            <a:t>উপাদান</a:t>
          </a:r>
          <a:r>
            <a:rPr lang="en-US" sz="2800" dirty="0"/>
            <a:t> </a:t>
          </a:r>
        </a:p>
      </dgm:t>
    </dgm:pt>
    <dgm:pt modelId="{919819E7-43C6-4889-BB96-1A8238ACA700}" type="sibTrans" cxnId="{D6FC557A-45D2-4B8A-9DBE-DF18A5ED1F76}">
      <dgm:prSet/>
      <dgm:spPr/>
      <dgm:t>
        <a:bodyPr/>
        <a:lstStyle/>
        <a:p>
          <a:endParaRPr lang="en-US"/>
        </a:p>
      </dgm:t>
    </dgm:pt>
    <dgm:pt modelId="{96741DD0-065E-47BA-9B15-E0D3EE6E2AAE}" type="parTrans" cxnId="{D6FC557A-45D2-4B8A-9DBE-DF18A5ED1F76}">
      <dgm:prSet/>
      <dgm:spPr/>
      <dgm:t>
        <a:bodyPr/>
        <a:lstStyle/>
        <a:p>
          <a:endParaRPr lang="en-US"/>
        </a:p>
      </dgm:t>
    </dgm:pt>
    <dgm:pt modelId="{FFD4BC80-1967-448B-8013-5003B7AA13D7}" type="pres">
      <dgm:prSet presAssocID="{7EF0CEE7-52C5-48B3-AF02-9F5EB247EA8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BBD33B9-E5FB-457E-B6F0-BEFDA6D86E68}" type="pres">
      <dgm:prSet presAssocID="{5F2682D9-7DAB-4240-A716-EF6D4A81D90E}" presName="Parent" presStyleLbl="node0" presStyleIdx="0" presStyleCnt="1">
        <dgm:presLayoutVars>
          <dgm:chMax val="6"/>
          <dgm:chPref val="6"/>
        </dgm:presLayoutVars>
      </dgm:prSet>
      <dgm:spPr/>
    </dgm:pt>
    <dgm:pt modelId="{D63E6239-364A-418D-8773-C0B4A3F2F8C1}" type="pres">
      <dgm:prSet presAssocID="{DD047AD7-F333-4DEB-9B02-DCAD959B4872}" presName="Accent1" presStyleCnt="0"/>
      <dgm:spPr/>
    </dgm:pt>
    <dgm:pt modelId="{BF4C1011-DDD3-41A2-83C9-81265380CBCC}" type="pres">
      <dgm:prSet presAssocID="{DD047AD7-F333-4DEB-9B02-DCAD959B4872}" presName="Accent" presStyleLbl="bgShp" presStyleIdx="0" presStyleCnt="6"/>
      <dgm:spPr/>
    </dgm:pt>
    <dgm:pt modelId="{C67C8847-5B59-44E4-A7FD-71D83A205F87}" type="pres">
      <dgm:prSet presAssocID="{DD047AD7-F333-4DEB-9B02-DCAD959B487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996844B-E9A1-4FA0-BC70-13B3BE2E5DBC}" type="pres">
      <dgm:prSet presAssocID="{E4FBBC0C-DF85-4FFE-816C-4BE99CACA4FE}" presName="Accent2" presStyleCnt="0"/>
      <dgm:spPr/>
    </dgm:pt>
    <dgm:pt modelId="{E42C7ED7-F98D-4F3E-BACD-48A99AEF5E04}" type="pres">
      <dgm:prSet presAssocID="{E4FBBC0C-DF85-4FFE-816C-4BE99CACA4FE}" presName="Accent" presStyleLbl="bgShp" presStyleIdx="1" presStyleCnt="6"/>
      <dgm:spPr/>
    </dgm:pt>
    <dgm:pt modelId="{44F393A9-3595-4C9B-B72B-5688E7C3D681}" type="pres">
      <dgm:prSet presAssocID="{E4FBBC0C-DF85-4FFE-816C-4BE99CACA4FE}" presName="Child2" presStyleLbl="node1" presStyleIdx="1" presStyleCnt="6" custLinFactNeighborX="14843" custLinFactNeighborY="6005">
        <dgm:presLayoutVars>
          <dgm:chMax val="0"/>
          <dgm:chPref val="0"/>
          <dgm:bulletEnabled val="1"/>
        </dgm:presLayoutVars>
      </dgm:prSet>
      <dgm:spPr/>
    </dgm:pt>
    <dgm:pt modelId="{36EAEE11-9B40-471E-AC26-35D7DAC9D5D0}" type="pres">
      <dgm:prSet presAssocID="{97216185-3CBB-46CA-82FF-4973494D2D45}" presName="Accent3" presStyleCnt="0"/>
      <dgm:spPr/>
    </dgm:pt>
    <dgm:pt modelId="{AE55EA7D-4B09-422F-9F2F-CB7F87D2FD2F}" type="pres">
      <dgm:prSet presAssocID="{97216185-3CBB-46CA-82FF-4973494D2D45}" presName="Accent" presStyleLbl="bgShp" presStyleIdx="2" presStyleCnt="6"/>
      <dgm:spPr/>
    </dgm:pt>
    <dgm:pt modelId="{4A4B8EAE-5B35-4A7F-9450-C78CF309469E}" type="pres">
      <dgm:prSet presAssocID="{97216185-3CBB-46CA-82FF-4973494D2D4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937C72A-C714-40C8-9776-141731AD4607}" type="pres">
      <dgm:prSet presAssocID="{0677B441-B878-469E-933E-CCC94C004EAC}" presName="Accent4" presStyleCnt="0"/>
      <dgm:spPr/>
    </dgm:pt>
    <dgm:pt modelId="{BE0A47C1-FCB6-474F-B663-FC3E8F913329}" type="pres">
      <dgm:prSet presAssocID="{0677B441-B878-469E-933E-CCC94C004EAC}" presName="Accent" presStyleLbl="bgShp" presStyleIdx="3" presStyleCnt="6"/>
      <dgm:spPr/>
    </dgm:pt>
    <dgm:pt modelId="{6EA03AB2-77D4-4E98-B03D-5F481F31BB18}" type="pres">
      <dgm:prSet presAssocID="{0677B441-B878-469E-933E-CCC94C004EAC}" presName="Child4" presStyleLbl="node1" presStyleIdx="3" presStyleCnt="6" custLinFactNeighborX="-213" custLinFactNeighborY="-389">
        <dgm:presLayoutVars>
          <dgm:chMax val="0"/>
          <dgm:chPref val="0"/>
          <dgm:bulletEnabled val="1"/>
        </dgm:presLayoutVars>
      </dgm:prSet>
      <dgm:spPr/>
    </dgm:pt>
    <dgm:pt modelId="{1E5B44B9-6793-4FDD-86F7-903200C3CDA3}" type="pres">
      <dgm:prSet presAssocID="{1CDA77EE-6924-402A-BF05-546DD39B0B4D}" presName="Accent5" presStyleCnt="0"/>
      <dgm:spPr/>
    </dgm:pt>
    <dgm:pt modelId="{2617B44E-2DF8-416E-A3C8-073BB3C32B0A}" type="pres">
      <dgm:prSet presAssocID="{1CDA77EE-6924-402A-BF05-546DD39B0B4D}" presName="Accent" presStyleLbl="bgShp" presStyleIdx="4" presStyleCnt="6"/>
      <dgm:spPr/>
    </dgm:pt>
    <dgm:pt modelId="{E28C3D3D-BCEA-4657-9010-0BB1CB9CC9C2}" type="pres">
      <dgm:prSet presAssocID="{1CDA77EE-6924-402A-BF05-546DD39B0B4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FC3F0C0-87E9-49D2-BAEF-9A335F07887C}" type="pres">
      <dgm:prSet presAssocID="{E2C60C56-0905-4BBC-9896-1138AEDDED2E}" presName="Accent6" presStyleCnt="0"/>
      <dgm:spPr/>
    </dgm:pt>
    <dgm:pt modelId="{F67C87F3-612B-4FC2-BBBA-0FD2521AB224}" type="pres">
      <dgm:prSet presAssocID="{E2C60C56-0905-4BBC-9896-1138AEDDED2E}" presName="Accent" presStyleLbl="bgShp" presStyleIdx="5" presStyleCnt="6"/>
      <dgm:spPr/>
    </dgm:pt>
    <dgm:pt modelId="{82F694D5-3957-4A9A-891E-B0488F18744B}" type="pres">
      <dgm:prSet presAssocID="{E2C60C56-0905-4BBC-9896-1138AEDDED2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2A1190B-D7E9-4D97-A1FF-A185077D5807}" srcId="{5F2682D9-7DAB-4240-A716-EF6D4A81D90E}" destId="{E4FBBC0C-DF85-4FFE-816C-4BE99CACA4FE}" srcOrd="1" destOrd="0" parTransId="{2CBB80C0-6D90-44BF-9773-3524750B50E7}" sibTransId="{2FCC77D1-D075-4D26-86B5-9C1B7FFAC948}"/>
    <dgm:cxn modelId="{528B2110-159C-4488-AF86-8357225169B4}" type="presOf" srcId="{E2C60C56-0905-4BBC-9896-1138AEDDED2E}" destId="{82F694D5-3957-4A9A-891E-B0488F18744B}" srcOrd="0" destOrd="0" presId="urn:microsoft.com/office/officeart/2011/layout/HexagonRadial"/>
    <dgm:cxn modelId="{A369F638-95B0-4FC6-A129-5918CFE768C7}" type="presOf" srcId="{5F2682D9-7DAB-4240-A716-EF6D4A81D90E}" destId="{BBBD33B9-E5FB-457E-B6F0-BEFDA6D86E68}" srcOrd="0" destOrd="0" presId="urn:microsoft.com/office/officeart/2011/layout/HexagonRadial"/>
    <dgm:cxn modelId="{CDA89067-68CC-4AFF-88CF-140E6AAF4F70}" type="presOf" srcId="{1CDA77EE-6924-402A-BF05-546DD39B0B4D}" destId="{E28C3D3D-BCEA-4657-9010-0BB1CB9CC9C2}" srcOrd="0" destOrd="0" presId="urn:microsoft.com/office/officeart/2011/layout/HexagonRadial"/>
    <dgm:cxn modelId="{3DC8574F-C611-48F1-A632-0E709C8869EE}" type="presOf" srcId="{E4FBBC0C-DF85-4FFE-816C-4BE99CACA4FE}" destId="{44F393A9-3595-4C9B-B72B-5688E7C3D681}" srcOrd="0" destOrd="0" presId="urn:microsoft.com/office/officeart/2011/layout/HexagonRadial"/>
    <dgm:cxn modelId="{842D117A-BB9E-4F2D-97E3-8DFBA39B962D}" srcId="{5F2682D9-7DAB-4240-A716-EF6D4A81D90E}" destId="{1CDA77EE-6924-402A-BF05-546DD39B0B4D}" srcOrd="4" destOrd="0" parTransId="{DE9AD566-B7FF-4715-910A-530779B5080F}" sibTransId="{9A2A1FE5-61A1-4681-82BD-C353C56F45A3}"/>
    <dgm:cxn modelId="{D6FC557A-45D2-4B8A-9DBE-DF18A5ED1F76}" srcId="{7EF0CEE7-52C5-48B3-AF02-9F5EB247EA88}" destId="{5F2682D9-7DAB-4240-A716-EF6D4A81D90E}" srcOrd="0" destOrd="0" parTransId="{96741DD0-065E-47BA-9B15-E0D3EE6E2AAE}" sibTransId="{919819E7-43C6-4889-BB96-1A8238ACA700}"/>
    <dgm:cxn modelId="{5E3FD597-9001-4510-8AD0-2A0FA5909AD2}" srcId="{5F2682D9-7DAB-4240-A716-EF6D4A81D90E}" destId="{DD047AD7-F333-4DEB-9B02-DCAD959B4872}" srcOrd="0" destOrd="0" parTransId="{D4B84095-5DF7-4C49-A419-DD82992F8511}" sibTransId="{94353C7D-4431-4333-B938-FDBB24F7DDDF}"/>
    <dgm:cxn modelId="{D57EA799-647A-488E-98D1-A9AB4E46FB25}" type="presOf" srcId="{97216185-3CBB-46CA-82FF-4973494D2D45}" destId="{4A4B8EAE-5B35-4A7F-9450-C78CF309469E}" srcOrd="0" destOrd="0" presId="urn:microsoft.com/office/officeart/2011/layout/HexagonRadial"/>
    <dgm:cxn modelId="{8BB85EB4-0129-4A07-BC7F-D4F3E2B27F9F}" type="presOf" srcId="{7EF0CEE7-52C5-48B3-AF02-9F5EB247EA88}" destId="{FFD4BC80-1967-448B-8013-5003B7AA13D7}" srcOrd="0" destOrd="0" presId="urn:microsoft.com/office/officeart/2011/layout/HexagonRadial"/>
    <dgm:cxn modelId="{4DDB61B5-C8C4-4C42-9B6F-DDE4A47407FE}" srcId="{5F2682D9-7DAB-4240-A716-EF6D4A81D90E}" destId="{0677B441-B878-469E-933E-CCC94C004EAC}" srcOrd="3" destOrd="0" parTransId="{19555455-31AF-4916-B62B-51E32B76293E}" sibTransId="{A10CAC33-745E-4755-9399-87DE42B14E67}"/>
    <dgm:cxn modelId="{5C8433BD-9980-4990-9F39-74B6926DC6BA}" type="presOf" srcId="{DD047AD7-F333-4DEB-9B02-DCAD959B4872}" destId="{C67C8847-5B59-44E4-A7FD-71D83A205F87}" srcOrd="0" destOrd="0" presId="urn:microsoft.com/office/officeart/2011/layout/HexagonRadial"/>
    <dgm:cxn modelId="{1819E3DE-D228-4BBE-8B0B-00F5ED0B3987}" type="presOf" srcId="{0677B441-B878-469E-933E-CCC94C004EAC}" destId="{6EA03AB2-77D4-4E98-B03D-5F481F31BB18}" srcOrd="0" destOrd="0" presId="urn:microsoft.com/office/officeart/2011/layout/HexagonRadial"/>
    <dgm:cxn modelId="{FCE8CCF5-DA54-4EF4-9CC1-EFC0BE7287DE}" srcId="{5F2682D9-7DAB-4240-A716-EF6D4A81D90E}" destId="{97216185-3CBB-46CA-82FF-4973494D2D45}" srcOrd="2" destOrd="0" parTransId="{E69B428F-37BC-47AC-9BAA-BA1DC4F5E10C}" sibTransId="{E0BD8C0F-7570-44FA-B889-9DF4D2DBB566}"/>
    <dgm:cxn modelId="{88C5E9F9-AB05-4BC9-BAB6-FD6A623D17B6}" srcId="{5F2682D9-7DAB-4240-A716-EF6D4A81D90E}" destId="{E2C60C56-0905-4BBC-9896-1138AEDDED2E}" srcOrd="5" destOrd="0" parTransId="{20B9A5D3-314B-4140-AABA-A1048D3BDCE1}" sibTransId="{8B6764D4-82C2-4867-8A3C-BE785F3EAE5C}"/>
    <dgm:cxn modelId="{0ACA0F6D-884F-4E4A-AB32-DAE56998DCAE}" type="presParOf" srcId="{FFD4BC80-1967-448B-8013-5003B7AA13D7}" destId="{BBBD33B9-E5FB-457E-B6F0-BEFDA6D86E68}" srcOrd="0" destOrd="0" presId="urn:microsoft.com/office/officeart/2011/layout/HexagonRadial"/>
    <dgm:cxn modelId="{3815940F-C372-4FDF-95E1-3FBA4B003020}" type="presParOf" srcId="{FFD4BC80-1967-448B-8013-5003B7AA13D7}" destId="{D63E6239-364A-418D-8773-C0B4A3F2F8C1}" srcOrd="1" destOrd="0" presId="urn:microsoft.com/office/officeart/2011/layout/HexagonRadial"/>
    <dgm:cxn modelId="{57063DC5-888F-4C4A-9972-A0F9B220044C}" type="presParOf" srcId="{D63E6239-364A-418D-8773-C0B4A3F2F8C1}" destId="{BF4C1011-DDD3-41A2-83C9-81265380CBCC}" srcOrd="0" destOrd="0" presId="urn:microsoft.com/office/officeart/2011/layout/HexagonRadial"/>
    <dgm:cxn modelId="{B6DB419C-0B19-4007-B78F-D3E0DC7189CC}" type="presParOf" srcId="{FFD4BC80-1967-448B-8013-5003B7AA13D7}" destId="{C67C8847-5B59-44E4-A7FD-71D83A205F87}" srcOrd="2" destOrd="0" presId="urn:microsoft.com/office/officeart/2011/layout/HexagonRadial"/>
    <dgm:cxn modelId="{6DE59D22-B520-42E7-895A-51A6C8F5A366}" type="presParOf" srcId="{FFD4BC80-1967-448B-8013-5003B7AA13D7}" destId="{D996844B-E9A1-4FA0-BC70-13B3BE2E5DBC}" srcOrd="3" destOrd="0" presId="urn:microsoft.com/office/officeart/2011/layout/HexagonRadial"/>
    <dgm:cxn modelId="{B7551A43-E0B6-44AF-9934-DBE6078A3F37}" type="presParOf" srcId="{D996844B-E9A1-4FA0-BC70-13B3BE2E5DBC}" destId="{E42C7ED7-F98D-4F3E-BACD-48A99AEF5E04}" srcOrd="0" destOrd="0" presId="urn:microsoft.com/office/officeart/2011/layout/HexagonRadial"/>
    <dgm:cxn modelId="{FFA4D7A5-2AEF-4505-B50A-A86467C61886}" type="presParOf" srcId="{FFD4BC80-1967-448B-8013-5003B7AA13D7}" destId="{44F393A9-3595-4C9B-B72B-5688E7C3D681}" srcOrd="4" destOrd="0" presId="urn:microsoft.com/office/officeart/2011/layout/HexagonRadial"/>
    <dgm:cxn modelId="{AC02A749-4DAA-4AD6-AA85-0941419B9CA9}" type="presParOf" srcId="{FFD4BC80-1967-448B-8013-5003B7AA13D7}" destId="{36EAEE11-9B40-471E-AC26-35D7DAC9D5D0}" srcOrd="5" destOrd="0" presId="urn:microsoft.com/office/officeart/2011/layout/HexagonRadial"/>
    <dgm:cxn modelId="{4735D8CA-C887-4A75-BDAB-DCC18AAEAD5E}" type="presParOf" srcId="{36EAEE11-9B40-471E-AC26-35D7DAC9D5D0}" destId="{AE55EA7D-4B09-422F-9F2F-CB7F87D2FD2F}" srcOrd="0" destOrd="0" presId="urn:microsoft.com/office/officeart/2011/layout/HexagonRadial"/>
    <dgm:cxn modelId="{75352C17-8CAF-4652-A86F-6FA0B3C1267A}" type="presParOf" srcId="{FFD4BC80-1967-448B-8013-5003B7AA13D7}" destId="{4A4B8EAE-5B35-4A7F-9450-C78CF309469E}" srcOrd="6" destOrd="0" presId="urn:microsoft.com/office/officeart/2011/layout/HexagonRadial"/>
    <dgm:cxn modelId="{84EB1311-7ED5-4FF7-AC76-ABD6E82886BA}" type="presParOf" srcId="{FFD4BC80-1967-448B-8013-5003B7AA13D7}" destId="{6937C72A-C714-40C8-9776-141731AD4607}" srcOrd="7" destOrd="0" presId="urn:microsoft.com/office/officeart/2011/layout/HexagonRadial"/>
    <dgm:cxn modelId="{BE602C87-A6DC-4982-9FB3-99B7E275BDF6}" type="presParOf" srcId="{6937C72A-C714-40C8-9776-141731AD4607}" destId="{BE0A47C1-FCB6-474F-B663-FC3E8F913329}" srcOrd="0" destOrd="0" presId="urn:microsoft.com/office/officeart/2011/layout/HexagonRadial"/>
    <dgm:cxn modelId="{7157CE5B-A983-4CCB-AEA9-1787062609F8}" type="presParOf" srcId="{FFD4BC80-1967-448B-8013-5003B7AA13D7}" destId="{6EA03AB2-77D4-4E98-B03D-5F481F31BB18}" srcOrd="8" destOrd="0" presId="urn:microsoft.com/office/officeart/2011/layout/HexagonRadial"/>
    <dgm:cxn modelId="{70BCCDDF-B539-4B33-B293-261286BD8222}" type="presParOf" srcId="{FFD4BC80-1967-448B-8013-5003B7AA13D7}" destId="{1E5B44B9-6793-4FDD-86F7-903200C3CDA3}" srcOrd="9" destOrd="0" presId="urn:microsoft.com/office/officeart/2011/layout/HexagonRadial"/>
    <dgm:cxn modelId="{FC7CFFEB-8A05-40B1-A3F8-00C9260A9AFE}" type="presParOf" srcId="{1E5B44B9-6793-4FDD-86F7-903200C3CDA3}" destId="{2617B44E-2DF8-416E-A3C8-073BB3C32B0A}" srcOrd="0" destOrd="0" presId="urn:microsoft.com/office/officeart/2011/layout/HexagonRadial"/>
    <dgm:cxn modelId="{63682212-DA6A-488B-9C85-7DA9A1F1A6E8}" type="presParOf" srcId="{FFD4BC80-1967-448B-8013-5003B7AA13D7}" destId="{E28C3D3D-BCEA-4657-9010-0BB1CB9CC9C2}" srcOrd="10" destOrd="0" presId="urn:microsoft.com/office/officeart/2011/layout/HexagonRadial"/>
    <dgm:cxn modelId="{D47E1D9C-4E72-4760-ABF1-1F7DB3667D55}" type="presParOf" srcId="{FFD4BC80-1967-448B-8013-5003B7AA13D7}" destId="{EFC3F0C0-87E9-49D2-BAEF-9A335F07887C}" srcOrd="11" destOrd="0" presId="urn:microsoft.com/office/officeart/2011/layout/HexagonRadial"/>
    <dgm:cxn modelId="{D0ED8DFF-4439-4E4F-AECD-39F66500DF81}" type="presParOf" srcId="{EFC3F0C0-87E9-49D2-BAEF-9A335F07887C}" destId="{F67C87F3-612B-4FC2-BBBA-0FD2521AB224}" srcOrd="0" destOrd="0" presId="urn:microsoft.com/office/officeart/2011/layout/HexagonRadial"/>
    <dgm:cxn modelId="{63D76967-A9FE-4CBB-AE92-70212C0F76C2}" type="presParOf" srcId="{FFD4BC80-1967-448B-8013-5003B7AA13D7}" destId="{82F694D5-3957-4A9A-891E-B0488F18744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D7978-F7D3-4AE0-BA07-85EBCDFC4779}">
      <dsp:nvSpPr>
        <dsp:cNvPr id="0" name=""/>
        <dsp:cNvSpPr/>
      </dsp:nvSpPr>
      <dsp:spPr>
        <a:xfrm>
          <a:off x="0" y="1521670"/>
          <a:ext cx="3034773" cy="203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9547" y="1581217"/>
        <a:ext cx="2915679" cy="1913997"/>
      </dsp:txXfrm>
    </dsp:sp>
    <dsp:sp modelId="{FA24FA30-D387-4C8B-882E-4ED2799103BE}">
      <dsp:nvSpPr>
        <dsp:cNvPr id="0" name=""/>
        <dsp:cNvSpPr/>
      </dsp:nvSpPr>
      <dsp:spPr>
        <a:xfrm rot="17188296">
          <a:off x="2573157" y="1910182"/>
          <a:ext cx="1288601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288601" y="101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5243" y="1888142"/>
        <a:ext cx="64430" cy="64430"/>
      </dsp:txXfrm>
    </dsp:sp>
    <dsp:sp modelId="{AF125C86-5F06-44F2-ACDA-E63F710F5371}">
      <dsp:nvSpPr>
        <dsp:cNvPr id="0" name=""/>
        <dsp:cNvSpPr/>
      </dsp:nvSpPr>
      <dsp:spPr>
        <a:xfrm>
          <a:off x="3400143" y="611464"/>
          <a:ext cx="3274416" cy="1382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ikoshBAN" panose="02000000000000000000" pitchFamily="2" charset="0"/>
              <a:cs typeface="NikoshBAN" panose="02000000000000000000" pitchFamily="2" charset="0"/>
            </a:rPr>
            <a:t>মৌলিক/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440622" y="651943"/>
        <a:ext cx="3193458" cy="1301108"/>
      </dsp:txXfrm>
    </dsp:sp>
    <dsp:sp modelId="{30C104B5-A0F4-4A98-9B42-D1722DFCEC3F}">
      <dsp:nvSpPr>
        <dsp:cNvPr id="0" name=""/>
        <dsp:cNvSpPr/>
      </dsp:nvSpPr>
      <dsp:spPr>
        <a:xfrm rot="19493372">
          <a:off x="6519454" y="802039"/>
          <a:ext cx="1704879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704879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329271" y="769591"/>
        <a:ext cx="85243" cy="85243"/>
      </dsp:txXfrm>
    </dsp:sp>
    <dsp:sp modelId="{707AEE4C-322D-414C-93EA-760090270884}">
      <dsp:nvSpPr>
        <dsp:cNvPr id="0" name=""/>
        <dsp:cNvSpPr/>
      </dsp:nvSpPr>
      <dsp:spPr>
        <a:xfrm>
          <a:off x="8069227" y="0"/>
          <a:ext cx="1831917" cy="643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8088085" y="18858"/>
        <a:ext cx="1794201" cy="606141"/>
      </dsp:txXfrm>
    </dsp:sp>
    <dsp:sp modelId="{E523EDB2-59F9-4739-926D-9B729BA6A7C2}">
      <dsp:nvSpPr>
        <dsp:cNvPr id="0" name=""/>
        <dsp:cNvSpPr/>
      </dsp:nvSpPr>
      <dsp:spPr>
        <a:xfrm rot="21019619">
          <a:off x="6664685" y="1175619"/>
          <a:ext cx="1389126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389126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24520" y="1151065"/>
        <a:ext cx="69456" cy="69456"/>
      </dsp:txXfrm>
    </dsp:sp>
    <dsp:sp modelId="{2E4C1677-5BC9-415A-9614-843B7A6DEDF6}">
      <dsp:nvSpPr>
        <dsp:cNvPr id="0" name=""/>
        <dsp:cNvSpPr/>
      </dsp:nvSpPr>
      <dsp:spPr>
        <a:xfrm>
          <a:off x="8043936" y="758373"/>
          <a:ext cx="1857208" cy="62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ঘুম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62137" y="776574"/>
        <a:ext cx="1820806" cy="585030"/>
      </dsp:txXfrm>
    </dsp:sp>
    <dsp:sp modelId="{5DD15D85-9BF9-4962-8887-DBF824570D6A}">
      <dsp:nvSpPr>
        <dsp:cNvPr id="0" name=""/>
        <dsp:cNvSpPr/>
      </dsp:nvSpPr>
      <dsp:spPr>
        <a:xfrm rot="1239535">
          <a:off x="6628530" y="1544872"/>
          <a:ext cx="1431664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431664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8570" y="1519254"/>
        <a:ext cx="71583" cy="71583"/>
      </dsp:txXfrm>
    </dsp:sp>
    <dsp:sp modelId="{160D3C05-B9C6-4FE3-99E0-9AAEED83F8A4}">
      <dsp:nvSpPr>
        <dsp:cNvPr id="0" name=""/>
        <dsp:cNvSpPr/>
      </dsp:nvSpPr>
      <dsp:spPr>
        <a:xfrm>
          <a:off x="8014164" y="1459142"/>
          <a:ext cx="1886980" cy="696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যৌন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8034576" y="1479554"/>
        <a:ext cx="1846156" cy="656081"/>
      </dsp:txXfrm>
    </dsp:sp>
    <dsp:sp modelId="{8A517A84-60EB-48F1-977F-E9E3F7AEEE08}">
      <dsp:nvSpPr>
        <dsp:cNvPr id="0" name=""/>
        <dsp:cNvSpPr/>
      </dsp:nvSpPr>
      <dsp:spPr>
        <a:xfrm rot="4245876">
          <a:off x="2626432" y="3103008"/>
          <a:ext cx="1217926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217926" y="101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4947" y="3082734"/>
        <a:ext cx="60896" cy="60896"/>
      </dsp:txXfrm>
    </dsp:sp>
    <dsp:sp modelId="{B343DCFC-205A-4904-BC80-5860DE2795F0}">
      <dsp:nvSpPr>
        <dsp:cNvPr id="0" name=""/>
        <dsp:cNvSpPr/>
      </dsp:nvSpPr>
      <dsp:spPr>
        <a:xfrm>
          <a:off x="3436018" y="2838698"/>
          <a:ext cx="3853567" cy="169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485777" y="2888457"/>
        <a:ext cx="3754049" cy="1599384"/>
      </dsp:txXfrm>
    </dsp:sp>
    <dsp:sp modelId="{77B6411B-827E-45EC-A323-E44A9214AE7C}">
      <dsp:nvSpPr>
        <dsp:cNvPr id="0" name=""/>
        <dsp:cNvSpPr/>
      </dsp:nvSpPr>
      <dsp:spPr>
        <a:xfrm rot="18156149">
          <a:off x="6972884" y="3099478"/>
          <a:ext cx="1373401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373401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25250" y="3075317"/>
        <a:ext cx="68670" cy="68670"/>
      </dsp:txXfrm>
    </dsp:sp>
    <dsp:sp modelId="{4DF5633A-83E1-4561-AA3A-470E4390EFC0}">
      <dsp:nvSpPr>
        <dsp:cNvPr id="0" name=""/>
        <dsp:cNvSpPr/>
      </dsp:nvSpPr>
      <dsp:spPr>
        <a:xfrm>
          <a:off x="8029585" y="2221895"/>
          <a:ext cx="1835896" cy="61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বস্ত্র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47701" y="2240011"/>
        <a:ext cx="1799664" cy="582290"/>
      </dsp:txXfrm>
    </dsp:sp>
    <dsp:sp modelId="{624CD1A9-DE6B-469F-A6FB-8FE31679B2E3}">
      <dsp:nvSpPr>
        <dsp:cNvPr id="0" name=""/>
        <dsp:cNvSpPr/>
      </dsp:nvSpPr>
      <dsp:spPr>
        <a:xfrm rot="19600212">
          <a:off x="7221269" y="3449756"/>
          <a:ext cx="830705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830705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15854" y="3439163"/>
        <a:ext cx="41535" cy="41535"/>
      </dsp:txXfrm>
    </dsp:sp>
    <dsp:sp modelId="{557AB1B5-CA8C-4348-B8CD-5A9E6A82F6A0}">
      <dsp:nvSpPr>
        <dsp:cNvPr id="0" name=""/>
        <dsp:cNvSpPr/>
      </dsp:nvSpPr>
      <dsp:spPr>
        <a:xfrm>
          <a:off x="7983658" y="2896857"/>
          <a:ext cx="1917486" cy="669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03273" y="2916472"/>
        <a:ext cx="1878256" cy="630478"/>
      </dsp:txXfrm>
    </dsp:sp>
    <dsp:sp modelId="{DC6C824B-6C91-4C21-AA0C-36EE8271FB6A}">
      <dsp:nvSpPr>
        <dsp:cNvPr id="0" name=""/>
        <dsp:cNvSpPr/>
      </dsp:nvSpPr>
      <dsp:spPr>
        <a:xfrm rot="1484820">
          <a:off x="7254487" y="3837964"/>
          <a:ext cx="764378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764378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17567" y="3829029"/>
        <a:ext cx="38218" cy="38218"/>
      </dsp:txXfrm>
    </dsp:sp>
    <dsp:sp modelId="{A5BB6249-4181-4DD0-AAC0-5688DD79B313}">
      <dsp:nvSpPr>
        <dsp:cNvPr id="0" name=""/>
        <dsp:cNvSpPr/>
      </dsp:nvSpPr>
      <dsp:spPr>
        <a:xfrm>
          <a:off x="7983768" y="3662636"/>
          <a:ext cx="1903527" cy="690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04006" y="3682874"/>
        <a:ext cx="1863051" cy="650505"/>
      </dsp:txXfrm>
    </dsp:sp>
    <dsp:sp modelId="{1D8B9BE3-BC36-44AE-8687-22215FC7F33F}">
      <dsp:nvSpPr>
        <dsp:cNvPr id="0" name=""/>
        <dsp:cNvSpPr/>
      </dsp:nvSpPr>
      <dsp:spPr>
        <a:xfrm rot="3327258">
          <a:off x="7023709" y="4183812"/>
          <a:ext cx="1228246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228246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07126" y="4163280"/>
        <a:ext cx="61412" cy="61412"/>
      </dsp:txXfrm>
    </dsp:sp>
    <dsp:sp modelId="{1C6214D2-2BC4-4D03-96B8-99BE53334F9D}">
      <dsp:nvSpPr>
        <dsp:cNvPr id="0" name=""/>
        <dsp:cNvSpPr/>
      </dsp:nvSpPr>
      <dsp:spPr>
        <a:xfrm>
          <a:off x="7986079" y="4439747"/>
          <a:ext cx="1915065" cy="520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8001314" y="4454982"/>
        <a:ext cx="1884595" cy="489683"/>
      </dsp:txXfrm>
    </dsp:sp>
    <dsp:sp modelId="{E68A4674-0A03-446F-8299-307B81FC3E29}">
      <dsp:nvSpPr>
        <dsp:cNvPr id="0" name=""/>
        <dsp:cNvSpPr/>
      </dsp:nvSpPr>
      <dsp:spPr>
        <a:xfrm rot="4064576">
          <a:off x="6739056" y="4498131"/>
          <a:ext cx="1772364" cy="20348"/>
        </a:xfrm>
        <a:custGeom>
          <a:avLst/>
          <a:gdLst/>
          <a:ahLst/>
          <a:cxnLst/>
          <a:rect l="0" t="0" r="0" b="0"/>
          <a:pathLst>
            <a:path>
              <a:moveTo>
                <a:pt x="0" y="10174"/>
              </a:moveTo>
              <a:lnTo>
                <a:pt x="1772364" y="101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580929" y="4463996"/>
        <a:ext cx="88618" cy="88618"/>
      </dsp:txXfrm>
    </dsp:sp>
    <dsp:sp modelId="{20FC9E5F-454F-4705-92F1-D4AA1C57A732}">
      <dsp:nvSpPr>
        <dsp:cNvPr id="0" name=""/>
        <dsp:cNvSpPr/>
      </dsp:nvSpPr>
      <dsp:spPr>
        <a:xfrm>
          <a:off x="7960891" y="5054792"/>
          <a:ext cx="1940253" cy="547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চিত্ত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বিনোদন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76922" y="5070823"/>
        <a:ext cx="1908191" cy="515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D33B9-E5FB-457E-B6F0-BEFDA6D86E68}">
      <dsp:nvSpPr>
        <dsp:cNvPr id="0" name=""/>
        <dsp:cNvSpPr/>
      </dsp:nvSpPr>
      <dsp:spPr>
        <a:xfrm>
          <a:off x="3935173" y="1689844"/>
          <a:ext cx="2147865" cy="185799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খাদ্যের</a:t>
          </a:r>
          <a:r>
            <a:rPr lang="en-US" sz="2800" kern="1200" dirty="0"/>
            <a:t> </a:t>
          </a:r>
          <a:r>
            <a:rPr lang="en-US" sz="2800" kern="1200" dirty="0" err="1"/>
            <a:t>উপাদান</a:t>
          </a:r>
          <a:r>
            <a:rPr lang="en-US" sz="2800" kern="1200" dirty="0"/>
            <a:t> </a:t>
          </a:r>
        </a:p>
      </dsp:txBody>
      <dsp:txXfrm>
        <a:off x="4291104" y="1997739"/>
        <a:ext cx="1436003" cy="1242200"/>
      </dsp:txXfrm>
    </dsp:sp>
    <dsp:sp modelId="{E42C7ED7-F98D-4F3E-BACD-48A99AEF5E04}">
      <dsp:nvSpPr>
        <dsp:cNvPr id="0" name=""/>
        <dsp:cNvSpPr/>
      </dsp:nvSpPr>
      <dsp:spPr>
        <a:xfrm>
          <a:off x="5280149" y="800921"/>
          <a:ext cx="810383" cy="6982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C8847-5B59-44E4-A7FD-71D83A205F87}">
      <dsp:nvSpPr>
        <dsp:cNvPr id="0" name=""/>
        <dsp:cNvSpPr/>
      </dsp:nvSpPr>
      <dsp:spPr>
        <a:xfrm>
          <a:off x="4133022" y="0"/>
          <a:ext cx="1760160" cy="152274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424718" y="252351"/>
        <a:ext cx="1176768" cy="1018043"/>
      </dsp:txXfrm>
    </dsp:sp>
    <dsp:sp modelId="{AE55EA7D-4B09-422F-9F2F-CB7F87D2FD2F}">
      <dsp:nvSpPr>
        <dsp:cNvPr id="0" name=""/>
        <dsp:cNvSpPr/>
      </dsp:nvSpPr>
      <dsp:spPr>
        <a:xfrm>
          <a:off x="6225930" y="2106281"/>
          <a:ext cx="810383" cy="6982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393A9-3595-4C9B-B72B-5688E7C3D681}">
      <dsp:nvSpPr>
        <dsp:cNvPr id="0" name=""/>
        <dsp:cNvSpPr/>
      </dsp:nvSpPr>
      <dsp:spPr>
        <a:xfrm>
          <a:off x="6008555" y="1028031"/>
          <a:ext cx="1760160" cy="152274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718792"/>
            <a:satOff val="4944"/>
            <a:lumOff val="549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300251" y="1280382"/>
        <a:ext cx="1176768" cy="1018043"/>
      </dsp:txXfrm>
    </dsp:sp>
    <dsp:sp modelId="{BE0A47C1-FCB6-474F-B663-FC3E8F913329}">
      <dsp:nvSpPr>
        <dsp:cNvPr id="0" name=""/>
        <dsp:cNvSpPr/>
      </dsp:nvSpPr>
      <dsp:spPr>
        <a:xfrm>
          <a:off x="5568930" y="3579788"/>
          <a:ext cx="810383" cy="6982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B8EAE-5B35-4A7F-9450-C78CF309469E}">
      <dsp:nvSpPr>
        <dsp:cNvPr id="0" name=""/>
        <dsp:cNvSpPr/>
      </dsp:nvSpPr>
      <dsp:spPr>
        <a:xfrm>
          <a:off x="5747294" y="2777819"/>
          <a:ext cx="1760160" cy="152274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37584"/>
            <a:satOff val="9889"/>
            <a:lumOff val="109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38990" y="3030170"/>
        <a:ext cx="1176768" cy="1018043"/>
      </dsp:txXfrm>
    </dsp:sp>
    <dsp:sp modelId="{2617B44E-2DF8-416E-A3C8-073BB3C32B0A}">
      <dsp:nvSpPr>
        <dsp:cNvPr id="0" name=""/>
        <dsp:cNvSpPr/>
      </dsp:nvSpPr>
      <dsp:spPr>
        <a:xfrm>
          <a:off x="3939170" y="3732744"/>
          <a:ext cx="810383" cy="6982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03AB2-77D4-4E98-B03D-5F481F31BB18}">
      <dsp:nvSpPr>
        <dsp:cNvPr id="0" name=""/>
        <dsp:cNvSpPr/>
      </dsp:nvSpPr>
      <dsp:spPr>
        <a:xfrm>
          <a:off x="4129273" y="3709534"/>
          <a:ext cx="1760160" cy="152274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156377"/>
            <a:satOff val="14833"/>
            <a:lumOff val="1646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0969" y="3961885"/>
        <a:ext cx="1176768" cy="1018043"/>
      </dsp:txXfrm>
    </dsp:sp>
    <dsp:sp modelId="{F67C87F3-612B-4FC2-BBBA-0FD2521AB224}">
      <dsp:nvSpPr>
        <dsp:cNvPr id="0" name=""/>
        <dsp:cNvSpPr/>
      </dsp:nvSpPr>
      <dsp:spPr>
        <a:xfrm>
          <a:off x="2977901" y="2427907"/>
          <a:ext cx="810383" cy="6982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3D3D-BCEA-4657-9010-0BB1CB9CC9C2}">
      <dsp:nvSpPr>
        <dsp:cNvPr id="0" name=""/>
        <dsp:cNvSpPr/>
      </dsp:nvSpPr>
      <dsp:spPr>
        <a:xfrm>
          <a:off x="2511256" y="2778867"/>
          <a:ext cx="1760160" cy="152274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875169"/>
            <a:satOff val="19778"/>
            <a:lumOff val="2195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2952" y="3031218"/>
        <a:ext cx="1176768" cy="1018043"/>
      </dsp:txXfrm>
    </dsp:sp>
    <dsp:sp modelId="{82F694D5-3957-4A9A-891E-B0488F18744B}">
      <dsp:nvSpPr>
        <dsp:cNvPr id="0" name=""/>
        <dsp:cNvSpPr/>
      </dsp:nvSpPr>
      <dsp:spPr>
        <a:xfrm>
          <a:off x="2511256" y="934495"/>
          <a:ext cx="1760160" cy="152274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2952" y="1186846"/>
        <a:ext cx="1176768" cy="1018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42CB8-61E9-4469-91B0-7F6FEFC805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EC33-22D0-40AD-BC62-FBC48A46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249" y="705393"/>
            <a:ext cx="9906500" cy="1151115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D01DDF-6F55-4550-9991-2E2144161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997" y="1856508"/>
            <a:ext cx="7427741" cy="4811578"/>
          </a:xfrm>
        </p:spPr>
      </p:pic>
    </p:spTree>
    <p:extLst>
      <p:ext uri="{BB962C8B-B14F-4D97-AF65-F5344CB8AC3E}">
        <p14:creationId xmlns:p14="http://schemas.microsoft.com/office/powerpoint/2010/main" val="3667249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6">
                <a:lumMod val="40000"/>
                <a:lumOff val="60000"/>
              </a:schemeClr>
            </a:gs>
            <a:gs pos="0">
              <a:srgbClr val="FFFF66"/>
            </a:gs>
            <a:gs pos="54000">
              <a:schemeClr val="accent5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Charlotte Towle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000" i="1" dirty="0">
                <a:latin typeface="NikoshBAN" panose="02000000000000000000" pitchFamily="2" charset="0"/>
                <a:cs typeface="NikoshBAN" panose="02000000000000000000" pitchFamily="2" charset="0"/>
              </a:rPr>
              <a:t>Common Human Needs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বস্ত্র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326330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209006"/>
            <a:ext cx="9867312" cy="1214845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06" y="467752"/>
            <a:ext cx="2916030" cy="1407941"/>
          </a:xfrm>
        </p:spPr>
      </p:pic>
      <p:sp>
        <p:nvSpPr>
          <p:cNvPr id="5" name="TextBox 4"/>
          <p:cNvSpPr txBox="1"/>
          <p:nvPr/>
        </p:nvSpPr>
        <p:spPr>
          <a:xfrm>
            <a:off x="2439323" y="2329208"/>
            <a:ext cx="7563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4FCCB5F-A4CF-46B0-B0C5-F3E158FDF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173109"/>
              </p:ext>
            </p:extLst>
          </p:nvPr>
        </p:nvGraphicFramePr>
        <p:xfrm>
          <a:off x="2439322" y="3678282"/>
          <a:ext cx="7844161" cy="297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58E3D9F-FBA5-4138-8D97-B8671645E94D}"/>
              </a:ext>
            </a:extLst>
          </p:cNvPr>
          <p:cNvSpPr/>
          <p:nvPr/>
        </p:nvSpPr>
        <p:spPr>
          <a:xfrm>
            <a:off x="10494498" y="5753686"/>
            <a:ext cx="1547447" cy="71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সমীক্ষা-২০১৮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7" grpId="0">
        <p:bldAsOne/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4EF4-EDA5-416F-91C8-8DC0EF65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7000"/>
            <a:ext cx="10018713" cy="2061412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/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B80FAA0-CAD8-4776-8721-378E766B989A}"/>
              </a:ext>
            </a:extLst>
          </p:cNvPr>
          <p:cNvSpPr/>
          <p:nvPr/>
        </p:nvSpPr>
        <p:spPr>
          <a:xfrm>
            <a:off x="1640720" y="3186684"/>
            <a:ext cx="6163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61258"/>
            <a:ext cx="10018713" cy="640079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770425"/>
              </p:ext>
            </p:extLst>
          </p:nvPr>
        </p:nvGraphicFramePr>
        <p:xfrm>
          <a:off x="1484313" y="1489167"/>
          <a:ext cx="10018712" cy="523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1" y="1489167"/>
            <a:ext cx="490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77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46166"/>
            <a:ext cx="9815059" cy="986246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Users\need\Pictures\S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349" y="1920238"/>
            <a:ext cx="5695405" cy="2717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113" y="4860854"/>
            <a:ext cx="508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1468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tx2">
                <a:lumMod val="10000"/>
                <a:lumOff val="90000"/>
              </a:schemeClr>
            </a:gs>
            <a:gs pos="33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48195"/>
            <a:ext cx="9697495" cy="1097280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7" y="382788"/>
            <a:ext cx="2859975" cy="1327387"/>
          </a:xfrm>
        </p:spPr>
      </p:pic>
      <p:sp>
        <p:nvSpPr>
          <p:cNvPr id="5" name="TextBox 4"/>
          <p:cNvSpPr txBox="1"/>
          <p:nvPr/>
        </p:nvSpPr>
        <p:spPr>
          <a:xfrm>
            <a:off x="1854927" y="2093072"/>
            <a:ext cx="910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বস্ত্রঃ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আচ্ছাদনকে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লজ্জা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নিবারনের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525713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147" y="203317"/>
            <a:ext cx="9222378" cy="1254034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77" y="419327"/>
            <a:ext cx="2769020" cy="1507948"/>
          </a:xfrm>
        </p:spPr>
      </p:pic>
      <p:sp>
        <p:nvSpPr>
          <p:cNvPr id="5" name="TextBox 4"/>
          <p:cNvSpPr txBox="1"/>
          <p:nvPr/>
        </p:nvSpPr>
        <p:spPr>
          <a:xfrm>
            <a:off x="1822268" y="2253070"/>
            <a:ext cx="854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বেঁ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নি্রাপত্তা,বিপদকালে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67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tx2">
                <a:lumMod val="10000"/>
                <a:lumOff val="90000"/>
              </a:schemeClr>
            </a:gs>
            <a:gs pos="33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222069"/>
            <a:ext cx="9566866" cy="796834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2" y="259324"/>
            <a:ext cx="3762937" cy="1519158"/>
          </a:xfrm>
        </p:spPr>
      </p:pic>
      <p:sp>
        <p:nvSpPr>
          <p:cNvPr id="5" name="TextBox 4"/>
          <p:cNvSpPr txBox="1"/>
          <p:nvPr/>
        </p:nvSpPr>
        <p:spPr>
          <a:xfrm>
            <a:off x="2571373" y="2274838"/>
            <a:ext cx="7979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864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33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82881"/>
            <a:ext cx="9945689" cy="1005840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396074"/>
            <a:ext cx="3270569" cy="1712688"/>
          </a:xfrm>
        </p:spPr>
      </p:pic>
      <p:sp>
        <p:nvSpPr>
          <p:cNvPr id="5" name="TextBox 4"/>
          <p:cNvSpPr txBox="1"/>
          <p:nvPr/>
        </p:nvSpPr>
        <p:spPr>
          <a:xfrm>
            <a:off x="2386484" y="2614581"/>
            <a:ext cx="653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72324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33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248195"/>
            <a:ext cx="9540740" cy="1149532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79" y="470263"/>
            <a:ext cx="1841863" cy="2080485"/>
          </a:xfrm>
        </p:spPr>
      </p:pic>
      <p:sp>
        <p:nvSpPr>
          <p:cNvPr id="5" name="TextBox 4"/>
          <p:cNvSpPr txBox="1"/>
          <p:nvPr/>
        </p:nvSpPr>
        <p:spPr>
          <a:xfrm>
            <a:off x="2146413" y="2881812"/>
            <a:ext cx="8216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চিত্তবি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নোদনঃ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চিত্তকে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প্রফুল্ল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অবসাদগ্রস্থ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7502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7566"/>
            <a:ext cx="10018713" cy="1110343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7942" y="1743471"/>
            <a:ext cx="4955677" cy="39166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বাড়ৈ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বি,এস,এস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) ; </a:t>
            </a: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এম,এস,এস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আলাইপুর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রূপসা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মোবাইলঃ০১৬৮-৪৮৪০৬০৫</a:t>
            </a:r>
          </a:p>
          <a:p>
            <a:pPr marL="0" indent="0" algn="ctr">
              <a:buNone/>
            </a:pPr>
            <a:r>
              <a:rPr lang="en-US" sz="2200" dirty="0">
                <a:latin typeface="+mj-lt"/>
                <a:cs typeface="NikoshBAN" panose="02000000000000000000" pitchFamily="2" charset="0"/>
              </a:rPr>
              <a:t>ই-</a:t>
            </a:r>
            <a:r>
              <a:rPr lang="en-US" sz="2200" dirty="0" err="1">
                <a:latin typeface="+mj-lt"/>
                <a:cs typeface="NikoshBAN" panose="02000000000000000000" pitchFamily="2" charset="0"/>
              </a:rPr>
              <a:t>মেইলঃ</a:t>
            </a:r>
            <a:r>
              <a:rPr lang="en-US" sz="2200" dirty="0">
                <a:latin typeface="+mj-lt"/>
                <a:cs typeface="NikoshBAN" panose="02000000000000000000" pitchFamily="2" charset="0"/>
              </a:rPr>
              <a:t> sujan.barai86@gmail.com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A3311-5ACF-43B6-AB6A-1A9AF36556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93034" y="1227909"/>
            <a:ext cx="2428778" cy="4586067"/>
          </a:xfrm>
        </p:spPr>
      </p:pic>
    </p:spTree>
    <p:extLst>
      <p:ext uri="{BB962C8B-B14F-4D97-AF65-F5344CB8AC3E}">
        <p14:creationId xmlns:p14="http://schemas.microsoft.com/office/powerpoint/2010/main" val="40061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33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82880"/>
            <a:ext cx="9710558" cy="1397726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 descr="C:\Users\need\Downloads\SHAREit\CPH1909\photo\IMG_20200902_233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68" t="5556" r="4381" b="7778"/>
          <a:stretch>
            <a:fillRect/>
          </a:stretch>
        </p:blipFill>
        <p:spPr bwMode="auto">
          <a:xfrm>
            <a:off x="3213784" y="1384662"/>
            <a:ext cx="6894599" cy="3461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05349" y="5277395"/>
            <a:ext cx="637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144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33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0831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33000">
              <a:srgbClr val="FDBD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2069"/>
            <a:ext cx="9880375" cy="1410788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29692"/>
            <a:ext cx="10018713" cy="3361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বস্ত্র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5132"/>
            <a:ext cx="10018713" cy="979714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1086394"/>
            <a:ext cx="5773783" cy="3302726"/>
          </a:xfrm>
        </p:spPr>
      </p:pic>
      <p:sp>
        <p:nvSpPr>
          <p:cNvPr id="5" name="TextBox 4"/>
          <p:cNvSpPr txBox="1"/>
          <p:nvPr/>
        </p:nvSpPr>
        <p:spPr>
          <a:xfrm>
            <a:off x="3500846" y="4871050"/>
            <a:ext cx="6413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ধরণ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000863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					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4" cy="33528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4823" y="2090057"/>
            <a:ext cx="762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1A253-FBF4-49A5-BE70-39639144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34" y="2090057"/>
            <a:ext cx="39811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1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38000">
              <a:schemeClr val="accent5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rgbClr val="F49C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76F43FD-E1CD-4F9F-AC79-64AE9A2E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1188" y="2263588"/>
            <a:ext cx="9391837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200">
                <a:latin typeface="NikoshBAN" panose="02000000000000000000" pitchFamily="2" charset="0"/>
                <a:cs typeface="NikoshBAN" panose="02000000000000000000" pitchFamily="2" charset="0"/>
              </a:rPr>
              <a:t> ২৯/০৩/২০২২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2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56">
              <a:srgbClr val="EAB4BA"/>
            </a:gs>
            <a:gs pos="0">
              <a:schemeClr val="accent4">
                <a:lumMod val="40000"/>
                <a:lumOff val="60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82880"/>
            <a:ext cx="10018713" cy="1463041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80" y="2829604"/>
            <a:ext cx="1768340" cy="11052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55" y="2829604"/>
            <a:ext cx="1962425" cy="1105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96" y="2582085"/>
            <a:ext cx="1796587" cy="1234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80" y="4858581"/>
            <a:ext cx="2075770" cy="129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55" y="4886902"/>
            <a:ext cx="2247396" cy="1265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43" y="4754550"/>
            <a:ext cx="1369238" cy="1547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9039" y="1905840"/>
            <a:ext cx="628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শিক্ষার্থীরা,তোমরা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CBBBC-1421-4DE5-8CF2-8EA86B4E18CF}"/>
              </a:ext>
            </a:extLst>
          </p:cNvPr>
          <p:cNvSpPr/>
          <p:nvPr/>
        </p:nvSpPr>
        <p:spPr>
          <a:xfrm>
            <a:off x="3151163" y="4041654"/>
            <a:ext cx="1280160" cy="39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55FD5-A137-4C8F-A7E7-24A0F077D00F}"/>
              </a:ext>
            </a:extLst>
          </p:cNvPr>
          <p:cNvSpPr/>
          <p:nvPr/>
        </p:nvSpPr>
        <p:spPr>
          <a:xfrm>
            <a:off x="5747265" y="4041654"/>
            <a:ext cx="1575582" cy="39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/বস্ত্র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6435BD-D995-458A-B94E-AD1C65E77508}"/>
              </a:ext>
            </a:extLst>
          </p:cNvPr>
          <p:cNvSpPr/>
          <p:nvPr/>
        </p:nvSpPr>
        <p:spPr>
          <a:xfrm>
            <a:off x="3151163" y="6302237"/>
            <a:ext cx="1398420" cy="372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32E600-45A2-466E-BB0C-6FD920B6E5DD}"/>
              </a:ext>
            </a:extLst>
          </p:cNvPr>
          <p:cNvSpPr/>
          <p:nvPr/>
        </p:nvSpPr>
        <p:spPr>
          <a:xfrm>
            <a:off x="5753685" y="6386732"/>
            <a:ext cx="1398419" cy="372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8187D7-06AF-4711-92F5-CC8535718618}"/>
              </a:ext>
            </a:extLst>
          </p:cNvPr>
          <p:cNvSpPr/>
          <p:nvPr/>
        </p:nvSpPr>
        <p:spPr>
          <a:xfrm>
            <a:off x="8637562" y="6386732"/>
            <a:ext cx="1398419" cy="372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চিত্ত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6C049-4811-4543-B7B4-9A85797443A2}"/>
              </a:ext>
            </a:extLst>
          </p:cNvPr>
          <p:cNvSpPr/>
          <p:nvPr/>
        </p:nvSpPr>
        <p:spPr>
          <a:xfrm>
            <a:off x="8416558" y="4031146"/>
            <a:ext cx="1398420" cy="39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9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4571-B066-4A12-8BA8-128F2A2A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/>
              </a:rPr>
              <a:t>আজকের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পাঠ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শিরোনাম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কি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হবে</a:t>
            </a:r>
            <a:r>
              <a:rPr lang="en-US" sz="3600" dirty="0">
                <a:latin typeface="NikoshBAN" panose="0200000000000000000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97C5-E3B8-458B-A01D-A792757AC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127" y="2667000"/>
            <a:ext cx="8077200" cy="232610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6">
                <a:lumMod val="40000"/>
                <a:lumOff val="60000"/>
              </a:schemeClr>
            </a:gs>
            <a:gs pos="0">
              <a:schemeClr val="tx2">
                <a:lumMod val="10000"/>
                <a:lumOff val="90000"/>
              </a:schemeClr>
            </a:gs>
            <a:gs pos="54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A877-A1CC-4272-8941-9EA9A004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EF885-1E2F-4DB2-94FD-606DABB1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6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4806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6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</a:schemeClr>
            </a:gs>
            <a:gs pos="54000">
              <a:schemeClr val="accent5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45" y="248193"/>
            <a:ext cx="10018713" cy="722477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75268"/>
              </p:ext>
            </p:extLst>
          </p:nvPr>
        </p:nvGraphicFramePr>
        <p:xfrm>
          <a:off x="1366745" y="796834"/>
          <a:ext cx="9901145" cy="569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6">
                <a:lumMod val="40000"/>
                <a:lumOff val="60000"/>
              </a:schemeClr>
            </a:gs>
            <a:gs pos="0">
              <a:srgbClr val="C00000"/>
            </a:gs>
            <a:gs pos="54000">
              <a:schemeClr val="accent5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7" y="326572"/>
            <a:ext cx="9771017" cy="1175658"/>
          </a:xfrm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23" y="1645919"/>
            <a:ext cx="6662057" cy="3030583"/>
          </a:xfrm>
        </p:spPr>
      </p:pic>
      <p:sp>
        <p:nvSpPr>
          <p:cNvPr id="5" name="TextBox 4"/>
          <p:cNvSpPr txBox="1"/>
          <p:nvPr/>
        </p:nvSpPr>
        <p:spPr>
          <a:xfrm>
            <a:off x="3931919" y="4950823"/>
            <a:ext cx="5408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 কত প্রকার ও কী 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16851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1160</TotalTime>
  <Words>667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NikoshBAN</vt:lpstr>
      <vt:lpstr>Parallax</vt:lpstr>
      <vt:lpstr>আজকের ক্লাসে সবাইকে স্বাগতম</vt:lpstr>
      <vt:lpstr>পরিচিতি</vt:lpstr>
      <vt:lpstr>PowerPoint Presentation</vt:lpstr>
      <vt:lpstr>পূর্বজ্ঞান যাচাই </vt:lpstr>
      <vt:lpstr>আজকের পাঠ শিরোনাম কি হবে?</vt:lpstr>
      <vt:lpstr>শিখন ফল</vt:lpstr>
      <vt:lpstr>মৌলিক মানবিক চাহিদা </vt:lpstr>
      <vt:lpstr>নিচে একটি ছকের সাহায্যে মৌলিক মানবিক চাহিদাগুলো দেখানো হলঃ </vt:lpstr>
      <vt:lpstr>দলীয় কাজ </vt:lpstr>
      <vt:lpstr>মৌলিক মানবিক চাহিদার ধরণ </vt:lpstr>
      <vt:lpstr>খাদ্য</vt:lpstr>
      <vt:lpstr>PowerPoint Presentation</vt:lpstr>
      <vt:lpstr>খাদ্যের উপাদান </vt:lpstr>
      <vt:lpstr>একক কাজ</vt:lpstr>
      <vt:lpstr>পোশাক/বস্ত্র </vt:lpstr>
      <vt:lpstr>বাসস্থান </vt:lpstr>
      <vt:lpstr>শিক্ষা </vt:lpstr>
      <vt:lpstr>চিকিৎসা </vt:lpstr>
      <vt:lpstr>চিত্তবিনোদন </vt:lpstr>
      <vt:lpstr>দলগত কাজ </vt:lpstr>
      <vt:lpstr>মূল্যায়ন </vt:lpstr>
      <vt:lpstr>মূল্যায়নের সমাধান </vt:lpstr>
      <vt:lpstr>বাড়ির কাজ </vt:lpstr>
      <vt:lpstr>ধন্যবাদ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User</dc:creator>
  <cp:lastModifiedBy>HP</cp:lastModifiedBy>
  <cp:revision>325</cp:revision>
  <dcterms:created xsi:type="dcterms:W3CDTF">2021-02-07T05:50:11Z</dcterms:created>
  <dcterms:modified xsi:type="dcterms:W3CDTF">2022-03-29T09:10:37Z</dcterms:modified>
</cp:coreProperties>
</file>