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891127"/>
            <a:ext cx="10752574" cy="3217408"/>
          </a:xfrm>
        </p:spPr>
        <p:txBody>
          <a:bodyPr/>
          <a:lstStyle/>
          <a:p>
            <a:pPr algn="ctr"/>
            <a:r>
              <a:rPr lang="en-US" sz="9600" b="1" dirty="0" smtClean="0"/>
              <a:t>Number</a:t>
            </a:r>
            <a:br>
              <a:rPr lang="en-US" sz="9600" b="1" dirty="0" smtClean="0"/>
            </a:br>
            <a:r>
              <a:rPr lang="en-US" sz="9600" dirty="0" smtClean="0"/>
              <a:t>(1-10)</a:t>
            </a:r>
            <a:endParaRPr lang="en-US" sz="9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35256" y="3962092"/>
            <a:ext cx="10752574" cy="32174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Class-II</a:t>
            </a:r>
          </a:p>
          <a:p>
            <a:pPr algn="ctr"/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Unit-6</a:t>
            </a:r>
            <a:endParaRPr lang="en-US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04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81797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6812" y="1517792"/>
            <a:ext cx="901874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22553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188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316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7877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93572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056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6318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081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7920" y="1465540"/>
            <a:ext cx="4030820" cy="5103059"/>
          </a:xfrm>
        </p:spPr>
        <p:txBody>
          <a:bodyPr/>
          <a:lstStyle/>
          <a:p>
            <a:r>
              <a:rPr lang="en-US" sz="5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  <a:endParaRPr lang="en-US" sz="50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39775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13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Century Gothic</vt:lpstr>
      <vt:lpstr>Wingdings 3</vt:lpstr>
      <vt:lpstr>Ion</vt:lpstr>
      <vt:lpstr>Number (1-10)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RuhulAmin</dc:creator>
  <cp:lastModifiedBy>RuhulAmin</cp:lastModifiedBy>
  <cp:revision>5</cp:revision>
  <dcterms:created xsi:type="dcterms:W3CDTF">2022-03-20T17:04:16Z</dcterms:created>
  <dcterms:modified xsi:type="dcterms:W3CDTF">2022-03-29T15:24:56Z</dcterms:modified>
</cp:coreProperties>
</file>