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78" r:id="rId4"/>
    <p:sldId id="258" r:id="rId5"/>
    <p:sldId id="260" r:id="rId6"/>
    <p:sldId id="259" r:id="rId7"/>
    <p:sldId id="261" r:id="rId8"/>
    <p:sldId id="262" r:id="rId9"/>
    <p:sldId id="263" r:id="rId10"/>
    <p:sldId id="264" r:id="rId11"/>
    <p:sldId id="265" r:id="rId12"/>
    <p:sldId id="266" r:id="rId13"/>
    <p:sldId id="269" r:id="rId14"/>
    <p:sldId id="273" r:id="rId15"/>
    <p:sldId id="271" r:id="rId16"/>
    <p:sldId id="274" r:id="rId17"/>
    <p:sldId id="275" r:id="rId18"/>
    <p:sldId id="279"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54"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116E8-CE07-4972-9CFD-B04A234F9146}" type="doc">
      <dgm:prSet loTypeId="urn:microsoft.com/office/officeart/2005/8/layout/hierarchy1" loCatId="hierarchy" qsTypeId="urn:microsoft.com/office/officeart/2005/8/quickstyle/simple2" qsCatId="simple" csTypeId="urn:microsoft.com/office/officeart/2005/8/colors/accent5_2" csCatId="accent5" phldr="1"/>
      <dgm:spPr/>
      <dgm:t>
        <a:bodyPr/>
        <a:lstStyle/>
        <a:p>
          <a:endParaRPr lang="en-US"/>
        </a:p>
      </dgm:t>
    </dgm:pt>
    <dgm:pt modelId="{F195B115-D756-453D-AA1C-190C29B9FF2D}">
      <dgm:prSet/>
      <dgm:spPr/>
      <dgm:t>
        <a:bodyPr/>
        <a:lstStyle/>
        <a:p>
          <a:r>
            <a:rPr lang="en-US" dirty="0" err="1"/>
            <a:t>আসসালামু</a:t>
          </a:r>
          <a:r>
            <a:rPr lang="en-US" dirty="0"/>
            <a:t> </a:t>
          </a:r>
          <a:r>
            <a:rPr lang="en-US" dirty="0" err="1"/>
            <a:t>আলাইকুম</a:t>
          </a:r>
          <a:r>
            <a:rPr lang="en-US" dirty="0"/>
            <a:t> </a:t>
          </a:r>
          <a:r>
            <a:rPr lang="en-US" dirty="0" err="1"/>
            <a:t>ওয়া</a:t>
          </a:r>
          <a:r>
            <a:rPr lang="en-US" dirty="0"/>
            <a:t> </a:t>
          </a:r>
          <a:r>
            <a:rPr lang="en-US" dirty="0" err="1"/>
            <a:t>রহমাতুল্লাহি</a:t>
          </a:r>
          <a:r>
            <a:rPr lang="en-US" dirty="0"/>
            <a:t> </a:t>
          </a:r>
          <a:r>
            <a:rPr lang="en-US" dirty="0" err="1"/>
            <a:t>ওয়া</a:t>
          </a:r>
          <a:r>
            <a:rPr lang="en-US" dirty="0"/>
            <a:t> </a:t>
          </a:r>
          <a:r>
            <a:rPr lang="en-US" dirty="0" err="1"/>
            <a:t>বরকাতুহু</a:t>
          </a:r>
          <a:r>
            <a:rPr lang="en-US" dirty="0"/>
            <a:t> </a:t>
          </a:r>
        </a:p>
      </dgm:t>
    </dgm:pt>
    <dgm:pt modelId="{A2EF7A25-5633-4D65-A197-10D926F80D59}" type="parTrans" cxnId="{45D82259-6580-4B82-9F5D-3CC5ACA2128C}">
      <dgm:prSet/>
      <dgm:spPr/>
      <dgm:t>
        <a:bodyPr/>
        <a:lstStyle/>
        <a:p>
          <a:endParaRPr lang="en-US"/>
        </a:p>
      </dgm:t>
    </dgm:pt>
    <dgm:pt modelId="{7255C3CA-A6CF-4908-8EA5-06E3D59FA95B}" type="sibTrans" cxnId="{45D82259-6580-4B82-9F5D-3CC5ACA2128C}">
      <dgm:prSet/>
      <dgm:spPr/>
      <dgm:t>
        <a:bodyPr/>
        <a:lstStyle/>
        <a:p>
          <a:endParaRPr lang="en-US"/>
        </a:p>
      </dgm:t>
    </dgm:pt>
    <dgm:pt modelId="{14808C66-AC76-4747-9CB3-D2EBED9EC5A0}">
      <dgm:prSet/>
      <dgm:spPr/>
      <dgm:t>
        <a:bodyPr/>
        <a:lstStyle/>
        <a:p>
          <a:r>
            <a:rPr lang="en-US" dirty="0" err="1"/>
            <a:t>বিসমিল্লাহির</a:t>
          </a:r>
          <a:r>
            <a:rPr lang="en-US" dirty="0"/>
            <a:t> </a:t>
          </a:r>
          <a:r>
            <a:rPr lang="en-US" dirty="0" err="1"/>
            <a:t>রহমানির</a:t>
          </a:r>
          <a:r>
            <a:rPr lang="en-US" dirty="0"/>
            <a:t> </a:t>
          </a:r>
          <a:r>
            <a:rPr lang="en-US" dirty="0" err="1"/>
            <a:t>রহিম</a:t>
          </a:r>
          <a:r>
            <a:rPr lang="en-US" dirty="0"/>
            <a:t> </a:t>
          </a:r>
        </a:p>
      </dgm:t>
    </dgm:pt>
    <dgm:pt modelId="{C3ABE696-6C0D-4AE8-8E49-92F4F29666C1}" type="parTrans" cxnId="{A223B870-056F-425C-9F26-2E49B0D994AE}">
      <dgm:prSet/>
      <dgm:spPr/>
      <dgm:t>
        <a:bodyPr/>
        <a:lstStyle/>
        <a:p>
          <a:endParaRPr lang="en-US"/>
        </a:p>
      </dgm:t>
    </dgm:pt>
    <dgm:pt modelId="{D6D58379-638C-43DB-892E-BB4DAAD239A3}" type="sibTrans" cxnId="{A223B870-056F-425C-9F26-2E49B0D994AE}">
      <dgm:prSet/>
      <dgm:spPr/>
      <dgm:t>
        <a:bodyPr/>
        <a:lstStyle/>
        <a:p>
          <a:endParaRPr lang="en-US"/>
        </a:p>
      </dgm:t>
    </dgm:pt>
    <dgm:pt modelId="{AD3995B9-772F-453C-BD6F-52B39D50D582}">
      <dgm:prSet/>
      <dgm:spPr/>
      <dgm:t>
        <a:bodyPr/>
        <a:lstStyle/>
        <a:p>
          <a:r>
            <a:rPr lang="en-US" dirty="0" err="1"/>
            <a:t>রব্বি</a:t>
          </a:r>
          <a:r>
            <a:rPr lang="en-US" dirty="0"/>
            <a:t> </a:t>
          </a:r>
          <a:r>
            <a:rPr lang="en-US" dirty="0" err="1"/>
            <a:t>জিদনী</a:t>
          </a:r>
          <a:r>
            <a:rPr lang="en-US" dirty="0"/>
            <a:t> </a:t>
          </a:r>
          <a:r>
            <a:rPr lang="en-US" dirty="0" err="1"/>
            <a:t>ই’লমা</a:t>
          </a:r>
          <a:endParaRPr lang="en-US" dirty="0"/>
        </a:p>
      </dgm:t>
    </dgm:pt>
    <dgm:pt modelId="{9E12EEA4-C2F5-47E4-AAED-571A5D0ADD08}" type="parTrans" cxnId="{CD6F8880-2897-4F48-96A9-644FAF11AC22}">
      <dgm:prSet/>
      <dgm:spPr/>
      <dgm:t>
        <a:bodyPr/>
        <a:lstStyle/>
        <a:p>
          <a:endParaRPr lang="en-US"/>
        </a:p>
      </dgm:t>
    </dgm:pt>
    <dgm:pt modelId="{D3AF128B-75D4-441C-B5D4-A2B4FF2EB00C}" type="sibTrans" cxnId="{CD6F8880-2897-4F48-96A9-644FAF11AC22}">
      <dgm:prSet/>
      <dgm:spPr/>
      <dgm:t>
        <a:bodyPr/>
        <a:lstStyle/>
        <a:p>
          <a:endParaRPr lang="en-US"/>
        </a:p>
      </dgm:t>
    </dgm:pt>
    <dgm:pt modelId="{990391F4-38F4-4DA5-BAED-B70AD2AE347E}" type="pres">
      <dgm:prSet presAssocID="{798116E8-CE07-4972-9CFD-B04A234F9146}" presName="hierChild1" presStyleCnt="0">
        <dgm:presLayoutVars>
          <dgm:chPref val="1"/>
          <dgm:dir/>
          <dgm:animOne val="branch"/>
          <dgm:animLvl val="lvl"/>
          <dgm:resizeHandles/>
        </dgm:presLayoutVars>
      </dgm:prSet>
      <dgm:spPr/>
    </dgm:pt>
    <dgm:pt modelId="{E3A6A811-C72D-4214-AD01-A5A16311F359}" type="pres">
      <dgm:prSet presAssocID="{F195B115-D756-453D-AA1C-190C29B9FF2D}" presName="hierRoot1" presStyleCnt="0"/>
      <dgm:spPr/>
    </dgm:pt>
    <dgm:pt modelId="{4C97DBCD-C2F0-43CB-8767-8A8DBEFCE7DA}" type="pres">
      <dgm:prSet presAssocID="{F195B115-D756-453D-AA1C-190C29B9FF2D}" presName="composite" presStyleCnt="0"/>
      <dgm:spPr/>
    </dgm:pt>
    <dgm:pt modelId="{65CF12E9-E055-419F-93D9-6B415B189727}" type="pres">
      <dgm:prSet presAssocID="{F195B115-D756-453D-AA1C-190C29B9FF2D}" presName="background" presStyleLbl="node0" presStyleIdx="0" presStyleCnt="3"/>
      <dgm:spPr/>
    </dgm:pt>
    <dgm:pt modelId="{1209B3CA-BD32-4732-BEF3-49A5D884C52B}" type="pres">
      <dgm:prSet presAssocID="{F195B115-D756-453D-AA1C-190C29B9FF2D}" presName="text" presStyleLbl="fgAcc0" presStyleIdx="0" presStyleCnt="3">
        <dgm:presLayoutVars>
          <dgm:chPref val="3"/>
        </dgm:presLayoutVars>
      </dgm:prSet>
      <dgm:spPr/>
    </dgm:pt>
    <dgm:pt modelId="{208FBFB7-ECC6-4874-8005-44B7A1886C83}" type="pres">
      <dgm:prSet presAssocID="{F195B115-D756-453D-AA1C-190C29B9FF2D}" presName="hierChild2" presStyleCnt="0"/>
      <dgm:spPr/>
    </dgm:pt>
    <dgm:pt modelId="{175DACCF-29D2-4B90-BF28-CBCBE3C918EA}" type="pres">
      <dgm:prSet presAssocID="{14808C66-AC76-4747-9CB3-D2EBED9EC5A0}" presName="hierRoot1" presStyleCnt="0"/>
      <dgm:spPr/>
    </dgm:pt>
    <dgm:pt modelId="{95C11C32-C37F-4EF4-B2BA-6B6FF909AE93}" type="pres">
      <dgm:prSet presAssocID="{14808C66-AC76-4747-9CB3-D2EBED9EC5A0}" presName="composite" presStyleCnt="0"/>
      <dgm:spPr/>
    </dgm:pt>
    <dgm:pt modelId="{6356A79F-3A9D-4CB6-8032-D14540A19102}" type="pres">
      <dgm:prSet presAssocID="{14808C66-AC76-4747-9CB3-D2EBED9EC5A0}" presName="background" presStyleLbl="node0" presStyleIdx="1" presStyleCnt="3"/>
      <dgm:spPr/>
    </dgm:pt>
    <dgm:pt modelId="{4C2C8460-9751-4F32-9AF8-A7F133AC5D7D}" type="pres">
      <dgm:prSet presAssocID="{14808C66-AC76-4747-9CB3-D2EBED9EC5A0}" presName="text" presStyleLbl="fgAcc0" presStyleIdx="1" presStyleCnt="3" custLinFactNeighborX="1427">
        <dgm:presLayoutVars>
          <dgm:chPref val="3"/>
        </dgm:presLayoutVars>
      </dgm:prSet>
      <dgm:spPr/>
    </dgm:pt>
    <dgm:pt modelId="{CE0AF756-7416-49FB-89F1-D2C42AD33047}" type="pres">
      <dgm:prSet presAssocID="{14808C66-AC76-4747-9CB3-D2EBED9EC5A0}" presName="hierChild2" presStyleCnt="0"/>
      <dgm:spPr/>
    </dgm:pt>
    <dgm:pt modelId="{E8ED1411-95AB-4986-8A22-E61452A5732E}" type="pres">
      <dgm:prSet presAssocID="{AD3995B9-772F-453C-BD6F-52B39D50D582}" presName="hierRoot1" presStyleCnt="0"/>
      <dgm:spPr/>
    </dgm:pt>
    <dgm:pt modelId="{72F8902A-D0F9-48C5-9A04-F6DC95E59601}" type="pres">
      <dgm:prSet presAssocID="{AD3995B9-772F-453C-BD6F-52B39D50D582}" presName="composite" presStyleCnt="0"/>
      <dgm:spPr/>
    </dgm:pt>
    <dgm:pt modelId="{598D091D-B9DE-4E5C-9765-2BF95F71E543}" type="pres">
      <dgm:prSet presAssocID="{AD3995B9-772F-453C-BD6F-52B39D50D582}" presName="background" presStyleLbl="node0" presStyleIdx="2" presStyleCnt="3"/>
      <dgm:spPr/>
    </dgm:pt>
    <dgm:pt modelId="{70CAB78E-8D08-4528-81D5-427D3B00B587}" type="pres">
      <dgm:prSet presAssocID="{AD3995B9-772F-453C-BD6F-52B39D50D582}" presName="text" presStyleLbl="fgAcc0" presStyleIdx="2" presStyleCnt="3">
        <dgm:presLayoutVars>
          <dgm:chPref val="3"/>
        </dgm:presLayoutVars>
      </dgm:prSet>
      <dgm:spPr/>
    </dgm:pt>
    <dgm:pt modelId="{A12E8772-5ADA-4D1F-9DD9-09A4231B477A}" type="pres">
      <dgm:prSet presAssocID="{AD3995B9-772F-453C-BD6F-52B39D50D582}" presName="hierChild2" presStyleCnt="0"/>
      <dgm:spPr/>
    </dgm:pt>
  </dgm:ptLst>
  <dgm:cxnLst>
    <dgm:cxn modelId="{64630123-C003-493B-8562-5C4DDFE73D92}" type="presOf" srcId="{798116E8-CE07-4972-9CFD-B04A234F9146}" destId="{990391F4-38F4-4DA5-BAED-B70AD2AE347E}" srcOrd="0" destOrd="0" presId="urn:microsoft.com/office/officeart/2005/8/layout/hierarchy1"/>
    <dgm:cxn modelId="{ADDE3E3B-0A12-4F59-9A2A-02EF0EAF7118}" type="presOf" srcId="{14808C66-AC76-4747-9CB3-D2EBED9EC5A0}" destId="{4C2C8460-9751-4F32-9AF8-A7F133AC5D7D}" srcOrd="0" destOrd="0" presId="urn:microsoft.com/office/officeart/2005/8/layout/hierarchy1"/>
    <dgm:cxn modelId="{A223B870-056F-425C-9F26-2E49B0D994AE}" srcId="{798116E8-CE07-4972-9CFD-B04A234F9146}" destId="{14808C66-AC76-4747-9CB3-D2EBED9EC5A0}" srcOrd="1" destOrd="0" parTransId="{C3ABE696-6C0D-4AE8-8E49-92F4F29666C1}" sibTransId="{D6D58379-638C-43DB-892E-BB4DAAD239A3}"/>
    <dgm:cxn modelId="{45D82259-6580-4B82-9F5D-3CC5ACA2128C}" srcId="{798116E8-CE07-4972-9CFD-B04A234F9146}" destId="{F195B115-D756-453D-AA1C-190C29B9FF2D}" srcOrd="0" destOrd="0" parTransId="{A2EF7A25-5633-4D65-A197-10D926F80D59}" sibTransId="{7255C3CA-A6CF-4908-8EA5-06E3D59FA95B}"/>
    <dgm:cxn modelId="{CD6F8880-2897-4F48-96A9-644FAF11AC22}" srcId="{798116E8-CE07-4972-9CFD-B04A234F9146}" destId="{AD3995B9-772F-453C-BD6F-52B39D50D582}" srcOrd="2" destOrd="0" parTransId="{9E12EEA4-C2F5-47E4-AAED-571A5D0ADD08}" sibTransId="{D3AF128B-75D4-441C-B5D4-A2B4FF2EB00C}"/>
    <dgm:cxn modelId="{6D2133D0-D043-4340-98B5-5F5A9EF8DF76}" type="presOf" srcId="{F195B115-D756-453D-AA1C-190C29B9FF2D}" destId="{1209B3CA-BD32-4732-BEF3-49A5D884C52B}" srcOrd="0" destOrd="0" presId="urn:microsoft.com/office/officeart/2005/8/layout/hierarchy1"/>
    <dgm:cxn modelId="{0AEF37D4-C22E-4457-8778-1912D8B817CB}" type="presOf" srcId="{AD3995B9-772F-453C-BD6F-52B39D50D582}" destId="{70CAB78E-8D08-4528-81D5-427D3B00B587}" srcOrd="0" destOrd="0" presId="urn:microsoft.com/office/officeart/2005/8/layout/hierarchy1"/>
    <dgm:cxn modelId="{695DE961-C449-4630-9B55-0C150AC1D7EB}" type="presParOf" srcId="{990391F4-38F4-4DA5-BAED-B70AD2AE347E}" destId="{E3A6A811-C72D-4214-AD01-A5A16311F359}" srcOrd="0" destOrd="0" presId="urn:microsoft.com/office/officeart/2005/8/layout/hierarchy1"/>
    <dgm:cxn modelId="{C90DAB7A-0DF6-4F39-AAF5-C014685396A4}" type="presParOf" srcId="{E3A6A811-C72D-4214-AD01-A5A16311F359}" destId="{4C97DBCD-C2F0-43CB-8767-8A8DBEFCE7DA}" srcOrd="0" destOrd="0" presId="urn:microsoft.com/office/officeart/2005/8/layout/hierarchy1"/>
    <dgm:cxn modelId="{088C8303-3D01-44F5-82FC-A86FF5AACCD9}" type="presParOf" srcId="{4C97DBCD-C2F0-43CB-8767-8A8DBEFCE7DA}" destId="{65CF12E9-E055-419F-93D9-6B415B189727}" srcOrd="0" destOrd="0" presId="urn:microsoft.com/office/officeart/2005/8/layout/hierarchy1"/>
    <dgm:cxn modelId="{0C8E377D-23DB-4826-85B7-D3284A1F0620}" type="presParOf" srcId="{4C97DBCD-C2F0-43CB-8767-8A8DBEFCE7DA}" destId="{1209B3CA-BD32-4732-BEF3-49A5D884C52B}" srcOrd="1" destOrd="0" presId="urn:microsoft.com/office/officeart/2005/8/layout/hierarchy1"/>
    <dgm:cxn modelId="{999F723E-9C07-4EE8-B15D-AC7520A0935D}" type="presParOf" srcId="{E3A6A811-C72D-4214-AD01-A5A16311F359}" destId="{208FBFB7-ECC6-4874-8005-44B7A1886C83}" srcOrd="1" destOrd="0" presId="urn:microsoft.com/office/officeart/2005/8/layout/hierarchy1"/>
    <dgm:cxn modelId="{6B0B8C63-E22B-4593-A71B-75902F968600}" type="presParOf" srcId="{990391F4-38F4-4DA5-BAED-B70AD2AE347E}" destId="{175DACCF-29D2-4B90-BF28-CBCBE3C918EA}" srcOrd="1" destOrd="0" presId="urn:microsoft.com/office/officeart/2005/8/layout/hierarchy1"/>
    <dgm:cxn modelId="{C60DD98B-AAF3-42A1-BEE8-4E2AB7B70766}" type="presParOf" srcId="{175DACCF-29D2-4B90-BF28-CBCBE3C918EA}" destId="{95C11C32-C37F-4EF4-B2BA-6B6FF909AE93}" srcOrd="0" destOrd="0" presId="urn:microsoft.com/office/officeart/2005/8/layout/hierarchy1"/>
    <dgm:cxn modelId="{262B81CA-9923-4DE2-86CB-0DEB89C25874}" type="presParOf" srcId="{95C11C32-C37F-4EF4-B2BA-6B6FF909AE93}" destId="{6356A79F-3A9D-4CB6-8032-D14540A19102}" srcOrd="0" destOrd="0" presId="urn:microsoft.com/office/officeart/2005/8/layout/hierarchy1"/>
    <dgm:cxn modelId="{13D056AE-80C9-4375-A151-A6AB6C7AA88F}" type="presParOf" srcId="{95C11C32-C37F-4EF4-B2BA-6B6FF909AE93}" destId="{4C2C8460-9751-4F32-9AF8-A7F133AC5D7D}" srcOrd="1" destOrd="0" presId="urn:microsoft.com/office/officeart/2005/8/layout/hierarchy1"/>
    <dgm:cxn modelId="{E222F1E1-6325-4D11-89D5-01BFCD411185}" type="presParOf" srcId="{175DACCF-29D2-4B90-BF28-CBCBE3C918EA}" destId="{CE0AF756-7416-49FB-89F1-D2C42AD33047}" srcOrd="1" destOrd="0" presId="urn:microsoft.com/office/officeart/2005/8/layout/hierarchy1"/>
    <dgm:cxn modelId="{CD8ECCA4-9F78-4698-B865-1456939E6598}" type="presParOf" srcId="{990391F4-38F4-4DA5-BAED-B70AD2AE347E}" destId="{E8ED1411-95AB-4986-8A22-E61452A5732E}" srcOrd="2" destOrd="0" presId="urn:microsoft.com/office/officeart/2005/8/layout/hierarchy1"/>
    <dgm:cxn modelId="{1904B231-C72D-4AE7-A7A1-112D79C07C27}" type="presParOf" srcId="{E8ED1411-95AB-4986-8A22-E61452A5732E}" destId="{72F8902A-D0F9-48C5-9A04-F6DC95E59601}" srcOrd="0" destOrd="0" presId="urn:microsoft.com/office/officeart/2005/8/layout/hierarchy1"/>
    <dgm:cxn modelId="{6D2A4C2E-5BC2-48DA-B108-135B580F07E3}" type="presParOf" srcId="{72F8902A-D0F9-48C5-9A04-F6DC95E59601}" destId="{598D091D-B9DE-4E5C-9765-2BF95F71E543}" srcOrd="0" destOrd="0" presId="urn:microsoft.com/office/officeart/2005/8/layout/hierarchy1"/>
    <dgm:cxn modelId="{26428E12-0413-45C7-9F62-7BF35819FAE2}" type="presParOf" srcId="{72F8902A-D0F9-48C5-9A04-F6DC95E59601}" destId="{70CAB78E-8D08-4528-81D5-427D3B00B587}" srcOrd="1" destOrd="0" presId="urn:microsoft.com/office/officeart/2005/8/layout/hierarchy1"/>
    <dgm:cxn modelId="{A66298A9-765D-422F-B767-12CCA8D58D1C}" type="presParOf" srcId="{E8ED1411-95AB-4986-8A22-E61452A5732E}" destId="{A12E8772-5ADA-4D1F-9DD9-09A4231B477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AD9B58-AC57-4739-94F0-8A92F28390B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5F9E2D9-EA15-4EEB-B27C-CA62F2439DF2}">
      <dgm:prSet custT="1"/>
      <dgm:spPr/>
      <dgm:t>
        <a:bodyPr/>
        <a:lstStyle/>
        <a:p>
          <a:r>
            <a:rPr lang="en-GB" sz="4000" b="1" i="1" baseline="0" dirty="0" err="1">
              <a:latin typeface="SutonnyMJ" pitchFamily="2" charset="0"/>
              <a:cs typeface="SutonnyMJ" pitchFamily="2" charset="0"/>
            </a:rPr>
            <a:t>ch©vq</a:t>
          </a:r>
          <a:r>
            <a:rPr lang="en-GB" sz="4000" b="1" i="1" baseline="0" dirty="0">
              <a:latin typeface="SutonnyMJ" pitchFamily="2" charset="0"/>
              <a:cs typeface="SutonnyMJ" pitchFamily="2" charset="0"/>
            </a:rPr>
            <a:t> </a:t>
          </a:r>
          <a:r>
            <a:rPr lang="en-GB" sz="4000" b="1" i="1" baseline="0" dirty="0" err="1">
              <a:latin typeface="SutonnyMJ" pitchFamily="2" charset="0"/>
              <a:cs typeface="SutonnyMJ" pitchFamily="2" charset="0"/>
            </a:rPr>
            <a:t>mviwY</a:t>
          </a:r>
          <a:r>
            <a:rPr lang="en-GB" sz="4000" b="1" i="1" baseline="0" dirty="0">
              <a:latin typeface="SutonnyMJ" pitchFamily="2" charset="0"/>
              <a:cs typeface="SutonnyMJ" pitchFamily="2" charset="0"/>
            </a:rPr>
            <a:t> : </a:t>
          </a:r>
          <a:endParaRPr lang="en-US" sz="4000" dirty="0">
            <a:latin typeface="SutonnyMJ" pitchFamily="2" charset="0"/>
            <a:cs typeface="SutonnyMJ" pitchFamily="2" charset="0"/>
          </a:endParaRPr>
        </a:p>
      </dgm:t>
    </dgm:pt>
    <dgm:pt modelId="{5FB5BA9F-136B-45F4-AF10-8F5D1FA8C5C3}" type="parTrans" cxnId="{93C6CB3E-9322-4854-8FC8-53843EA94B3B}">
      <dgm:prSet/>
      <dgm:spPr/>
      <dgm:t>
        <a:bodyPr/>
        <a:lstStyle/>
        <a:p>
          <a:endParaRPr lang="en-US"/>
        </a:p>
      </dgm:t>
    </dgm:pt>
    <dgm:pt modelId="{152A40EA-0B0F-4F5B-8C8B-221EBA62CF3C}" type="sibTrans" cxnId="{93C6CB3E-9322-4854-8FC8-53843EA94B3B}">
      <dgm:prSet/>
      <dgm:spPr/>
      <dgm:t>
        <a:bodyPr/>
        <a:lstStyle/>
        <a:p>
          <a:endParaRPr lang="en-US"/>
        </a:p>
      </dgm:t>
    </dgm:pt>
    <dgm:pt modelId="{3A34FD02-12F8-4566-9AE8-4CC4E93D0651}">
      <dgm:prSet custT="1"/>
      <dgm:spPr/>
      <dgm:t>
        <a:bodyPr/>
        <a:lstStyle/>
        <a:p>
          <a:r>
            <a:rPr lang="en-GB" sz="2800" b="0" i="1" baseline="0" dirty="0">
              <a:latin typeface="SutonnyMJ" pitchFamily="2" charset="0"/>
              <a:cs typeface="SutonnyMJ" pitchFamily="2" charset="0"/>
            </a:rPr>
            <a:t>GKB </a:t>
          </a:r>
          <a:r>
            <a:rPr lang="en-GB" sz="2800" b="0" i="1" baseline="0" dirty="0" err="1">
              <a:latin typeface="SutonnyMJ" pitchFamily="2" charset="0"/>
              <a:cs typeface="SutonnyMJ" pitchFamily="2" charset="0"/>
            </a:rPr>
            <a:t>ai‡bi</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ag©wewkó</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gŠjmg~n‡K</a:t>
          </a:r>
          <a:r>
            <a:rPr lang="en-GB" sz="2800" b="0" i="1" baseline="0" dirty="0">
              <a:latin typeface="SutonnyMJ" pitchFamily="2" charset="0"/>
              <a:cs typeface="SutonnyMJ" pitchFamily="2" charset="0"/>
            </a:rPr>
            <a:t> GKB †kÖwYfz³ </a:t>
          </a:r>
          <a:r>
            <a:rPr lang="en-GB" sz="2800" b="0" i="1" baseline="0" dirty="0" err="1">
              <a:latin typeface="SutonnyMJ" pitchFamily="2" charset="0"/>
              <a:cs typeface="SutonnyMJ" pitchFamily="2" charset="0"/>
            </a:rPr>
            <a:t>K‡i</a:t>
          </a:r>
          <a:r>
            <a:rPr lang="en-GB" sz="2800" b="0" i="1" baseline="0" dirty="0">
              <a:latin typeface="SutonnyMJ" pitchFamily="2" charset="0"/>
              <a:cs typeface="SutonnyMJ" pitchFamily="2" charset="0"/>
            </a:rPr>
            <a:t> me †</a:t>
          </a:r>
          <a:r>
            <a:rPr lang="en-GB" sz="2800" b="0" i="1" baseline="0" dirty="0" err="1">
              <a:latin typeface="SutonnyMJ" pitchFamily="2" charset="0"/>
              <a:cs typeface="SutonnyMJ" pitchFamily="2" charset="0"/>
            </a:rPr>
            <a:t>gŠj‡K</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vcb</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w`‡q</a:t>
          </a:r>
          <a:r>
            <a:rPr lang="en-GB" sz="2800" b="0" i="1" baseline="0" dirty="0">
              <a:latin typeface="SutonnyMJ" pitchFamily="2" charset="0"/>
              <a:cs typeface="SutonnyMJ" pitchFamily="2" charset="0"/>
            </a:rPr>
            <a:t> †h </a:t>
          </a:r>
          <a:r>
            <a:rPr lang="en-GB" sz="2800" b="0" i="1" baseline="0" dirty="0" err="1">
              <a:latin typeface="SutonnyMJ" pitchFamily="2" charset="0"/>
              <a:cs typeface="SutonnyMJ" pitchFamily="2" charset="0"/>
            </a:rPr>
            <a:t>mviwY</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eZ©gv‡b</a:t>
          </a:r>
          <a:r>
            <a:rPr lang="en-GB" sz="2800" i="1" dirty="0">
              <a:latin typeface="SutonnyMJ" pitchFamily="2" charset="0"/>
              <a:cs typeface="SutonnyMJ" pitchFamily="2" charset="0"/>
            </a:rPr>
            <a:t> </a:t>
          </a:r>
          <a:r>
            <a:rPr lang="en-GB" sz="2800" b="0" i="1" baseline="0" dirty="0" err="1">
              <a:latin typeface="SutonnyMJ" pitchFamily="2" charset="0"/>
              <a:cs typeface="SutonnyMJ" pitchFamily="2" charset="0"/>
            </a:rPr>
            <a:t>cÖPwjZ</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Zv‡K</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ch©vq</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mviwY</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ejv</a:t>
          </a:r>
          <a:r>
            <a:rPr lang="en-GB" sz="2800" b="0" i="1" baseline="0" dirty="0">
              <a:latin typeface="SutonnyMJ" pitchFamily="2" charset="0"/>
              <a:cs typeface="SutonnyMJ" pitchFamily="2" charset="0"/>
            </a:rPr>
            <a:t> nq</a:t>
          </a:r>
          <a:r>
            <a:rPr lang="en-GB" sz="2800" b="0" i="1" baseline="0" dirty="0"/>
            <a:t>| </a:t>
          </a:r>
          <a:endParaRPr lang="en-US" sz="2800" dirty="0"/>
        </a:p>
      </dgm:t>
    </dgm:pt>
    <dgm:pt modelId="{A2C64FD4-3001-40FE-BFF2-54E3F7073AC8}" type="parTrans" cxnId="{76D030DD-4B55-40DD-A510-0B5956BCF6F4}">
      <dgm:prSet/>
      <dgm:spPr/>
      <dgm:t>
        <a:bodyPr/>
        <a:lstStyle/>
        <a:p>
          <a:endParaRPr lang="en-US"/>
        </a:p>
      </dgm:t>
    </dgm:pt>
    <dgm:pt modelId="{37CE89E4-10C7-45F2-B7CB-CE0F27788981}" type="sibTrans" cxnId="{76D030DD-4B55-40DD-A510-0B5956BCF6F4}">
      <dgm:prSet/>
      <dgm:spPr/>
      <dgm:t>
        <a:bodyPr/>
        <a:lstStyle/>
        <a:p>
          <a:endParaRPr lang="en-US"/>
        </a:p>
      </dgm:t>
    </dgm:pt>
    <dgm:pt modelId="{69CA6B0E-21A2-4564-925B-71E9AE64849C}">
      <dgm:prSet custT="1"/>
      <dgm:spPr/>
      <dgm:t>
        <a:bodyPr/>
        <a:lstStyle/>
        <a:p>
          <a:r>
            <a:rPr lang="en-GB" sz="2800" b="0" i="1" baseline="0" dirty="0" err="1">
              <a:latin typeface="SutonnyMJ" pitchFamily="2" charset="0"/>
              <a:cs typeface="SutonnyMJ" pitchFamily="2" charset="0"/>
            </a:rPr>
            <a:t>AvaywbK</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ch©vq</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mviwY‡K</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mvZwU</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আbyf~wgK</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mvwi</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Ges</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AvVviwU</a:t>
          </a:r>
          <a:r>
            <a:rPr lang="en-GB" sz="2800" b="0" i="1" baseline="0" dirty="0">
              <a:latin typeface="SutonnyMJ" pitchFamily="2" charset="0"/>
              <a:cs typeface="SutonnyMJ" pitchFamily="2" charset="0"/>
            </a:rPr>
            <a:t> Lvov ¯Í‡¤¢ wef³ </a:t>
          </a:r>
          <a:r>
            <a:rPr lang="en-GB" sz="2800" b="0" i="1" baseline="0" dirty="0" err="1">
              <a:latin typeface="SutonnyMJ" pitchFamily="2" charset="0"/>
              <a:cs typeface="SutonnyMJ" pitchFamily="2" charset="0"/>
            </a:rPr>
            <a:t>Kiv</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n‡q‡Q</a:t>
          </a:r>
          <a:r>
            <a:rPr lang="en-GB" sz="2800" b="0" i="1" baseline="0" dirty="0">
              <a:latin typeface="SutonnyMJ" pitchFamily="2" charset="0"/>
              <a:cs typeface="SutonnyMJ" pitchFamily="2" charset="0"/>
            </a:rPr>
            <a:t>| </a:t>
          </a:r>
          <a:endParaRPr lang="en-US" sz="2800" dirty="0">
            <a:latin typeface="SutonnyMJ" pitchFamily="2" charset="0"/>
            <a:cs typeface="SutonnyMJ" pitchFamily="2" charset="0"/>
          </a:endParaRPr>
        </a:p>
      </dgm:t>
    </dgm:pt>
    <dgm:pt modelId="{77929D06-EAFC-473E-AE62-DA89B8B976CE}" type="parTrans" cxnId="{8BA9A8E9-A513-4B46-8E68-1767FF4F310A}">
      <dgm:prSet/>
      <dgm:spPr/>
      <dgm:t>
        <a:bodyPr/>
        <a:lstStyle/>
        <a:p>
          <a:endParaRPr lang="en-US"/>
        </a:p>
      </dgm:t>
    </dgm:pt>
    <dgm:pt modelId="{19F06F04-0CCC-4C60-A6F9-5E0F2E08D8B3}" type="sibTrans" cxnId="{8BA9A8E9-A513-4B46-8E68-1767FF4F310A}">
      <dgm:prSet/>
      <dgm:spPr/>
      <dgm:t>
        <a:bodyPr/>
        <a:lstStyle/>
        <a:p>
          <a:endParaRPr lang="en-US"/>
        </a:p>
      </dgm:t>
    </dgm:pt>
    <dgm:pt modelId="{F89B74E0-2327-467C-9F53-5BA83515EC21}">
      <dgm:prSet custT="1"/>
      <dgm:spPr/>
      <dgm:t>
        <a:bodyPr/>
        <a:lstStyle/>
        <a:p>
          <a:r>
            <a:rPr lang="en-GB" sz="2800" b="0" i="1" baseline="0" dirty="0" err="1">
              <a:latin typeface="SutonnyMJ" pitchFamily="2" charset="0"/>
              <a:cs typeface="SutonnyMJ" pitchFamily="2" charset="0"/>
            </a:rPr>
            <a:t>আbyf~wgK</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mvwi</a:t>
          </a:r>
          <a:r>
            <a:rPr lang="en-GB" sz="2800" b="0" i="1" baseline="0" dirty="0">
              <a:latin typeface="SutonnyMJ" pitchFamily="2" charset="0"/>
              <a:cs typeface="SutonnyMJ" pitchFamily="2" charset="0"/>
            </a:rPr>
            <a:t>¸‡</a:t>
          </a:r>
          <a:r>
            <a:rPr lang="en-GB" sz="2800" b="0" i="1" baseline="0" dirty="0" err="1">
              <a:latin typeface="SutonnyMJ" pitchFamily="2" charset="0"/>
              <a:cs typeface="SutonnyMJ" pitchFamily="2" charset="0"/>
            </a:rPr>
            <a:t>jv‡K</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ch©vq</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Ges</a:t>
          </a:r>
          <a:r>
            <a:rPr lang="en-GB" sz="2800" b="0" i="1" baseline="0" dirty="0">
              <a:latin typeface="SutonnyMJ" pitchFamily="2" charset="0"/>
              <a:cs typeface="SutonnyMJ" pitchFamily="2" charset="0"/>
            </a:rPr>
            <a:t> Lvov ¯Í¤¢‡K </a:t>
          </a:r>
          <a:r>
            <a:rPr lang="en-GB" sz="2800" b="0" i="1" baseline="0" dirty="0" err="1">
              <a:latin typeface="SutonnyMJ" pitchFamily="2" charset="0"/>
              <a:cs typeface="SutonnyMJ" pitchFamily="2" charset="0"/>
            </a:rPr>
            <a:t>MÖæc</a:t>
          </a:r>
          <a:r>
            <a:rPr lang="en-GB" sz="2800" b="0" i="1" baseline="0" dirty="0">
              <a:latin typeface="SutonnyMJ" pitchFamily="2" charset="0"/>
              <a:cs typeface="SutonnyMJ" pitchFamily="2" charset="0"/>
            </a:rPr>
            <a:t> </a:t>
          </a:r>
          <a:r>
            <a:rPr lang="en-GB" sz="2800" b="0" i="1" baseline="0" dirty="0" err="1">
              <a:latin typeface="SutonnyMJ" pitchFamily="2" charset="0"/>
              <a:cs typeface="SutonnyMJ" pitchFamily="2" charset="0"/>
            </a:rPr>
            <a:t>e‡j</a:t>
          </a:r>
          <a:r>
            <a:rPr lang="en-GB" sz="2800" b="0" i="1" baseline="0" dirty="0">
              <a:latin typeface="SutonnyMJ" pitchFamily="2" charset="0"/>
              <a:cs typeface="SutonnyMJ" pitchFamily="2" charset="0"/>
            </a:rPr>
            <a:t>| </a:t>
          </a:r>
          <a:endParaRPr lang="en-US" sz="2800" dirty="0">
            <a:latin typeface="SutonnyMJ" pitchFamily="2" charset="0"/>
            <a:cs typeface="SutonnyMJ" pitchFamily="2" charset="0"/>
          </a:endParaRPr>
        </a:p>
      </dgm:t>
    </dgm:pt>
    <dgm:pt modelId="{1A60AB43-B7B7-4F6F-AB84-418A50CD4FF5}" type="parTrans" cxnId="{9DFBB1CF-8FFB-4BC8-A3C7-ED54784E2FD7}">
      <dgm:prSet/>
      <dgm:spPr/>
      <dgm:t>
        <a:bodyPr/>
        <a:lstStyle/>
        <a:p>
          <a:endParaRPr lang="en-US"/>
        </a:p>
      </dgm:t>
    </dgm:pt>
    <dgm:pt modelId="{7B0E8BAE-EEA1-4B25-9DEC-AF427BD57AAB}" type="sibTrans" cxnId="{9DFBB1CF-8FFB-4BC8-A3C7-ED54784E2FD7}">
      <dgm:prSet/>
      <dgm:spPr/>
      <dgm:t>
        <a:bodyPr/>
        <a:lstStyle/>
        <a:p>
          <a:endParaRPr lang="en-US"/>
        </a:p>
      </dgm:t>
    </dgm:pt>
    <dgm:pt modelId="{33011FDB-89BF-49CA-8CEB-1C2AC5F66247}" type="pres">
      <dgm:prSet presAssocID="{57AD9B58-AC57-4739-94F0-8A92F28390BD}" presName="linear" presStyleCnt="0">
        <dgm:presLayoutVars>
          <dgm:animLvl val="lvl"/>
          <dgm:resizeHandles val="exact"/>
        </dgm:presLayoutVars>
      </dgm:prSet>
      <dgm:spPr/>
    </dgm:pt>
    <dgm:pt modelId="{BEFD9BA7-81E0-497D-83E7-FD3754F23535}" type="pres">
      <dgm:prSet presAssocID="{45F9E2D9-EA15-4EEB-B27C-CA62F2439DF2}" presName="parentText" presStyleLbl="node1" presStyleIdx="0" presStyleCnt="4">
        <dgm:presLayoutVars>
          <dgm:chMax val="0"/>
          <dgm:bulletEnabled val="1"/>
        </dgm:presLayoutVars>
      </dgm:prSet>
      <dgm:spPr/>
    </dgm:pt>
    <dgm:pt modelId="{28B891B2-3502-4921-9F6D-174213090921}" type="pres">
      <dgm:prSet presAssocID="{152A40EA-0B0F-4F5B-8C8B-221EBA62CF3C}" presName="spacer" presStyleCnt="0"/>
      <dgm:spPr/>
    </dgm:pt>
    <dgm:pt modelId="{A8942A77-E827-456D-82B8-40EC6B0571C0}" type="pres">
      <dgm:prSet presAssocID="{3A34FD02-12F8-4566-9AE8-4CC4E93D0651}" presName="parentText" presStyleLbl="node1" presStyleIdx="1" presStyleCnt="4">
        <dgm:presLayoutVars>
          <dgm:chMax val="0"/>
          <dgm:bulletEnabled val="1"/>
        </dgm:presLayoutVars>
      </dgm:prSet>
      <dgm:spPr/>
    </dgm:pt>
    <dgm:pt modelId="{B1C4E583-E0B8-44C9-BDA5-3EB7BC112A55}" type="pres">
      <dgm:prSet presAssocID="{37CE89E4-10C7-45F2-B7CB-CE0F27788981}" presName="spacer" presStyleCnt="0"/>
      <dgm:spPr/>
    </dgm:pt>
    <dgm:pt modelId="{19B93D7E-A7C6-4FCB-8FD4-CCA6A8E97A8A}" type="pres">
      <dgm:prSet presAssocID="{69CA6B0E-21A2-4564-925B-71E9AE64849C}" presName="parentText" presStyleLbl="node1" presStyleIdx="2" presStyleCnt="4" custLinFactNeighborX="527" custLinFactNeighborY="-12875">
        <dgm:presLayoutVars>
          <dgm:chMax val="0"/>
          <dgm:bulletEnabled val="1"/>
        </dgm:presLayoutVars>
      </dgm:prSet>
      <dgm:spPr/>
    </dgm:pt>
    <dgm:pt modelId="{B88FCC70-5638-4979-A175-EE3307818A0E}" type="pres">
      <dgm:prSet presAssocID="{19F06F04-0CCC-4C60-A6F9-5E0F2E08D8B3}" presName="spacer" presStyleCnt="0"/>
      <dgm:spPr/>
    </dgm:pt>
    <dgm:pt modelId="{6939B602-AA18-45AC-87E7-098C93563A8C}" type="pres">
      <dgm:prSet presAssocID="{F89B74E0-2327-467C-9F53-5BA83515EC21}" presName="parentText" presStyleLbl="node1" presStyleIdx="3" presStyleCnt="4">
        <dgm:presLayoutVars>
          <dgm:chMax val="0"/>
          <dgm:bulletEnabled val="1"/>
        </dgm:presLayoutVars>
      </dgm:prSet>
      <dgm:spPr/>
    </dgm:pt>
  </dgm:ptLst>
  <dgm:cxnLst>
    <dgm:cxn modelId="{A6591727-C826-4E05-A1A2-676AC66E8A40}" type="presOf" srcId="{57AD9B58-AC57-4739-94F0-8A92F28390BD}" destId="{33011FDB-89BF-49CA-8CEB-1C2AC5F66247}" srcOrd="0" destOrd="0" presId="urn:microsoft.com/office/officeart/2005/8/layout/vList2"/>
    <dgm:cxn modelId="{93C6CB3E-9322-4854-8FC8-53843EA94B3B}" srcId="{57AD9B58-AC57-4739-94F0-8A92F28390BD}" destId="{45F9E2D9-EA15-4EEB-B27C-CA62F2439DF2}" srcOrd="0" destOrd="0" parTransId="{5FB5BA9F-136B-45F4-AF10-8F5D1FA8C5C3}" sibTransId="{152A40EA-0B0F-4F5B-8C8B-221EBA62CF3C}"/>
    <dgm:cxn modelId="{A3E6688D-E27C-4360-821A-AB01EC27FB19}" type="presOf" srcId="{45F9E2D9-EA15-4EEB-B27C-CA62F2439DF2}" destId="{BEFD9BA7-81E0-497D-83E7-FD3754F23535}" srcOrd="0" destOrd="0" presId="urn:microsoft.com/office/officeart/2005/8/layout/vList2"/>
    <dgm:cxn modelId="{EAE701CD-A568-4504-BD70-FE5CF7A0CAC1}" type="presOf" srcId="{69CA6B0E-21A2-4564-925B-71E9AE64849C}" destId="{19B93D7E-A7C6-4FCB-8FD4-CCA6A8E97A8A}" srcOrd="0" destOrd="0" presId="urn:microsoft.com/office/officeart/2005/8/layout/vList2"/>
    <dgm:cxn modelId="{9DFBB1CF-8FFB-4BC8-A3C7-ED54784E2FD7}" srcId="{57AD9B58-AC57-4739-94F0-8A92F28390BD}" destId="{F89B74E0-2327-467C-9F53-5BA83515EC21}" srcOrd="3" destOrd="0" parTransId="{1A60AB43-B7B7-4F6F-AB84-418A50CD4FF5}" sibTransId="{7B0E8BAE-EEA1-4B25-9DEC-AF427BD57AAB}"/>
    <dgm:cxn modelId="{B60CB6D3-C817-42CE-9123-3C177ADF6735}" type="presOf" srcId="{F89B74E0-2327-467C-9F53-5BA83515EC21}" destId="{6939B602-AA18-45AC-87E7-098C93563A8C}" srcOrd="0" destOrd="0" presId="urn:microsoft.com/office/officeart/2005/8/layout/vList2"/>
    <dgm:cxn modelId="{76D030DD-4B55-40DD-A510-0B5956BCF6F4}" srcId="{57AD9B58-AC57-4739-94F0-8A92F28390BD}" destId="{3A34FD02-12F8-4566-9AE8-4CC4E93D0651}" srcOrd="1" destOrd="0" parTransId="{A2C64FD4-3001-40FE-BFF2-54E3F7073AC8}" sibTransId="{37CE89E4-10C7-45F2-B7CB-CE0F27788981}"/>
    <dgm:cxn modelId="{8BA9A8E9-A513-4B46-8E68-1767FF4F310A}" srcId="{57AD9B58-AC57-4739-94F0-8A92F28390BD}" destId="{69CA6B0E-21A2-4564-925B-71E9AE64849C}" srcOrd="2" destOrd="0" parTransId="{77929D06-EAFC-473E-AE62-DA89B8B976CE}" sibTransId="{19F06F04-0CCC-4C60-A6F9-5E0F2E08D8B3}"/>
    <dgm:cxn modelId="{D6A6C1F1-29B9-4681-BF28-C5353B1C77A9}" type="presOf" srcId="{3A34FD02-12F8-4566-9AE8-4CC4E93D0651}" destId="{A8942A77-E827-456D-82B8-40EC6B0571C0}" srcOrd="0" destOrd="0" presId="urn:microsoft.com/office/officeart/2005/8/layout/vList2"/>
    <dgm:cxn modelId="{0FBB7596-6B4D-4DBF-B355-4B27238D9B6C}" type="presParOf" srcId="{33011FDB-89BF-49CA-8CEB-1C2AC5F66247}" destId="{BEFD9BA7-81E0-497D-83E7-FD3754F23535}" srcOrd="0" destOrd="0" presId="urn:microsoft.com/office/officeart/2005/8/layout/vList2"/>
    <dgm:cxn modelId="{0FAA42CE-BAB8-4C2C-BE9F-31F1CF2645E4}" type="presParOf" srcId="{33011FDB-89BF-49CA-8CEB-1C2AC5F66247}" destId="{28B891B2-3502-4921-9F6D-174213090921}" srcOrd="1" destOrd="0" presId="urn:microsoft.com/office/officeart/2005/8/layout/vList2"/>
    <dgm:cxn modelId="{C7585289-0C1D-478F-9894-A4E40A3A07E1}" type="presParOf" srcId="{33011FDB-89BF-49CA-8CEB-1C2AC5F66247}" destId="{A8942A77-E827-456D-82B8-40EC6B0571C0}" srcOrd="2" destOrd="0" presId="urn:microsoft.com/office/officeart/2005/8/layout/vList2"/>
    <dgm:cxn modelId="{9DFC8E5D-3729-4F06-8A56-5AD3AB4DD0D5}" type="presParOf" srcId="{33011FDB-89BF-49CA-8CEB-1C2AC5F66247}" destId="{B1C4E583-E0B8-44C9-BDA5-3EB7BC112A55}" srcOrd="3" destOrd="0" presId="urn:microsoft.com/office/officeart/2005/8/layout/vList2"/>
    <dgm:cxn modelId="{FCDC1A98-7E5A-48E7-8B15-7A551E29CE54}" type="presParOf" srcId="{33011FDB-89BF-49CA-8CEB-1C2AC5F66247}" destId="{19B93D7E-A7C6-4FCB-8FD4-CCA6A8E97A8A}" srcOrd="4" destOrd="0" presId="urn:microsoft.com/office/officeart/2005/8/layout/vList2"/>
    <dgm:cxn modelId="{68D889F2-1854-4606-9D50-28B7B189ED5E}" type="presParOf" srcId="{33011FDB-89BF-49CA-8CEB-1C2AC5F66247}" destId="{B88FCC70-5638-4979-A175-EE3307818A0E}" srcOrd="5" destOrd="0" presId="urn:microsoft.com/office/officeart/2005/8/layout/vList2"/>
    <dgm:cxn modelId="{1746B3F9-4DD2-40C6-805A-4684EDE90CD4}" type="presParOf" srcId="{33011FDB-89BF-49CA-8CEB-1C2AC5F66247}" destId="{6939B602-AA18-45AC-87E7-098C93563A8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3E6109-005D-407C-9004-7A9D0DC13D6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DCCAE19-BAB8-45D3-9A8F-42999D6B7CB8}">
      <dgm:prSet custT="1"/>
      <dgm:spPr/>
      <dgm:t>
        <a:bodyPr/>
        <a:lstStyle/>
        <a:p>
          <a:r>
            <a:rPr lang="en-US" sz="2400" dirty="0" err="1"/>
            <a:t>বৈশিষ্ট্যগত</a:t>
          </a:r>
          <a:r>
            <a:rPr lang="en-US" sz="2400" dirty="0"/>
            <a:t> </a:t>
          </a:r>
          <a:r>
            <a:rPr lang="en-US" sz="2400" dirty="0" err="1"/>
            <a:t>ভাবে</a:t>
          </a:r>
          <a:r>
            <a:rPr lang="en-US" sz="2400" dirty="0"/>
            <a:t> </a:t>
          </a:r>
          <a:r>
            <a:rPr lang="en-US" sz="2400" dirty="0" err="1"/>
            <a:t>মৌলকে</a:t>
          </a:r>
          <a:r>
            <a:rPr lang="en-US" sz="2400" dirty="0"/>
            <a:t> </a:t>
          </a:r>
          <a:r>
            <a:rPr lang="en-US" sz="2400" dirty="0" err="1"/>
            <a:t>তিন</a:t>
          </a:r>
          <a:r>
            <a:rPr lang="en-US" sz="2400" dirty="0"/>
            <a:t> </a:t>
          </a:r>
          <a:r>
            <a:rPr lang="en-US" sz="2400" dirty="0" err="1"/>
            <a:t>শ্রেণিতে</a:t>
          </a:r>
          <a:r>
            <a:rPr lang="en-US" sz="2400" dirty="0"/>
            <a:t> </a:t>
          </a:r>
          <a:r>
            <a:rPr lang="en-US" sz="2400" dirty="0" err="1"/>
            <a:t>ভাগ</a:t>
          </a:r>
          <a:r>
            <a:rPr lang="en-US" sz="2400" dirty="0"/>
            <a:t> </a:t>
          </a:r>
          <a:r>
            <a:rPr lang="en-US" sz="2400" dirty="0" err="1"/>
            <a:t>করা</a:t>
          </a:r>
          <a:r>
            <a:rPr lang="en-US" sz="2400" dirty="0"/>
            <a:t> </a:t>
          </a:r>
          <a:r>
            <a:rPr lang="en-US" sz="2400" dirty="0" err="1"/>
            <a:t>হয়ঃ</a:t>
          </a:r>
          <a:endParaRPr lang="en-US" sz="2400" dirty="0"/>
        </a:p>
      </dgm:t>
    </dgm:pt>
    <dgm:pt modelId="{E820D49A-39EC-4E35-862C-90C49B03F651}" type="parTrans" cxnId="{3073566A-F5A7-489E-A94F-E56324A01136}">
      <dgm:prSet/>
      <dgm:spPr/>
      <dgm:t>
        <a:bodyPr/>
        <a:lstStyle/>
        <a:p>
          <a:endParaRPr lang="en-US"/>
        </a:p>
      </dgm:t>
    </dgm:pt>
    <dgm:pt modelId="{F8AC07F3-EBEA-4661-9851-1A851DF0BC4E}" type="sibTrans" cxnId="{3073566A-F5A7-489E-A94F-E56324A01136}">
      <dgm:prSet/>
      <dgm:spPr/>
      <dgm:t>
        <a:bodyPr/>
        <a:lstStyle/>
        <a:p>
          <a:endParaRPr lang="en-US"/>
        </a:p>
      </dgm:t>
    </dgm:pt>
    <dgm:pt modelId="{D36E5699-CEC7-4A8D-87BD-1473D0E262CA}">
      <dgm:prSet custT="1"/>
      <dgm:spPr/>
      <dgm:t>
        <a:bodyPr/>
        <a:lstStyle/>
        <a:p>
          <a:r>
            <a:rPr lang="en-GB" sz="2400" dirty="0" err="1"/>
            <a:t>ধাতুঃ</a:t>
          </a:r>
          <a:r>
            <a:rPr lang="en-GB" sz="2400" dirty="0"/>
            <a:t> 		৯৪ </a:t>
          </a:r>
          <a:r>
            <a:rPr lang="en-GB" sz="2400" dirty="0" err="1"/>
            <a:t>টি</a:t>
          </a:r>
          <a:endParaRPr lang="en-US" sz="2400" dirty="0"/>
        </a:p>
      </dgm:t>
    </dgm:pt>
    <dgm:pt modelId="{2913CBBF-FF88-47E1-962A-7A51D9322CB4}" type="parTrans" cxnId="{542D4543-9CC8-49E1-9D7F-A56EEAE60493}">
      <dgm:prSet/>
      <dgm:spPr/>
      <dgm:t>
        <a:bodyPr/>
        <a:lstStyle/>
        <a:p>
          <a:endParaRPr lang="en-US"/>
        </a:p>
      </dgm:t>
    </dgm:pt>
    <dgm:pt modelId="{50673F06-6091-44B4-913E-572E97C421FE}" type="sibTrans" cxnId="{542D4543-9CC8-49E1-9D7F-A56EEAE60493}">
      <dgm:prSet/>
      <dgm:spPr/>
      <dgm:t>
        <a:bodyPr/>
        <a:lstStyle/>
        <a:p>
          <a:endParaRPr lang="en-US"/>
        </a:p>
      </dgm:t>
    </dgm:pt>
    <dgm:pt modelId="{E3A192B6-F2B4-4589-A928-73029AB4CAE5}">
      <dgm:prSet custT="1"/>
      <dgm:spPr/>
      <dgm:t>
        <a:bodyPr/>
        <a:lstStyle/>
        <a:p>
          <a:r>
            <a:rPr lang="en-GB" sz="2400" dirty="0" err="1"/>
            <a:t>অধাতুঃ</a:t>
          </a:r>
          <a:r>
            <a:rPr lang="en-GB" sz="2400" dirty="0"/>
            <a:t>		১৭ </a:t>
          </a:r>
          <a:r>
            <a:rPr lang="en-GB" sz="2400" dirty="0" err="1"/>
            <a:t>টি</a:t>
          </a:r>
          <a:endParaRPr lang="en-US" sz="2400" dirty="0"/>
        </a:p>
      </dgm:t>
    </dgm:pt>
    <dgm:pt modelId="{FC0D0EE3-8AC8-4C59-A255-8D958099F103}" type="parTrans" cxnId="{BE3CAD67-3BF6-4FF7-9758-BDCF3F9BC50A}">
      <dgm:prSet/>
      <dgm:spPr/>
      <dgm:t>
        <a:bodyPr/>
        <a:lstStyle/>
        <a:p>
          <a:endParaRPr lang="en-US"/>
        </a:p>
      </dgm:t>
    </dgm:pt>
    <dgm:pt modelId="{D976FA0D-FDE7-4641-80F6-802CB1CC7B10}" type="sibTrans" cxnId="{BE3CAD67-3BF6-4FF7-9758-BDCF3F9BC50A}">
      <dgm:prSet/>
      <dgm:spPr/>
      <dgm:t>
        <a:bodyPr/>
        <a:lstStyle/>
        <a:p>
          <a:endParaRPr lang="en-US"/>
        </a:p>
      </dgm:t>
    </dgm:pt>
    <dgm:pt modelId="{AD8E4378-C295-472D-A797-E8056776426F}">
      <dgm:prSet custT="1"/>
      <dgm:spPr/>
      <dgm:t>
        <a:bodyPr/>
        <a:lstStyle/>
        <a:p>
          <a:r>
            <a:rPr lang="en-GB" sz="2400" dirty="0" err="1"/>
            <a:t>অপধাতু</a:t>
          </a:r>
          <a:r>
            <a:rPr lang="en-GB" sz="2400" dirty="0"/>
            <a:t>/</a:t>
          </a:r>
          <a:r>
            <a:rPr lang="en-GB" sz="2400" dirty="0" err="1"/>
            <a:t>উপধাতুঃ</a:t>
          </a:r>
          <a:r>
            <a:rPr lang="en-GB" sz="2400" dirty="0"/>
            <a:t>	০৭ </a:t>
          </a:r>
          <a:r>
            <a:rPr lang="en-GB" sz="2400" dirty="0" err="1"/>
            <a:t>টি</a:t>
          </a:r>
          <a:endParaRPr lang="en-US" sz="2400" dirty="0"/>
        </a:p>
      </dgm:t>
    </dgm:pt>
    <dgm:pt modelId="{2D7237CA-B00E-43F5-9B9B-E626C97ECBAF}" type="parTrans" cxnId="{0117C925-C686-400E-A235-579109FC4FB2}">
      <dgm:prSet/>
      <dgm:spPr/>
      <dgm:t>
        <a:bodyPr/>
        <a:lstStyle/>
        <a:p>
          <a:endParaRPr lang="en-US"/>
        </a:p>
      </dgm:t>
    </dgm:pt>
    <dgm:pt modelId="{FE3E46B8-9046-40DD-9787-9389AC18FBB6}" type="sibTrans" cxnId="{0117C925-C686-400E-A235-579109FC4FB2}">
      <dgm:prSet/>
      <dgm:spPr/>
      <dgm:t>
        <a:bodyPr/>
        <a:lstStyle/>
        <a:p>
          <a:endParaRPr lang="en-US"/>
        </a:p>
      </dgm:t>
    </dgm:pt>
    <dgm:pt modelId="{EF300006-2EE5-47A7-BCB9-20AB093FC671}">
      <dgm:prSet custT="1"/>
      <dgm:spPr/>
      <dgm:t>
        <a:bodyPr/>
        <a:lstStyle/>
        <a:p>
          <a:r>
            <a:rPr lang="en-GB" sz="2400" dirty="0" err="1"/>
            <a:t>মোট</a:t>
          </a:r>
          <a:r>
            <a:rPr lang="en-GB" sz="2400" dirty="0"/>
            <a:t> </a:t>
          </a:r>
          <a:r>
            <a:rPr lang="en-GB" sz="2400" dirty="0" err="1"/>
            <a:t>মৌলের</a:t>
          </a:r>
          <a:r>
            <a:rPr lang="en-GB" sz="2400" dirty="0"/>
            <a:t> </a:t>
          </a:r>
          <a:r>
            <a:rPr lang="en-GB" sz="2400" dirty="0" err="1"/>
            <a:t>সংখ্যা</a:t>
          </a:r>
          <a:r>
            <a:rPr lang="en-GB" sz="2400" dirty="0"/>
            <a:t> 	১১৪ </a:t>
          </a:r>
          <a:r>
            <a:rPr lang="en-GB" sz="2400" dirty="0" err="1"/>
            <a:t>টি</a:t>
          </a:r>
          <a:endParaRPr lang="en-US" sz="2400" dirty="0"/>
        </a:p>
      </dgm:t>
    </dgm:pt>
    <dgm:pt modelId="{123820FB-53FA-455F-A25F-FDBC9EB90B56}" type="parTrans" cxnId="{84D5994B-8049-4842-8FBD-C8939AA60A10}">
      <dgm:prSet/>
      <dgm:spPr/>
      <dgm:t>
        <a:bodyPr/>
        <a:lstStyle/>
        <a:p>
          <a:endParaRPr lang="en-US"/>
        </a:p>
      </dgm:t>
    </dgm:pt>
    <dgm:pt modelId="{FCCF7F47-6A55-48EC-9C46-A50DE0D7C6BE}" type="sibTrans" cxnId="{84D5994B-8049-4842-8FBD-C8939AA60A10}">
      <dgm:prSet/>
      <dgm:spPr/>
      <dgm:t>
        <a:bodyPr/>
        <a:lstStyle/>
        <a:p>
          <a:endParaRPr lang="en-US"/>
        </a:p>
      </dgm:t>
    </dgm:pt>
    <dgm:pt modelId="{56ECAA5C-36A1-4538-979C-A1AC0B98C1FF}" type="pres">
      <dgm:prSet presAssocID="{863E6109-005D-407C-9004-7A9D0DC13D61}" presName="outerComposite" presStyleCnt="0">
        <dgm:presLayoutVars>
          <dgm:chMax val="5"/>
          <dgm:dir/>
          <dgm:resizeHandles val="exact"/>
        </dgm:presLayoutVars>
      </dgm:prSet>
      <dgm:spPr/>
    </dgm:pt>
    <dgm:pt modelId="{C9B4A964-D2FC-4A65-8260-AB94875381A1}" type="pres">
      <dgm:prSet presAssocID="{863E6109-005D-407C-9004-7A9D0DC13D61}" presName="dummyMaxCanvas" presStyleCnt="0">
        <dgm:presLayoutVars/>
      </dgm:prSet>
      <dgm:spPr/>
    </dgm:pt>
    <dgm:pt modelId="{A20E30F9-661A-4241-A229-40AF108163E6}" type="pres">
      <dgm:prSet presAssocID="{863E6109-005D-407C-9004-7A9D0DC13D61}" presName="OneNode_1" presStyleLbl="node1" presStyleIdx="0" presStyleCnt="1" custScaleY="153996">
        <dgm:presLayoutVars>
          <dgm:bulletEnabled val="1"/>
        </dgm:presLayoutVars>
      </dgm:prSet>
      <dgm:spPr/>
    </dgm:pt>
  </dgm:ptLst>
  <dgm:cxnLst>
    <dgm:cxn modelId="{3349BD00-95A8-4D7B-84F5-CA84ABBA023C}" type="presOf" srcId="{E3A192B6-F2B4-4589-A928-73029AB4CAE5}" destId="{A20E30F9-661A-4241-A229-40AF108163E6}" srcOrd="0" destOrd="2" presId="urn:microsoft.com/office/officeart/2005/8/layout/vProcess5"/>
    <dgm:cxn modelId="{25F77004-ACBB-4B4E-9C2D-D4FEA2526B73}" type="presOf" srcId="{EF300006-2EE5-47A7-BCB9-20AB093FC671}" destId="{A20E30F9-661A-4241-A229-40AF108163E6}" srcOrd="0" destOrd="4" presId="urn:microsoft.com/office/officeart/2005/8/layout/vProcess5"/>
    <dgm:cxn modelId="{0117C925-C686-400E-A235-579109FC4FB2}" srcId="{3DCCAE19-BAB8-45D3-9A8F-42999D6B7CB8}" destId="{AD8E4378-C295-472D-A797-E8056776426F}" srcOrd="2" destOrd="0" parTransId="{2D7237CA-B00E-43F5-9B9B-E626C97ECBAF}" sibTransId="{FE3E46B8-9046-40DD-9787-9389AC18FBB6}"/>
    <dgm:cxn modelId="{035BE561-2A23-4D88-BD8A-B80AACCE9DDC}" type="presOf" srcId="{3DCCAE19-BAB8-45D3-9A8F-42999D6B7CB8}" destId="{A20E30F9-661A-4241-A229-40AF108163E6}" srcOrd="0" destOrd="0" presId="urn:microsoft.com/office/officeart/2005/8/layout/vProcess5"/>
    <dgm:cxn modelId="{542D4543-9CC8-49E1-9D7F-A56EEAE60493}" srcId="{3DCCAE19-BAB8-45D3-9A8F-42999D6B7CB8}" destId="{D36E5699-CEC7-4A8D-87BD-1473D0E262CA}" srcOrd="0" destOrd="0" parTransId="{2913CBBF-FF88-47E1-962A-7A51D9322CB4}" sibTransId="{50673F06-6091-44B4-913E-572E97C421FE}"/>
    <dgm:cxn modelId="{900E4944-2D84-4335-A5A1-EB7587704E4F}" type="presOf" srcId="{AD8E4378-C295-472D-A797-E8056776426F}" destId="{A20E30F9-661A-4241-A229-40AF108163E6}" srcOrd="0" destOrd="3" presId="urn:microsoft.com/office/officeart/2005/8/layout/vProcess5"/>
    <dgm:cxn modelId="{BE3CAD67-3BF6-4FF7-9758-BDCF3F9BC50A}" srcId="{3DCCAE19-BAB8-45D3-9A8F-42999D6B7CB8}" destId="{E3A192B6-F2B4-4589-A928-73029AB4CAE5}" srcOrd="1" destOrd="0" parTransId="{FC0D0EE3-8AC8-4C59-A255-8D958099F103}" sibTransId="{D976FA0D-FDE7-4641-80F6-802CB1CC7B10}"/>
    <dgm:cxn modelId="{3073566A-F5A7-489E-A94F-E56324A01136}" srcId="{863E6109-005D-407C-9004-7A9D0DC13D61}" destId="{3DCCAE19-BAB8-45D3-9A8F-42999D6B7CB8}" srcOrd="0" destOrd="0" parTransId="{E820D49A-39EC-4E35-862C-90C49B03F651}" sibTransId="{F8AC07F3-EBEA-4661-9851-1A851DF0BC4E}"/>
    <dgm:cxn modelId="{84D5994B-8049-4842-8FBD-C8939AA60A10}" srcId="{3DCCAE19-BAB8-45D3-9A8F-42999D6B7CB8}" destId="{EF300006-2EE5-47A7-BCB9-20AB093FC671}" srcOrd="3" destOrd="0" parTransId="{123820FB-53FA-455F-A25F-FDBC9EB90B56}" sibTransId="{FCCF7F47-6A55-48EC-9C46-A50DE0D7C6BE}"/>
    <dgm:cxn modelId="{73477F70-381E-445B-A9F5-986951F43941}" type="presOf" srcId="{D36E5699-CEC7-4A8D-87BD-1473D0E262CA}" destId="{A20E30F9-661A-4241-A229-40AF108163E6}" srcOrd="0" destOrd="1" presId="urn:microsoft.com/office/officeart/2005/8/layout/vProcess5"/>
    <dgm:cxn modelId="{425FA1D7-478F-48A1-857F-D5175B756AEC}" type="presOf" srcId="{863E6109-005D-407C-9004-7A9D0DC13D61}" destId="{56ECAA5C-36A1-4538-979C-A1AC0B98C1FF}" srcOrd="0" destOrd="0" presId="urn:microsoft.com/office/officeart/2005/8/layout/vProcess5"/>
    <dgm:cxn modelId="{2F066DD5-5A63-4C4F-86FB-1BDC7B687595}" type="presParOf" srcId="{56ECAA5C-36A1-4538-979C-A1AC0B98C1FF}" destId="{C9B4A964-D2FC-4A65-8260-AB94875381A1}" srcOrd="0" destOrd="0" presId="urn:microsoft.com/office/officeart/2005/8/layout/vProcess5"/>
    <dgm:cxn modelId="{54685F77-EE72-4AD7-ACB5-8E464FFE97E0}" type="presParOf" srcId="{56ECAA5C-36A1-4538-979C-A1AC0B98C1FF}" destId="{A20E30F9-661A-4241-A229-40AF108163E6}"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DBFEE2-21F3-4E7C-867A-12D9E7EE321D}"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A46BD484-CF49-4F9E-8631-CC31C203300B}">
      <dgm:prSet/>
      <dgm:spPr/>
      <dgm:t>
        <a:bodyPr/>
        <a:lstStyle/>
        <a:p>
          <a:r>
            <a:rPr lang="en-US"/>
            <a:t>আল্লাহ হাফেজ</a:t>
          </a:r>
        </a:p>
      </dgm:t>
    </dgm:pt>
    <dgm:pt modelId="{7C4A22CD-0619-4884-BDE5-AA6D6DDD3DDF}" type="parTrans" cxnId="{15C2E841-AE29-478C-81F8-4293B68876A0}">
      <dgm:prSet/>
      <dgm:spPr/>
      <dgm:t>
        <a:bodyPr/>
        <a:lstStyle/>
        <a:p>
          <a:endParaRPr lang="en-US"/>
        </a:p>
      </dgm:t>
    </dgm:pt>
    <dgm:pt modelId="{DC78403A-447A-4913-B819-AC73F0EF57DC}" type="sibTrans" cxnId="{15C2E841-AE29-478C-81F8-4293B68876A0}">
      <dgm:prSet/>
      <dgm:spPr/>
      <dgm:t>
        <a:bodyPr/>
        <a:lstStyle/>
        <a:p>
          <a:endParaRPr lang="en-US"/>
        </a:p>
      </dgm:t>
    </dgm:pt>
    <dgm:pt modelId="{EA1A190D-95D7-4754-9F5D-47FEA8332CDE}">
      <dgm:prSet/>
      <dgm:spPr/>
      <dgm:t>
        <a:bodyPr/>
        <a:lstStyle/>
        <a:p>
          <a:r>
            <a:rPr lang="en-US"/>
            <a:t>আল্লাহ সকলকে সুস্থ রাখুন </a:t>
          </a:r>
        </a:p>
      </dgm:t>
    </dgm:pt>
    <dgm:pt modelId="{22706A3E-0384-4247-B091-1F27C38DFC4B}" type="parTrans" cxnId="{B76F9F9C-C88A-46CE-A78A-79F02DE75377}">
      <dgm:prSet/>
      <dgm:spPr/>
      <dgm:t>
        <a:bodyPr/>
        <a:lstStyle/>
        <a:p>
          <a:endParaRPr lang="en-US"/>
        </a:p>
      </dgm:t>
    </dgm:pt>
    <dgm:pt modelId="{F720789C-9516-476D-B3EB-AC8D6C983433}" type="sibTrans" cxnId="{B76F9F9C-C88A-46CE-A78A-79F02DE75377}">
      <dgm:prSet/>
      <dgm:spPr/>
      <dgm:t>
        <a:bodyPr/>
        <a:lstStyle/>
        <a:p>
          <a:endParaRPr lang="en-US"/>
        </a:p>
      </dgm:t>
    </dgm:pt>
    <dgm:pt modelId="{A0BF6803-B08B-4884-9885-BE084E36196F}" type="pres">
      <dgm:prSet presAssocID="{80DBFEE2-21F3-4E7C-867A-12D9E7EE321D}" presName="vert0" presStyleCnt="0">
        <dgm:presLayoutVars>
          <dgm:dir/>
          <dgm:animOne val="branch"/>
          <dgm:animLvl val="lvl"/>
        </dgm:presLayoutVars>
      </dgm:prSet>
      <dgm:spPr/>
    </dgm:pt>
    <dgm:pt modelId="{4FCE4B73-FB8D-41CD-AEC9-610CB342C3ED}" type="pres">
      <dgm:prSet presAssocID="{A46BD484-CF49-4F9E-8631-CC31C203300B}" presName="thickLine" presStyleLbl="alignNode1" presStyleIdx="0" presStyleCnt="2"/>
      <dgm:spPr/>
    </dgm:pt>
    <dgm:pt modelId="{E5D3A20A-0D9D-4B8D-982E-882D2FB9B5F5}" type="pres">
      <dgm:prSet presAssocID="{A46BD484-CF49-4F9E-8631-CC31C203300B}" presName="horz1" presStyleCnt="0"/>
      <dgm:spPr/>
    </dgm:pt>
    <dgm:pt modelId="{F8E23417-AE7C-4FE6-AE23-83803D20AB21}" type="pres">
      <dgm:prSet presAssocID="{A46BD484-CF49-4F9E-8631-CC31C203300B}" presName="tx1" presStyleLbl="revTx" presStyleIdx="0" presStyleCnt="2"/>
      <dgm:spPr/>
    </dgm:pt>
    <dgm:pt modelId="{579957B1-1EEB-4587-9574-5E82B048571B}" type="pres">
      <dgm:prSet presAssocID="{A46BD484-CF49-4F9E-8631-CC31C203300B}" presName="vert1" presStyleCnt="0"/>
      <dgm:spPr/>
    </dgm:pt>
    <dgm:pt modelId="{BE0A980F-99EB-4B75-943D-017FF3A7CA50}" type="pres">
      <dgm:prSet presAssocID="{EA1A190D-95D7-4754-9F5D-47FEA8332CDE}" presName="thickLine" presStyleLbl="alignNode1" presStyleIdx="1" presStyleCnt="2"/>
      <dgm:spPr/>
    </dgm:pt>
    <dgm:pt modelId="{B7F7BE03-C1AB-4D40-BF22-AAA87EA9B0C4}" type="pres">
      <dgm:prSet presAssocID="{EA1A190D-95D7-4754-9F5D-47FEA8332CDE}" presName="horz1" presStyleCnt="0"/>
      <dgm:spPr/>
    </dgm:pt>
    <dgm:pt modelId="{372D1449-0DF7-48EB-B93B-84BE58519945}" type="pres">
      <dgm:prSet presAssocID="{EA1A190D-95D7-4754-9F5D-47FEA8332CDE}" presName="tx1" presStyleLbl="revTx" presStyleIdx="1" presStyleCnt="2"/>
      <dgm:spPr/>
    </dgm:pt>
    <dgm:pt modelId="{A64DE347-A425-4EC8-8A61-88BF6767A1A4}" type="pres">
      <dgm:prSet presAssocID="{EA1A190D-95D7-4754-9F5D-47FEA8332CDE}" presName="vert1" presStyleCnt="0"/>
      <dgm:spPr/>
    </dgm:pt>
  </dgm:ptLst>
  <dgm:cxnLst>
    <dgm:cxn modelId="{15C2E841-AE29-478C-81F8-4293B68876A0}" srcId="{80DBFEE2-21F3-4E7C-867A-12D9E7EE321D}" destId="{A46BD484-CF49-4F9E-8631-CC31C203300B}" srcOrd="0" destOrd="0" parTransId="{7C4A22CD-0619-4884-BDE5-AA6D6DDD3DDF}" sibTransId="{DC78403A-447A-4913-B819-AC73F0EF57DC}"/>
    <dgm:cxn modelId="{714C0D46-D8DB-47D0-91EA-A4236A89D1A1}" type="presOf" srcId="{80DBFEE2-21F3-4E7C-867A-12D9E7EE321D}" destId="{A0BF6803-B08B-4884-9885-BE084E36196F}" srcOrd="0" destOrd="0" presId="urn:microsoft.com/office/officeart/2008/layout/LinedList"/>
    <dgm:cxn modelId="{A427F392-D0E4-4D8F-B1F8-3F7850BB21D3}" type="presOf" srcId="{A46BD484-CF49-4F9E-8631-CC31C203300B}" destId="{F8E23417-AE7C-4FE6-AE23-83803D20AB21}" srcOrd="0" destOrd="0" presId="urn:microsoft.com/office/officeart/2008/layout/LinedList"/>
    <dgm:cxn modelId="{B76F9F9C-C88A-46CE-A78A-79F02DE75377}" srcId="{80DBFEE2-21F3-4E7C-867A-12D9E7EE321D}" destId="{EA1A190D-95D7-4754-9F5D-47FEA8332CDE}" srcOrd="1" destOrd="0" parTransId="{22706A3E-0384-4247-B091-1F27C38DFC4B}" sibTransId="{F720789C-9516-476D-B3EB-AC8D6C983433}"/>
    <dgm:cxn modelId="{9B56D6B5-6B91-4021-A694-99E50C4359E2}" type="presOf" srcId="{EA1A190D-95D7-4754-9F5D-47FEA8332CDE}" destId="{372D1449-0DF7-48EB-B93B-84BE58519945}" srcOrd="0" destOrd="0" presId="urn:microsoft.com/office/officeart/2008/layout/LinedList"/>
    <dgm:cxn modelId="{52B47BFC-A6B9-44F2-9AA0-EB5A758133F8}" type="presParOf" srcId="{A0BF6803-B08B-4884-9885-BE084E36196F}" destId="{4FCE4B73-FB8D-41CD-AEC9-610CB342C3ED}" srcOrd="0" destOrd="0" presId="urn:microsoft.com/office/officeart/2008/layout/LinedList"/>
    <dgm:cxn modelId="{0228DBBB-49BE-429B-A578-DC886CE48812}" type="presParOf" srcId="{A0BF6803-B08B-4884-9885-BE084E36196F}" destId="{E5D3A20A-0D9D-4B8D-982E-882D2FB9B5F5}" srcOrd="1" destOrd="0" presId="urn:microsoft.com/office/officeart/2008/layout/LinedList"/>
    <dgm:cxn modelId="{2E27EB37-7900-4941-9FCA-743ED683C493}" type="presParOf" srcId="{E5D3A20A-0D9D-4B8D-982E-882D2FB9B5F5}" destId="{F8E23417-AE7C-4FE6-AE23-83803D20AB21}" srcOrd="0" destOrd="0" presId="urn:microsoft.com/office/officeart/2008/layout/LinedList"/>
    <dgm:cxn modelId="{8B6D132B-FD77-4E71-AFE8-3C9F4335660B}" type="presParOf" srcId="{E5D3A20A-0D9D-4B8D-982E-882D2FB9B5F5}" destId="{579957B1-1EEB-4587-9574-5E82B048571B}" srcOrd="1" destOrd="0" presId="urn:microsoft.com/office/officeart/2008/layout/LinedList"/>
    <dgm:cxn modelId="{33E6D826-2B00-440A-985A-0058715F38E0}" type="presParOf" srcId="{A0BF6803-B08B-4884-9885-BE084E36196F}" destId="{BE0A980F-99EB-4B75-943D-017FF3A7CA50}" srcOrd="2" destOrd="0" presId="urn:microsoft.com/office/officeart/2008/layout/LinedList"/>
    <dgm:cxn modelId="{F1B7C368-CE62-41A4-9FBE-068B20A3243F}" type="presParOf" srcId="{A0BF6803-B08B-4884-9885-BE084E36196F}" destId="{B7F7BE03-C1AB-4D40-BF22-AAA87EA9B0C4}" srcOrd="3" destOrd="0" presId="urn:microsoft.com/office/officeart/2008/layout/LinedList"/>
    <dgm:cxn modelId="{63D6FC58-98E6-474D-AC7B-64BE41FD448D}" type="presParOf" srcId="{B7F7BE03-C1AB-4D40-BF22-AAA87EA9B0C4}" destId="{372D1449-0DF7-48EB-B93B-84BE58519945}" srcOrd="0" destOrd="0" presId="urn:microsoft.com/office/officeart/2008/layout/LinedList"/>
    <dgm:cxn modelId="{A3705BC3-65AF-4B7B-B157-55CA34ECE798}" type="presParOf" srcId="{B7F7BE03-C1AB-4D40-BF22-AAA87EA9B0C4}" destId="{A64DE347-A425-4EC8-8A61-88BF6767A1A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F12E9-E055-419F-93D9-6B415B189727}">
      <dsp:nvSpPr>
        <dsp:cNvPr id="0" name=""/>
        <dsp:cNvSpPr/>
      </dsp:nvSpPr>
      <dsp:spPr>
        <a:xfrm>
          <a:off x="0" y="1080567"/>
          <a:ext cx="2957512" cy="187802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209B3CA-BD32-4732-BEF3-49A5D884C52B}">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আসসালামু</a:t>
          </a:r>
          <a:r>
            <a:rPr lang="en-US" sz="3000" kern="1200" dirty="0"/>
            <a:t> </a:t>
          </a:r>
          <a:r>
            <a:rPr lang="en-US" sz="3000" kern="1200" dirty="0" err="1"/>
            <a:t>আলাইকুম</a:t>
          </a:r>
          <a:r>
            <a:rPr lang="en-US" sz="3000" kern="1200" dirty="0"/>
            <a:t> </a:t>
          </a:r>
          <a:r>
            <a:rPr lang="en-US" sz="3000" kern="1200" dirty="0" err="1"/>
            <a:t>ওয়া</a:t>
          </a:r>
          <a:r>
            <a:rPr lang="en-US" sz="3000" kern="1200" dirty="0"/>
            <a:t> </a:t>
          </a:r>
          <a:r>
            <a:rPr lang="en-US" sz="3000" kern="1200" dirty="0" err="1"/>
            <a:t>রহমাতুল্লাহি</a:t>
          </a:r>
          <a:r>
            <a:rPr lang="en-US" sz="3000" kern="1200" dirty="0"/>
            <a:t> </a:t>
          </a:r>
          <a:r>
            <a:rPr lang="en-US" sz="3000" kern="1200" dirty="0" err="1"/>
            <a:t>ওয়া</a:t>
          </a:r>
          <a:r>
            <a:rPr lang="en-US" sz="3000" kern="1200" dirty="0"/>
            <a:t> </a:t>
          </a:r>
          <a:r>
            <a:rPr lang="en-US" sz="3000" kern="1200" dirty="0" err="1"/>
            <a:t>বরকাতুহু</a:t>
          </a:r>
          <a:r>
            <a:rPr lang="en-US" sz="3000" kern="1200" dirty="0"/>
            <a:t> </a:t>
          </a:r>
        </a:p>
      </dsp:txBody>
      <dsp:txXfrm>
        <a:off x="383617" y="1447754"/>
        <a:ext cx="2847502" cy="1768010"/>
      </dsp:txXfrm>
    </dsp:sp>
    <dsp:sp modelId="{6356A79F-3A9D-4CB6-8032-D14540A19102}">
      <dsp:nvSpPr>
        <dsp:cNvPr id="0" name=""/>
        <dsp:cNvSpPr/>
      </dsp:nvSpPr>
      <dsp:spPr>
        <a:xfrm>
          <a:off x="3656941" y="1080567"/>
          <a:ext cx="2957512" cy="187802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C2C8460-9751-4F32-9AF8-A7F133AC5D7D}">
      <dsp:nvSpPr>
        <dsp:cNvPr id="0" name=""/>
        <dsp:cNvSpPr/>
      </dsp:nvSpPr>
      <dsp:spPr>
        <a:xfrm>
          <a:off x="3985553"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বিসমিল্লাহির</a:t>
          </a:r>
          <a:r>
            <a:rPr lang="en-US" sz="3000" kern="1200" dirty="0"/>
            <a:t> </a:t>
          </a:r>
          <a:r>
            <a:rPr lang="en-US" sz="3000" kern="1200" dirty="0" err="1"/>
            <a:t>রহমানির</a:t>
          </a:r>
          <a:r>
            <a:rPr lang="en-US" sz="3000" kern="1200" dirty="0"/>
            <a:t> </a:t>
          </a:r>
          <a:r>
            <a:rPr lang="en-US" sz="3000" kern="1200" dirty="0" err="1"/>
            <a:t>রহিম</a:t>
          </a:r>
          <a:r>
            <a:rPr lang="en-US" sz="3000" kern="1200" dirty="0"/>
            <a:t> </a:t>
          </a:r>
        </a:p>
      </dsp:txBody>
      <dsp:txXfrm>
        <a:off x="4040558" y="1447754"/>
        <a:ext cx="2847502" cy="1768010"/>
      </dsp:txXfrm>
    </dsp:sp>
    <dsp:sp modelId="{598D091D-B9DE-4E5C-9765-2BF95F71E543}">
      <dsp:nvSpPr>
        <dsp:cNvPr id="0" name=""/>
        <dsp:cNvSpPr/>
      </dsp:nvSpPr>
      <dsp:spPr>
        <a:xfrm>
          <a:off x="7229475" y="1080567"/>
          <a:ext cx="2957512" cy="187802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0CAB78E-8D08-4528-81D5-427D3B00B587}">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রব্বি</a:t>
          </a:r>
          <a:r>
            <a:rPr lang="en-US" sz="3000" kern="1200" dirty="0"/>
            <a:t> </a:t>
          </a:r>
          <a:r>
            <a:rPr lang="en-US" sz="3000" kern="1200" dirty="0" err="1"/>
            <a:t>জিদনী</a:t>
          </a:r>
          <a:r>
            <a:rPr lang="en-US" sz="3000" kern="1200" dirty="0"/>
            <a:t> </a:t>
          </a:r>
          <a:r>
            <a:rPr lang="en-US" sz="3000" kern="1200" dirty="0" err="1"/>
            <a:t>ই’লমা</a:t>
          </a:r>
          <a:endParaRPr lang="en-US" sz="3000" kern="1200" dirty="0"/>
        </a:p>
      </dsp:txBody>
      <dsp:txXfrm>
        <a:off x="7613092" y="1447754"/>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D9BA7-81E0-497D-83E7-FD3754F23535}">
      <dsp:nvSpPr>
        <dsp:cNvPr id="0" name=""/>
        <dsp:cNvSpPr/>
      </dsp:nvSpPr>
      <dsp:spPr>
        <a:xfrm>
          <a:off x="0" y="1628"/>
          <a:ext cx="6253721" cy="12536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b="1" i="1" kern="1200" baseline="0" dirty="0" err="1">
              <a:latin typeface="SutonnyMJ" pitchFamily="2" charset="0"/>
              <a:cs typeface="SutonnyMJ" pitchFamily="2" charset="0"/>
            </a:rPr>
            <a:t>ch©vq</a:t>
          </a:r>
          <a:r>
            <a:rPr lang="en-GB" sz="4000" b="1" i="1" kern="1200" baseline="0" dirty="0">
              <a:latin typeface="SutonnyMJ" pitchFamily="2" charset="0"/>
              <a:cs typeface="SutonnyMJ" pitchFamily="2" charset="0"/>
            </a:rPr>
            <a:t> </a:t>
          </a:r>
          <a:r>
            <a:rPr lang="en-GB" sz="4000" b="1" i="1" kern="1200" baseline="0" dirty="0" err="1">
              <a:latin typeface="SutonnyMJ" pitchFamily="2" charset="0"/>
              <a:cs typeface="SutonnyMJ" pitchFamily="2" charset="0"/>
            </a:rPr>
            <a:t>mviwY</a:t>
          </a:r>
          <a:r>
            <a:rPr lang="en-GB" sz="4000" b="1" i="1" kern="1200" baseline="0" dirty="0">
              <a:latin typeface="SutonnyMJ" pitchFamily="2" charset="0"/>
              <a:cs typeface="SutonnyMJ" pitchFamily="2" charset="0"/>
            </a:rPr>
            <a:t> : </a:t>
          </a:r>
          <a:endParaRPr lang="en-US" sz="4000" kern="1200" dirty="0">
            <a:latin typeface="SutonnyMJ" pitchFamily="2" charset="0"/>
            <a:cs typeface="SutonnyMJ" pitchFamily="2" charset="0"/>
          </a:endParaRPr>
        </a:p>
      </dsp:txBody>
      <dsp:txXfrm>
        <a:off x="61197" y="62825"/>
        <a:ext cx="6131327" cy="1131226"/>
      </dsp:txXfrm>
    </dsp:sp>
    <dsp:sp modelId="{A8942A77-E827-456D-82B8-40EC6B0571C0}">
      <dsp:nvSpPr>
        <dsp:cNvPr id="0" name=""/>
        <dsp:cNvSpPr/>
      </dsp:nvSpPr>
      <dsp:spPr>
        <a:xfrm>
          <a:off x="0" y="1268059"/>
          <a:ext cx="6253721" cy="125362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0" i="1" kern="1200" baseline="0" dirty="0">
              <a:latin typeface="SutonnyMJ" pitchFamily="2" charset="0"/>
              <a:cs typeface="SutonnyMJ" pitchFamily="2" charset="0"/>
            </a:rPr>
            <a:t>GKB </a:t>
          </a:r>
          <a:r>
            <a:rPr lang="en-GB" sz="2800" b="0" i="1" kern="1200" baseline="0" dirty="0" err="1">
              <a:latin typeface="SutonnyMJ" pitchFamily="2" charset="0"/>
              <a:cs typeface="SutonnyMJ" pitchFamily="2" charset="0"/>
            </a:rPr>
            <a:t>ai‡bi</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ag©wewkó</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gŠjmg~n‡K</a:t>
          </a:r>
          <a:r>
            <a:rPr lang="en-GB" sz="2800" b="0" i="1" kern="1200" baseline="0" dirty="0">
              <a:latin typeface="SutonnyMJ" pitchFamily="2" charset="0"/>
              <a:cs typeface="SutonnyMJ" pitchFamily="2" charset="0"/>
            </a:rPr>
            <a:t> GKB †kÖwYfz³ </a:t>
          </a:r>
          <a:r>
            <a:rPr lang="en-GB" sz="2800" b="0" i="1" kern="1200" baseline="0" dirty="0" err="1">
              <a:latin typeface="SutonnyMJ" pitchFamily="2" charset="0"/>
              <a:cs typeface="SutonnyMJ" pitchFamily="2" charset="0"/>
            </a:rPr>
            <a:t>K‡i</a:t>
          </a:r>
          <a:r>
            <a:rPr lang="en-GB" sz="2800" b="0" i="1" kern="1200" baseline="0" dirty="0">
              <a:latin typeface="SutonnyMJ" pitchFamily="2" charset="0"/>
              <a:cs typeface="SutonnyMJ" pitchFamily="2" charset="0"/>
            </a:rPr>
            <a:t> me †</a:t>
          </a:r>
          <a:r>
            <a:rPr lang="en-GB" sz="2800" b="0" i="1" kern="1200" baseline="0" dirty="0" err="1">
              <a:latin typeface="SutonnyMJ" pitchFamily="2" charset="0"/>
              <a:cs typeface="SutonnyMJ" pitchFamily="2" charset="0"/>
            </a:rPr>
            <a:t>gŠj‡K</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vcb</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w`‡q</a:t>
          </a:r>
          <a:r>
            <a:rPr lang="en-GB" sz="2800" b="0" i="1" kern="1200" baseline="0" dirty="0">
              <a:latin typeface="SutonnyMJ" pitchFamily="2" charset="0"/>
              <a:cs typeface="SutonnyMJ" pitchFamily="2" charset="0"/>
            </a:rPr>
            <a:t> †h </a:t>
          </a:r>
          <a:r>
            <a:rPr lang="en-GB" sz="2800" b="0" i="1" kern="1200" baseline="0" dirty="0" err="1">
              <a:latin typeface="SutonnyMJ" pitchFamily="2" charset="0"/>
              <a:cs typeface="SutonnyMJ" pitchFamily="2" charset="0"/>
            </a:rPr>
            <a:t>mviwY</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eZ©gv‡b</a:t>
          </a:r>
          <a:r>
            <a:rPr lang="en-GB" sz="2800" i="1" kern="1200" dirty="0">
              <a:latin typeface="SutonnyMJ" pitchFamily="2" charset="0"/>
              <a:cs typeface="SutonnyMJ" pitchFamily="2" charset="0"/>
            </a:rPr>
            <a:t> </a:t>
          </a:r>
          <a:r>
            <a:rPr lang="en-GB" sz="2800" b="0" i="1" kern="1200" baseline="0" dirty="0" err="1">
              <a:latin typeface="SutonnyMJ" pitchFamily="2" charset="0"/>
              <a:cs typeface="SutonnyMJ" pitchFamily="2" charset="0"/>
            </a:rPr>
            <a:t>cÖPwjZ</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Zv‡K</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ch©vq</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mviwY</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ejv</a:t>
          </a:r>
          <a:r>
            <a:rPr lang="en-GB" sz="2800" b="0" i="1" kern="1200" baseline="0" dirty="0">
              <a:latin typeface="SutonnyMJ" pitchFamily="2" charset="0"/>
              <a:cs typeface="SutonnyMJ" pitchFamily="2" charset="0"/>
            </a:rPr>
            <a:t> nq</a:t>
          </a:r>
          <a:r>
            <a:rPr lang="en-GB" sz="2800" b="0" i="1" kern="1200" baseline="0" dirty="0"/>
            <a:t>| </a:t>
          </a:r>
          <a:endParaRPr lang="en-US" sz="2800" kern="1200" dirty="0"/>
        </a:p>
      </dsp:txBody>
      <dsp:txXfrm>
        <a:off x="61197" y="1329256"/>
        <a:ext cx="6131327" cy="1131226"/>
      </dsp:txXfrm>
    </dsp:sp>
    <dsp:sp modelId="{19B93D7E-A7C6-4FCB-8FD4-CCA6A8E97A8A}">
      <dsp:nvSpPr>
        <dsp:cNvPr id="0" name=""/>
        <dsp:cNvSpPr/>
      </dsp:nvSpPr>
      <dsp:spPr>
        <a:xfrm>
          <a:off x="0" y="2532841"/>
          <a:ext cx="6253721" cy="125362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0" i="1" kern="1200" baseline="0" dirty="0" err="1">
              <a:latin typeface="SutonnyMJ" pitchFamily="2" charset="0"/>
              <a:cs typeface="SutonnyMJ" pitchFamily="2" charset="0"/>
            </a:rPr>
            <a:t>AvaywbK</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ch©vq</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mviwY‡K</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mvZwU</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আbyf~wgK</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mvwi</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Ges</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AvVviwU</a:t>
          </a:r>
          <a:r>
            <a:rPr lang="en-GB" sz="2800" b="0" i="1" kern="1200" baseline="0" dirty="0">
              <a:latin typeface="SutonnyMJ" pitchFamily="2" charset="0"/>
              <a:cs typeface="SutonnyMJ" pitchFamily="2" charset="0"/>
            </a:rPr>
            <a:t> Lvov ¯Í‡¤¢ wef³ </a:t>
          </a:r>
          <a:r>
            <a:rPr lang="en-GB" sz="2800" b="0" i="1" kern="1200" baseline="0" dirty="0" err="1">
              <a:latin typeface="SutonnyMJ" pitchFamily="2" charset="0"/>
              <a:cs typeface="SutonnyMJ" pitchFamily="2" charset="0"/>
            </a:rPr>
            <a:t>Kiv</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n‡q‡Q</a:t>
          </a:r>
          <a:r>
            <a:rPr lang="en-GB" sz="2800" b="0" i="1" kern="1200" baseline="0" dirty="0">
              <a:latin typeface="SutonnyMJ" pitchFamily="2" charset="0"/>
              <a:cs typeface="SutonnyMJ" pitchFamily="2" charset="0"/>
            </a:rPr>
            <a:t>| </a:t>
          </a:r>
          <a:endParaRPr lang="en-US" sz="2800" kern="1200" dirty="0">
            <a:latin typeface="SutonnyMJ" pitchFamily="2" charset="0"/>
            <a:cs typeface="SutonnyMJ" pitchFamily="2" charset="0"/>
          </a:endParaRPr>
        </a:p>
      </dsp:txBody>
      <dsp:txXfrm>
        <a:off x="61197" y="2594038"/>
        <a:ext cx="6131327" cy="1131226"/>
      </dsp:txXfrm>
    </dsp:sp>
    <dsp:sp modelId="{6939B602-AA18-45AC-87E7-098C93563A8C}">
      <dsp:nvSpPr>
        <dsp:cNvPr id="0" name=""/>
        <dsp:cNvSpPr/>
      </dsp:nvSpPr>
      <dsp:spPr>
        <a:xfrm>
          <a:off x="0" y="3800921"/>
          <a:ext cx="6253721" cy="12536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0" i="1" kern="1200" baseline="0" dirty="0" err="1">
              <a:latin typeface="SutonnyMJ" pitchFamily="2" charset="0"/>
              <a:cs typeface="SutonnyMJ" pitchFamily="2" charset="0"/>
            </a:rPr>
            <a:t>আbyf~wgK</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mvwi</a:t>
          </a:r>
          <a:r>
            <a:rPr lang="en-GB" sz="2800" b="0" i="1" kern="1200" baseline="0" dirty="0">
              <a:latin typeface="SutonnyMJ" pitchFamily="2" charset="0"/>
              <a:cs typeface="SutonnyMJ" pitchFamily="2" charset="0"/>
            </a:rPr>
            <a:t>¸‡</a:t>
          </a:r>
          <a:r>
            <a:rPr lang="en-GB" sz="2800" b="0" i="1" kern="1200" baseline="0" dirty="0" err="1">
              <a:latin typeface="SutonnyMJ" pitchFamily="2" charset="0"/>
              <a:cs typeface="SutonnyMJ" pitchFamily="2" charset="0"/>
            </a:rPr>
            <a:t>jv‡K</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ch©vq</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Ges</a:t>
          </a:r>
          <a:r>
            <a:rPr lang="en-GB" sz="2800" b="0" i="1" kern="1200" baseline="0" dirty="0">
              <a:latin typeface="SutonnyMJ" pitchFamily="2" charset="0"/>
              <a:cs typeface="SutonnyMJ" pitchFamily="2" charset="0"/>
            </a:rPr>
            <a:t> Lvov ¯Í¤¢‡K </a:t>
          </a:r>
          <a:r>
            <a:rPr lang="en-GB" sz="2800" b="0" i="1" kern="1200" baseline="0" dirty="0" err="1">
              <a:latin typeface="SutonnyMJ" pitchFamily="2" charset="0"/>
              <a:cs typeface="SutonnyMJ" pitchFamily="2" charset="0"/>
            </a:rPr>
            <a:t>MÖæc</a:t>
          </a:r>
          <a:r>
            <a:rPr lang="en-GB" sz="2800" b="0" i="1" kern="1200" baseline="0" dirty="0">
              <a:latin typeface="SutonnyMJ" pitchFamily="2" charset="0"/>
              <a:cs typeface="SutonnyMJ" pitchFamily="2" charset="0"/>
            </a:rPr>
            <a:t> </a:t>
          </a:r>
          <a:r>
            <a:rPr lang="en-GB" sz="2800" b="0" i="1" kern="1200" baseline="0" dirty="0" err="1">
              <a:latin typeface="SutonnyMJ" pitchFamily="2" charset="0"/>
              <a:cs typeface="SutonnyMJ" pitchFamily="2" charset="0"/>
            </a:rPr>
            <a:t>e‡j</a:t>
          </a:r>
          <a:r>
            <a:rPr lang="en-GB" sz="2800" b="0" i="1" kern="1200" baseline="0" dirty="0">
              <a:latin typeface="SutonnyMJ" pitchFamily="2" charset="0"/>
              <a:cs typeface="SutonnyMJ" pitchFamily="2" charset="0"/>
            </a:rPr>
            <a:t>| </a:t>
          </a:r>
          <a:endParaRPr lang="en-US" sz="2800" kern="1200" dirty="0">
            <a:latin typeface="SutonnyMJ" pitchFamily="2" charset="0"/>
            <a:cs typeface="SutonnyMJ" pitchFamily="2" charset="0"/>
          </a:endParaRPr>
        </a:p>
      </dsp:txBody>
      <dsp:txXfrm>
        <a:off x="61197" y="3862118"/>
        <a:ext cx="6131327" cy="1131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E30F9-661A-4241-A229-40AF108163E6}">
      <dsp:nvSpPr>
        <dsp:cNvPr id="0" name=""/>
        <dsp:cNvSpPr/>
      </dsp:nvSpPr>
      <dsp:spPr>
        <a:xfrm>
          <a:off x="0" y="479146"/>
          <a:ext cx="4226169" cy="3207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t>বৈশিষ্ট্যগত</a:t>
          </a:r>
          <a:r>
            <a:rPr lang="en-US" sz="2400" kern="1200" dirty="0"/>
            <a:t> </a:t>
          </a:r>
          <a:r>
            <a:rPr lang="en-US" sz="2400" kern="1200" dirty="0" err="1"/>
            <a:t>ভাবে</a:t>
          </a:r>
          <a:r>
            <a:rPr lang="en-US" sz="2400" kern="1200" dirty="0"/>
            <a:t> </a:t>
          </a:r>
          <a:r>
            <a:rPr lang="en-US" sz="2400" kern="1200" dirty="0" err="1"/>
            <a:t>মৌলকে</a:t>
          </a:r>
          <a:r>
            <a:rPr lang="en-US" sz="2400" kern="1200" dirty="0"/>
            <a:t> </a:t>
          </a:r>
          <a:r>
            <a:rPr lang="en-US" sz="2400" kern="1200" dirty="0" err="1"/>
            <a:t>তিন</a:t>
          </a:r>
          <a:r>
            <a:rPr lang="en-US" sz="2400" kern="1200" dirty="0"/>
            <a:t> </a:t>
          </a:r>
          <a:r>
            <a:rPr lang="en-US" sz="2400" kern="1200" dirty="0" err="1"/>
            <a:t>শ্রেণিতে</a:t>
          </a:r>
          <a:r>
            <a:rPr lang="en-US" sz="2400" kern="1200" dirty="0"/>
            <a:t> </a:t>
          </a:r>
          <a:r>
            <a:rPr lang="en-US" sz="2400" kern="1200" dirty="0" err="1"/>
            <a:t>ভাগ</a:t>
          </a:r>
          <a:r>
            <a:rPr lang="en-US" sz="2400" kern="1200" dirty="0"/>
            <a:t> </a:t>
          </a:r>
          <a:r>
            <a:rPr lang="en-US" sz="2400" kern="1200" dirty="0" err="1"/>
            <a:t>করা</a:t>
          </a:r>
          <a:r>
            <a:rPr lang="en-US" sz="2400" kern="1200" dirty="0"/>
            <a:t> </a:t>
          </a:r>
          <a:r>
            <a:rPr lang="en-US" sz="2400" kern="1200" dirty="0" err="1"/>
            <a:t>হয়ঃ</a:t>
          </a:r>
          <a:endParaRPr lang="en-US" sz="2400" kern="1200" dirty="0"/>
        </a:p>
        <a:p>
          <a:pPr marL="228600" lvl="1" indent="-228600" algn="l" defTabSz="1066800">
            <a:lnSpc>
              <a:spcPct val="90000"/>
            </a:lnSpc>
            <a:spcBef>
              <a:spcPct val="0"/>
            </a:spcBef>
            <a:spcAft>
              <a:spcPct val="15000"/>
            </a:spcAft>
            <a:buChar char="•"/>
          </a:pPr>
          <a:r>
            <a:rPr lang="en-GB" sz="2400" kern="1200" dirty="0" err="1"/>
            <a:t>ধাতুঃ</a:t>
          </a:r>
          <a:r>
            <a:rPr lang="en-GB" sz="2400" kern="1200" dirty="0"/>
            <a:t> 		৯৪ </a:t>
          </a:r>
          <a:r>
            <a:rPr lang="en-GB" sz="2400" kern="1200" dirty="0" err="1"/>
            <a:t>টি</a:t>
          </a:r>
          <a:endParaRPr lang="en-US" sz="2400" kern="1200" dirty="0"/>
        </a:p>
        <a:p>
          <a:pPr marL="228600" lvl="1" indent="-228600" algn="l" defTabSz="1066800">
            <a:lnSpc>
              <a:spcPct val="90000"/>
            </a:lnSpc>
            <a:spcBef>
              <a:spcPct val="0"/>
            </a:spcBef>
            <a:spcAft>
              <a:spcPct val="15000"/>
            </a:spcAft>
            <a:buChar char="•"/>
          </a:pPr>
          <a:r>
            <a:rPr lang="en-GB" sz="2400" kern="1200" dirty="0" err="1"/>
            <a:t>অধাতুঃ</a:t>
          </a:r>
          <a:r>
            <a:rPr lang="en-GB" sz="2400" kern="1200" dirty="0"/>
            <a:t>		১৭ </a:t>
          </a:r>
          <a:r>
            <a:rPr lang="en-GB" sz="2400" kern="1200" dirty="0" err="1"/>
            <a:t>টি</a:t>
          </a:r>
          <a:endParaRPr lang="en-US" sz="2400" kern="1200" dirty="0"/>
        </a:p>
        <a:p>
          <a:pPr marL="228600" lvl="1" indent="-228600" algn="l" defTabSz="1066800">
            <a:lnSpc>
              <a:spcPct val="90000"/>
            </a:lnSpc>
            <a:spcBef>
              <a:spcPct val="0"/>
            </a:spcBef>
            <a:spcAft>
              <a:spcPct val="15000"/>
            </a:spcAft>
            <a:buChar char="•"/>
          </a:pPr>
          <a:r>
            <a:rPr lang="en-GB" sz="2400" kern="1200" dirty="0" err="1"/>
            <a:t>অপধাতু</a:t>
          </a:r>
          <a:r>
            <a:rPr lang="en-GB" sz="2400" kern="1200" dirty="0"/>
            <a:t>/</a:t>
          </a:r>
          <a:r>
            <a:rPr lang="en-GB" sz="2400" kern="1200" dirty="0" err="1"/>
            <a:t>উপধাতুঃ</a:t>
          </a:r>
          <a:r>
            <a:rPr lang="en-GB" sz="2400" kern="1200" dirty="0"/>
            <a:t>	০৭ </a:t>
          </a:r>
          <a:r>
            <a:rPr lang="en-GB" sz="2400" kern="1200" dirty="0" err="1"/>
            <a:t>টি</a:t>
          </a:r>
          <a:endParaRPr lang="en-US" sz="2400" kern="1200" dirty="0"/>
        </a:p>
        <a:p>
          <a:pPr marL="228600" lvl="1" indent="-228600" algn="l" defTabSz="1066800">
            <a:lnSpc>
              <a:spcPct val="90000"/>
            </a:lnSpc>
            <a:spcBef>
              <a:spcPct val="0"/>
            </a:spcBef>
            <a:spcAft>
              <a:spcPct val="15000"/>
            </a:spcAft>
            <a:buChar char="•"/>
          </a:pPr>
          <a:r>
            <a:rPr lang="en-GB" sz="2400" kern="1200" dirty="0" err="1"/>
            <a:t>মোট</a:t>
          </a:r>
          <a:r>
            <a:rPr lang="en-GB" sz="2400" kern="1200" dirty="0"/>
            <a:t> </a:t>
          </a:r>
          <a:r>
            <a:rPr lang="en-GB" sz="2400" kern="1200" dirty="0" err="1"/>
            <a:t>মৌলের</a:t>
          </a:r>
          <a:r>
            <a:rPr lang="en-GB" sz="2400" kern="1200" dirty="0"/>
            <a:t> </a:t>
          </a:r>
          <a:r>
            <a:rPr lang="en-GB" sz="2400" kern="1200" dirty="0" err="1"/>
            <a:t>সংখ্যা</a:t>
          </a:r>
          <a:r>
            <a:rPr lang="en-GB" sz="2400" kern="1200" dirty="0"/>
            <a:t> 	১১৪ </a:t>
          </a:r>
          <a:r>
            <a:rPr lang="en-GB" sz="2400" kern="1200" dirty="0" err="1"/>
            <a:t>টি</a:t>
          </a:r>
          <a:endParaRPr lang="en-US" sz="2400" kern="1200" dirty="0"/>
        </a:p>
      </dsp:txBody>
      <dsp:txXfrm>
        <a:off x="93954" y="573100"/>
        <a:ext cx="4038261" cy="3019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E4B73-FB8D-41CD-AEC9-610CB342C3ED}">
      <dsp:nvSpPr>
        <dsp:cNvPr id="0" name=""/>
        <dsp:cNvSpPr/>
      </dsp:nvSpPr>
      <dsp:spPr>
        <a:xfrm>
          <a:off x="0" y="0"/>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8E23417-AE7C-4FE6-AE23-83803D20AB21}">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আল্লাহ হাফেজ</a:t>
          </a:r>
        </a:p>
      </dsp:txBody>
      <dsp:txXfrm>
        <a:off x="0" y="0"/>
        <a:ext cx="10515600" cy="2175669"/>
      </dsp:txXfrm>
    </dsp:sp>
    <dsp:sp modelId="{BE0A980F-99EB-4B75-943D-017FF3A7CA50}">
      <dsp:nvSpPr>
        <dsp:cNvPr id="0" name=""/>
        <dsp:cNvSpPr/>
      </dsp:nvSpPr>
      <dsp:spPr>
        <a:xfrm>
          <a:off x="0" y="2175669"/>
          <a:ext cx="10515600"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72D1449-0DF7-48EB-B93B-84BE58519945}">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a:t>আল্লাহ সকলকে সুস্থ রাখুন </a:t>
          </a:r>
        </a:p>
      </dsp:txBody>
      <dsp:txXfrm>
        <a:off x="0" y="2175669"/>
        <a:ext cx="10515600" cy="21756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CA5E-473D-47DA-BAC0-B5F686B0E6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EDDAF3-9DF3-4512-BF54-7259A5A344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1A6132-DF2A-4F72-A2B8-88D71485E566}"/>
              </a:ext>
            </a:extLst>
          </p:cNvPr>
          <p:cNvSpPr>
            <a:spLocks noGrp="1"/>
          </p:cNvSpPr>
          <p:nvPr>
            <p:ph type="dt" sz="half" idx="10"/>
          </p:nvPr>
        </p:nvSpPr>
        <p:spPr/>
        <p:txBody>
          <a:bodyPr/>
          <a:lstStyle/>
          <a:p>
            <a:fld id="{89766558-B7D7-4CBB-8BC6-5A1A89837B72}" type="datetimeFigureOut">
              <a:rPr lang="en-GB" smtClean="0"/>
              <a:t>29/03/2022</a:t>
            </a:fld>
            <a:endParaRPr lang="en-GB"/>
          </a:p>
        </p:txBody>
      </p:sp>
      <p:sp>
        <p:nvSpPr>
          <p:cNvPr id="5" name="Footer Placeholder 4">
            <a:extLst>
              <a:ext uri="{FF2B5EF4-FFF2-40B4-BE49-F238E27FC236}">
                <a16:creationId xmlns:a16="http://schemas.microsoft.com/office/drawing/2014/main" id="{D24E8E9C-0FE9-4446-A5D0-FCBA559043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26AB32-C961-4DC6-A3DB-54F27734BE9E}"/>
              </a:ext>
            </a:extLst>
          </p:cNvPr>
          <p:cNvSpPr>
            <a:spLocks noGrp="1"/>
          </p:cNvSpPr>
          <p:nvPr>
            <p:ph type="sldNum" sz="quarter" idx="12"/>
          </p:nvPr>
        </p:nvSpPr>
        <p:spPr/>
        <p:txBody>
          <a:bodyPr/>
          <a:lstStyle/>
          <a:p>
            <a:fld id="{FEE281CF-F5A8-4363-AB37-16D6098787C5}" type="slidenum">
              <a:rPr lang="en-GB" smtClean="0"/>
              <a:t>‹#›</a:t>
            </a:fld>
            <a:endParaRPr lang="en-GB"/>
          </a:p>
        </p:txBody>
      </p:sp>
    </p:spTree>
    <p:extLst>
      <p:ext uri="{BB962C8B-B14F-4D97-AF65-F5344CB8AC3E}">
        <p14:creationId xmlns:p14="http://schemas.microsoft.com/office/powerpoint/2010/main" val="141906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2DC9-F9A6-44FB-B01E-04364A2581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E31CDA-C962-416F-A351-83217C8819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6EBA71-FE25-49F9-8571-1A770A307F2E}"/>
              </a:ext>
            </a:extLst>
          </p:cNvPr>
          <p:cNvSpPr>
            <a:spLocks noGrp="1"/>
          </p:cNvSpPr>
          <p:nvPr>
            <p:ph type="dt" sz="half" idx="10"/>
          </p:nvPr>
        </p:nvSpPr>
        <p:spPr/>
        <p:txBody>
          <a:bodyPr/>
          <a:lstStyle/>
          <a:p>
            <a:fld id="{89766558-B7D7-4CBB-8BC6-5A1A89837B72}" type="datetimeFigureOut">
              <a:rPr lang="en-GB" smtClean="0"/>
              <a:t>29/03/2022</a:t>
            </a:fld>
            <a:endParaRPr lang="en-GB"/>
          </a:p>
        </p:txBody>
      </p:sp>
      <p:sp>
        <p:nvSpPr>
          <p:cNvPr id="5" name="Footer Placeholder 4">
            <a:extLst>
              <a:ext uri="{FF2B5EF4-FFF2-40B4-BE49-F238E27FC236}">
                <a16:creationId xmlns:a16="http://schemas.microsoft.com/office/drawing/2014/main" id="{A96E5BC7-0615-44C2-9ED5-42EF4896F4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353C8-9379-4424-B4C8-A3011F620A3D}"/>
              </a:ext>
            </a:extLst>
          </p:cNvPr>
          <p:cNvSpPr>
            <a:spLocks noGrp="1"/>
          </p:cNvSpPr>
          <p:nvPr>
            <p:ph type="sldNum" sz="quarter" idx="12"/>
          </p:nvPr>
        </p:nvSpPr>
        <p:spPr/>
        <p:txBody>
          <a:bodyPr/>
          <a:lstStyle/>
          <a:p>
            <a:fld id="{FEE281CF-F5A8-4363-AB37-16D6098787C5}" type="slidenum">
              <a:rPr lang="en-GB" smtClean="0"/>
              <a:t>‹#›</a:t>
            </a:fld>
            <a:endParaRPr lang="en-GB"/>
          </a:p>
        </p:txBody>
      </p:sp>
    </p:spTree>
    <p:extLst>
      <p:ext uri="{BB962C8B-B14F-4D97-AF65-F5344CB8AC3E}">
        <p14:creationId xmlns:p14="http://schemas.microsoft.com/office/powerpoint/2010/main" val="160682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D80A33-43E4-4561-B023-C3C0DD9F75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C6C107-0598-42CB-BEBC-176DEDBBC0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1B23FB-E123-4A0F-8048-2C8B27D804CC}"/>
              </a:ext>
            </a:extLst>
          </p:cNvPr>
          <p:cNvSpPr>
            <a:spLocks noGrp="1"/>
          </p:cNvSpPr>
          <p:nvPr>
            <p:ph type="dt" sz="half" idx="10"/>
          </p:nvPr>
        </p:nvSpPr>
        <p:spPr/>
        <p:txBody>
          <a:bodyPr/>
          <a:lstStyle/>
          <a:p>
            <a:fld id="{89766558-B7D7-4CBB-8BC6-5A1A89837B72}" type="datetimeFigureOut">
              <a:rPr lang="en-GB" smtClean="0"/>
              <a:t>29/03/2022</a:t>
            </a:fld>
            <a:endParaRPr lang="en-GB"/>
          </a:p>
        </p:txBody>
      </p:sp>
      <p:sp>
        <p:nvSpPr>
          <p:cNvPr id="5" name="Footer Placeholder 4">
            <a:extLst>
              <a:ext uri="{FF2B5EF4-FFF2-40B4-BE49-F238E27FC236}">
                <a16:creationId xmlns:a16="http://schemas.microsoft.com/office/drawing/2014/main" id="{BF36D2F6-27ED-4426-8996-7C77DD6EB5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F6D075-57FE-466C-B732-E32A71ECBE2C}"/>
              </a:ext>
            </a:extLst>
          </p:cNvPr>
          <p:cNvSpPr>
            <a:spLocks noGrp="1"/>
          </p:cNvSpPr>
          <p:nvPr>
            <p:ph type="sldNum" sz="quarter" idx="12"/>
          </p:nvPr>
        </p:nvSpPr>
        <p:spPr/>
        <p:txBody>
          <a:bodyPr/>
          <a:lstStyle/>
          <a:p>
            <a:fld id="{FEE281CF-F5A8-4363-AB37-16D6098787C5}" type="slidenum">
              <a:rPr lang="en-GB" smtClean="0"/>
              <a:t>‹#›</a:t>
            </a:fld>
            <a:endParaRPr lang="en-GB"/>
          </a:p>
        </p:txBody>
      </p:sp>
    </p:spTree>
    <p:extLst>
      <p:ext uri="{BB962C8B-B14F-4D97-AF65-F5344CB8AC3E}">
        <p14:creationId xmlns:p14="http://schemas.microsoft.com/office/powerpoint/2010/main" val="408382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9DD3-3ECB-433A-AC88-D8A52A74DD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9D8953-AB3F-46A9-BD3C-6C44D563A0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37919F-444C-43C7-872B-A02D70A631EF}"/>
              </a:ext>
            </a:extLst>
          </p:cNvPr>
          <p:cNvSpPr>
            <a:spLocks noGrp="1"/>
          </p:cNvSpPr>
          <p:nvPr>
            <p:ph type="dt" sz="half" idx="10"/>
          </p:nvPr>
        </p:nvSpPr>
        <p:spPr/>
        <p:txBody>
          <a:bodyPr/>
          <a:lstStyle/>
          <a:p>
            <a:fld id="{89766558-B7D7-4CBB-8BC6-5A1A89837B72}" type="datetimeFigureOut">
              <a:rPr lang="en-GB" smtClean="0"/>
              <a:t>29/03/2022</a:t>
            </a:fld>
            <a:endParaRPr lang="en-GB"/>
          </a:p>
        </p:txBody>
      </p:sp>
      <p:sp>
        <p:nvSpPr>
          <p:cNvPr id="5" name="Footer Placeholder 4">
            <a:extLst>
              <a:ext uri="{FF2B5EF4-FFF2-40B4-BE49-F238E27FC236}">
                <a16:creationId xmlns:a16="http://schemas.microsoft.com/office/drawing/2014/main" id="{ABE5EEB3-3AD0-47D9-A5A9-C35459ECCE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19B01C-D9A5-406E-B162-BEC58A091B88}"/>
              </a:ext>
            </a:extLst>
          </p:cNvPr>
          <p:cNvSpPr>
            <a:spLocks noGrp="1"/>
          </p:cNvSpPr>
          <p:nvPr>
            <p:ph type="sldNum" sz="quarter" idx="12"/>
          </p:nvPr>
        </p:nvSpPr>
        <p:spPr/>
        <p:txBody>
          <a:bodyPr/>
          <a:lstStyle/>
          <a:p>
            <a:fld id="{FEE281CF-F5A8-4363-AB37-16D6098787C5}" type="slidenum">
              <a:rPr lang="en-GB" smtClean="0"/>
              <a:t>‹#›</a:t>
            </a:fld>
            <a:endParaRPr lang="en-GB"/>
          </a:p>
        </p:txBody>
      </p:sp>
    </p:spTree>
    <p:extLst>
      <p:ext uri="{BB962C8B-B14F-4D97-AF65-F5344CB8AC3E}">
        <p14:creationId xmlns:p14="http://schemas.microsoft.com/office/powerpoint/2010/main" val="231672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4486-BB82-4CCB-86CB-B5859FBBB7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9804E7-E6DE-413F-B3B8-E4BA6FE16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2284DB-4F77-4181-8C5A-00E32EFF16FF}"/>
              </a:ext>
            </a:extLst>
          </p:cNvPr>
          <p:cNvSpPr>
            <a:spLocks noGrp="1"/>
          </p:cNvSpPr>
          <p:nvPr>
            <p:ph type="dt" sz="half" idx="10"/>
          </p:nvPr>
        </p:nvSpPr>
        <p:spPr/>
        <p:txBody>
          <a:bodyPr/>
          <a:lstStyle/>
          <a:p>
            <a:fld id="{89766558-B7D7-4CBB-8BC6-5A1A89837B72}" type="datetimeFigureOut">
              <a:rPr lang="en-GB" smtClean="0"/>
              <a:t>29/03/2022</a:t>
            </a:fld>
            <a:endParaRPr lang="en-GB"/>
          </a:p>
        </p:txBody>
      </p:sp>
      <p:sp>
        <p:nvSpPr>
          <p:cNvPr id="5" name="Footer Placeholder 4">
            <a:extLst>
              <a:ext uri="{FF2B5EF4-FFF2-40B4-BE49-F238E27FC236}">
                <a16:creationId xmlns:a16="http://schemas.microsoft.com/office/drawing/2014/main" id="{BE60E872-BF0F-4690-8BE6-4F2F1C2C78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5E5730-BC44-4D27-A5DC-C57631FFA4F2}"/>
              </a:ext>
            </a:extLst>
          </p:cNvPr>
          <p:cNvSpPr>
            <a:spLocks noGrp="1"/>
          </p:cNvSpPr>
          <p:nvPr>
            <p:ph type="sldNum" sz="quarter" idx="12"/>
          </p:nvPr>
        </p:nvSpPr>
        <p:spPr/>
        <p:txBody>
          <a:bodyPr/>
          <a:lstStyle/>
          <a:p>
            <a:fld id="{FEE281CF-F5A8-4363-AB37-16D6098787C5}" type="slidenum">
              <a:rPr lang="en-GB" smtClean="0"/>
              <a:t>‹#›</a:t>
            </a:fld>
            <a:endParaRPr lang="en-GB"/>
          </a:p>
        </p:txBody>
      </p:sp>
    </p:spTree>
    <p:extLst>
      <p:ext uri="{BB962C8B-B14F-4D97-AF65-F5344CB8AC3E}">
        <p14:creationId xmlns:p14="http://schemas.microsoft.com/office/powerpoint/2010/main" val="10106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8EF8C-7365-47AD-92DA-1ECCFEC085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E2F6C3-52F0-4270-897D-F28F19530F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C22105-562E-423C-AA0F-F436F2E470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94D726-8BBA-4915-8766-5045DBF5BB11}"/>
              </a:ext>
            </a:extLst>
          </p:cNvPr>
          <p:cNvSpPr>
            <a:spLocks noGrp="1"/>
          </p:cNvSpPr>
          <p:nvPr>
            <p:ph type="dt" sz="half" idx="10"/>
          </p:nvPr>
        </p:nvSpPr>
        <p:spPr/>
        <p:txBody>
          <a:bodyPr/>
          <a:lstStyle/>
          <a:p>
            <a:fld id="{89766558-B7D7-4CBB-8BC6-5A1A89837B72}" type="datetimeFigureOut">
              <a:rPr lang="en-GB" smtClean="0"/>
              <a:t>29/03/2022</a:t>
            </a:fld>
            <a:endParaRPr lang="en-GB"/>
          </a:p>
        </p:txBody>
      </p:sp>
      <p:sp>
        <p:nvSpPr>
          <p:cNvPr id="6" name="Footer Placeholder 5">
            <a:extLst>
              <a:ext uri="{FF2B5EF4-FFF2-40B4-BE49-F238E27FC236}">
                <a16:creationId xmlns:a16="http://schemas.microsoft.com/office/drawing/2014/main" id="{63E20225-C18A-4981-ADB9-FD6929E841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4EE658-5D4B-47E5-AD3D-5D1D06DF16B1}"/>
              </a:ext>
            </a:extLst>
          </p:cNvPr>
          <p:cNvSpPr>
            <a:spLocks noGrp="1"/>
          </p:cNvSpPr>
          <p:nvPr>
            <p:ph type="sldNum" sz="quarter" idx="12"/>
          </p:nvPr>
        </p:nvSpPr>
        <p:spPr/>
        <p:txBody>
          <a:bodyPr/>
          <a:lstStyle/>
          <a:p>
            <a:fld id="{FEE281CF-F5A8-4363-AB37-16D6098787C5}" type="slidenum">
              <a:rPr lang="en-GB" smtClean="0"/>
              <a:t>‹#›</a:t>
            </a:fld>
            <a:endParaRPr lang="en-GB"/>
          </a:p>
        </p:txBody>
      </p:sp>
    </p:spTree>
    <p:extLst>
      <p:ext uri="{BB962C8B-B14F-4D97-AF65-F5344CB8AC3E}">
        <p14:creationId xmlns:p14="http://schemas.microsoft.com/office/powerpoint/2010/main" val="63134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9BD2-5C5A-4EA7-933A-A42C1DDAE1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1D8A3D-B4E2-4050-93EF-DE41C2449C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78575D-0B1A-48AB-BBC9-05B95BB240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81B2E3-7ECF-488A-9031-DAD565B471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349A73-9B02-4299-B997-71BEE1AFF4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072C79-1DFE-4764-8057-ACFD780703C9}"/>
              </a:ext>
            </a:extLst>
          </p:cNvPr>
          <p:cNvSpPr>
            <a:spLocks noGrp="1"/>
          </p:cNvSpPr>
          <p:nvPr>
            <p:ph type="dt" sz="half" idx="10"/>
          </p:nvPr>
        </p:nvSpPr>
        <p:spPr/>
        <p:txBody>
          <a:bodyPr/>
          <a:lstStyle/>
          <a:p>
            <a:fld id="{89766558-B7D7-4CBB-8BC6-5A1A89837B72}" type="datetimeFigureOut">
              <a:rPr lang="en-GB" smtClean="0"/>
              <a:t>29/03/2022</a:t>
            </a:fld>
            <a:endParaRPr lang="en-GB"/>
          </a:p>
        </p:txBody>
      </p:sp>
      <p:sp>
        <p:nvSpPr>
          <p:cNvPr id="8" name="Footer Placeholder 7">
            <a:extLst>
              <a:ext uri="{FF2B5EF4-FFF2-40B4-BE49-F238E27FC236}">
                <a16:creationId xmlns:a16="http://schemas.microsoft.com/office/drawing/2014/main" id="{9296497C-8640-4B43-A07A-4A24B42114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B2C239-0802-4EFC-ACFE-2AF94E266DFC}"/>
              </a:ext>
            </a:extLst>
          </p:cNvPr>
          <p:cNvSpPr>
            <a:spLocks noGrp="1"/>
          </p:cNvSpPr>
          <p:nvPr>
            <p:ph type="sldNum" sz="quarter" idx="12"/>
          </p:nvPr>
        </p:nvSpPr>
        <p:spPr/>
        <p:txBody>
          <a:bodyPr/>
          <a:lstStyle/>
          <a:p>
            <a:fld id="{FEE281CF-F5A8-4363-AB37-16D6098787C5}" type="slidenum">
              <a:rPr lang="en-GB" smtClean="0"/>
              <a:t>‹#›</a:t>
            </a:fld>
            <a:endParaRPr lang="en-GB"/>
          </a:p>
        </p:txBody>
      </p:sp>
    </p:spTree>
    <p:extLst>
      <p:ext uri="{BB962C8B-B14F-4D97-AF65-F5344CB8AC3E}">
        <p14:creationId xmlns:p14="http://schemas.microsoft.com/office/powerpoint/2010/main" val="241669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0FB9-075C-4EB4-9E75-4770F760AA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9E0D14-09B4-4EB1-A4EC-30046B51922B}"/>
              </a:ext>
            </a:extLst>
          </p:cNvPr>
          <p:cNvSpPr>
            <a:spLocks noGrp="1"/>
          </p:cNvSpPr>
          <p:nvPr>
            <p:ph type="dt" sz="half" idx="10"/>
          </p:nvPr>
        </p:nvSpPr>
        <p:spPr/>
        <p:txBody>
          <a:bodyPr/>
          <a:lstStyle/>
          <a:p>
            <a:fld id="{89766558-B7D7-4CBB-8BC6-5A1A89837B72}" type="datetimeFigureOut">
              <a:rPr lang="en-GB" smtClean="0"/>
              <a:t>29/03/2022</a:t>
            </a:fld>
            <a:endParaRPr lang="en-GB"/>
          </a:p>
        </p:txBody>
      </p:sp>
      <p:sp>
        <p:nvSpPr>
          <p:cNvPr id="4" name="Footer Placeholder 3">
            <a:extLst>
              <a:ext uri="{FF2B5EF4-FFF2-40B4-BE49-F238E27FC236}">
                <a16:creationId xmlns:a16="http://schemas.microsoft.com/office/drawing/2014/main" id="{18E1B9FB-6236-475B-B310-3A76AA6F2F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1C94E9-0114-4395-BFB8-482288A7C54A}"/>
              </a:ext>
            </a:extLst>
          </p:cNvPr>
          <p:cNvSpPr>
            <a:spLocks noGrp="1"/>
          </p:cNvSpPr>
          <p:nvPr>
            <p:ph type="sldNum" sz="quarter" idx="12"/>
          </p:nvPr>
        </p:nvSpPr>
        <p:spPr/>
        <p:txBody>
          <a:bodyPr/>
          <a:lstStyle/>
          <a:p>
            <a:fld id="{FEE281CF-F5A8-4363-AB37-16D6098787C5}" type="slidenum">
              <a:rPr lang="en-GB" smtClean="0"/>
              <a:t>‹#›</a:t>
            </a:fld>
            <a:endParaRPr lang="en-GB"/>
          </a:p>
        </p:txBody>
      </p:sp>
    </p:spTree>
    <p:extLst>
      <p:ext uri="{BB962C8B-B14F-4D97-AF65-F5344CB8AC3E}">
        <p14:creationId xmlns:p14="http://schemas.microsoft.com/office/powerpoint/2010/main" val="3527023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F5577-0DEE-4CAB-BEED-BEA9D6B5B818}"/>
              </a:ext>
            </a:extLst>
          </p:cNvPr>
          <p:cNvSpPr>
            <a:spLocks noGrp="1"/>
          </p:cNvSpPr>
          <p:nvPr>
            <p:ph type="dt" sz="half" idx="10"/>
          </p:nvPr>
        </p:nvSpPr>
        <p:spPr/>
        <p:txBody>
          <a:bodyPr/>
          <a:lstStyle/>
          <a:p>
            <a:fld id="{89766558-B7D7-4CBB-8BC6-5A1A89837B72}" type="datetimeFigureOut">
              <a:rPr lang="en-GB" smtClean="0"/>
              <a:t>29/03/2022</a:t>
            </a:fld>
            <a:endParaRPr lang="en-GB"/>
          </a:p>
        </p:txBody>
      </p:sp>
      <p:sp>
        <p:nvSpPr>
          <p:cNvPr id="3" name="Footer Placeholder 2">
            <a:extLst>
              <a:ext uri="{FF2B5EF4-FFF2-40B4-BE49-F238E27FC236}">
                <a16:creationId xmlns:a16="http://schemas.microsoft.com/office/drawing/2014/main" id="{E5E269CD-E83B-4C89-9FDB-209E5A7ED8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098E1D-8A9D-45D5-8E45-9F97378E2783}"/>
              </a:ext>
            </a:extLst>
          </p:cNvPr>
          <p:cNvSpPr>
            <a:spLocks noGrp="1"/>
          </p:cNvSpPr>
          <p:nvPr>
            <p:ph type="sldNum" sz="quarter" idx="12"/>
          </p:nvPr>
        </p:nvSpPr>
        <p:spPr/>
        <p:txBody>
          <a:bodyPr/>
          <a:lstStyle/>
          <a:p>
            <a:fld id="{FEE281CF-F5A8-4363-AB37-16D6098787C5}" type="slidenum">
              <a:rPr lang="en-GB" smtClean="0"/>
              <a:t>‹#›</a:t>
            </a:fld>
            <a:endParaRPr lang="en-GB"/>
          </a:p>
        </p:txBody>
      </p:sp>
    </p:spTree>
    <p:extLst>
      <p:ext uri="{BB962C8B-B14F-4D97-AF65-F5344CB8AC3E}">
        <p14:creationId xmlns:p14="http://schemas.microsoft.com/office/powerpoint/2010/main" val="367278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2A6A-1F17-4E83-8478-37CFE2C16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E055D9-8503-4D7C-AC2D-2658D569C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BAEF60-0EED-48B0-9DD1-922369039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1677C2-2EED-47D4-A0EB-E9DEFBED8160}"/>
              </a:ext>
            </a:extLst>
          </p:cNvPr>
          <p:cNvSpPr>
            <a:spLocks noGrp="1"/>
          </p:cNvSpPr>
          <p:nvPr>
            <p:ph type="dt" sz="half" idx="10"/>
          </p:nvPr>
        </p:nvSpPr>
        <p:spPr/>
        <p:txBody>
          <a:bodyPr/>
          <a:lstStyle/>
          <a:p>
            <a:fld id="{89766558-B7D7-4CBB-8BC6-5A1A89837B72}" type="datetimeFigureOut">
              <a:rPr lang="en-GB" smtClean="0"/>
              <a:t>29/03/2022</a:t>
            </a:fld>
            <a:endParaRPr lang="en-GB"/>
          </a:p>
        </p:txBody>
      </p:sp>
      <p:sp>
        <p:nvSpPr>
          <p:cNvPr id="6" name="Footer Placeholder 5">
            <a:extLst>
              <a:ext uri="{FF2B5EF4-FFF2-40B4-BE49-F238E27FC236}">
                <a16:creationId xmlns:a16="http://schemas.microsoft.com/office/drawing/2014/main" id="{47C595F2-7925-4657-9855-27857303CC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26FD23-697F-42FF-B75F-435E0BB9A6C9}"/>
              </a:ext>
            </a:extLst>
          </p:cNvPr>
          <p:cNvSpPr>
            <a:spLocks noGrp="1"/>
          </p:cNvSpPr>
          <p:nvPr>
            <p:ph type="sldNum" sz="quarter" idx="12"/>
          </p:nvPr>
        </p:nvSpPr>
        <p:spPr/>
        <p:txBody>
          <a:bodyPr/>
          <a:lstStyle/>
          <a:p>
            <a:fld id="{FEE281CF-F5A8-4363-AB37-16D6098787C5}" type="slidenum">
              <a:rPr lang="en-GB" smtClean="0"/>
              <a:t>‹#›</a:t>
            </a:fld>
            <a:endParaRPr lang="en-GB"/>
          </a:p>
        </p:txBody>
      </p:sp>
    </p:spTree>
    <p:extLst>
      <p:ext uri="{BB962C8B-B14F-4D97-AF65-F5344CB8AC3E}">
        <p14:creationId xmlns:p14="http://schemas.microsoft.com/office/powerpoint/2010/main" val="375651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75DB-AE38-470B-B61B-FB269670F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926C27-0527-4A84-BC72-420B798C6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7C1EA2-414E-4E58-9739-32E80915C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A37FDF-2A86-4D6A-B5A2-1733FF2A20B4}"/>
              </a:ext>
            </a:extLst>
          </p:cNvPr>
          <p:cNvSpPr>
            <a:spLocks noGrp="1"/>
          </p:cNvSpPr>
          <p:nvPr>
            <p:ph type="dt" sz="half" idx="10"/>
          </p:nvPr>
        </p:nvSpPr>
        <p:spPr/>
        <p:txBody>
          <a:bodyPr/>
          <a:lstStyle/>
          <a:p>
            <a:fld id="{89766558-B7D7-4CBB-8BC6-5A1A89837B72}" type="datetimeFigureOut">
              <a:rPr lang="en-GB" smtClean="0"/>
              <a:t>29/03/2022</a:t>
            </a:fld>
            <a:endParaRPr lang="en-GB"/>
          </a:p>
        </p:txBody>
      </p:sp>
      <p:sp>
        <p:nvSpPr>
          <p:cNvPr id="6" name="Footer Placeholder 5">
            <a:extLst>
              <a:ext uri="{FF2B5EF4-FFF2-40B4-BE49-F238E27FC236}">
                <a16:creationId xmlns:a16="http://schemas.microsoft.com/office/drawing/2014/main" id="{323A9336-28C1-436F-99CD-4CB84B9047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2038CD-8025-493B-9286-2ABF7827C26C}"/>
              </a:ext>
            </a:extLst>
          </p:cNvPr>
          <p:cNvSpPr>
            <a:spLocks noGrp="1"/>
          </p:cNvSpPr>
          <p:nvPr>
            <p:ph type="sldNum" sz="quarter" idx="12"/>
          </p:nvPr>
        </p:nvSpPr>
        <p:spPr/>
        <p:txBody>
          <a:bodyPr/>
          <a:lstStyle/>
          <a:p>
            <a:fld id="{FEE281CF-F5A8-4363-AB37-16D6098787C5}" type="slidenum">
              <a:rPr lang="en-GB" smtClean="0"/>
              <a:t>‹#›</a:t>
            </a:fld>
            <a:endParaRPr lang="en-GB"/>
          </a:p>
        </p:txBody>
      </p:sp>
    </p:spTree>
    <p:extLst>
      <p:ext uri="{BB962C8B-B14F-4D97-AF65-F5344CB8AC3E}">
        <p14:creationId xmlns:p14="http://schemas.microsoft.com/office/powerpoint/2010/main" val="234341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E01FDA-441F-4390-B57B-F4A5DEB80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6A6B51-BC8F-4524-8A17-967CFB2F8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C7A3F1-E861-4B25-88F7-D80434EDD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66558-B7D7-4CBB-8BC6-5A1A89837B72}" type="datetimeFigureOut">
              <a:rPr lang="en-GB" smtClean="0"/>
              <a:t>29/03/2022</a:t>
            </a:fld>
            <a:endParaRPr lang="en-GB"/>
          </a:p>
        </p:txBody>
      </p:sp>
      <p:sp>
        <p:nvSpPr>
          <p:cNvPr id="5" name="Footer Placeholder 4">
            <a:extLst>
              <a:ext uri="{FF2B5EF4-FFF2-40B4-BE49-F238E27FC236}">
                <a16:creationId xmlns:a16="http://schemas.microsoft.com/office/drawing/2014/main" id="{E4AAED0F-43FA-4868-BD23-BD553D26C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E3DC16-B5FC-4E2B-990B-785A043270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281CF-F5A8-4363-AB37-16D6098787C5}" type="slidenum">
              <a:rPr lang="en-GB" smtClean="0"/>
              <a:t>‹#›</a:t>
            </a:fld>
            <a:endParaRPr lang="en-GB"/>
          </a:p>
        </p:txBody>
      </p:sp>
    </p:spTree>
    <p:extLst>
      <p:ext uri="{BB962C8B-B14F-4D97-AF65-F5344CB8AC3E}">
        <p14:creationId xmlns:p14="http://schemas.microsoft.com/office/powerpoint/2010/main" val="3889287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orshed08182@gmail.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F2DB1A2-F847-E845-2873-0E3EB9D07475}"/>
              </a:ext>
            </a:extLst>
          </p:cNvPr>
          <p:cNvPicPr>
            <a:picLocks noChangeAspect="1"/>
          </p:cNvPicPr>
          <p:nvPr/>
        </p:nvPicPr>
        <p:blipFill rotWithShape="1">
          <a:blip r:embed="rId2"/>
          <a:srcRect t="23391" r="9091"/>
          <a:stretch/>
        </p:blipFill>
        <p:spPr>
          <a:xfrm>
            <a:off x="20" y="10"/>
            <a:ext cx="12191980" cy="6857990"/>
          </a:xfrm>
          <a:prstGeom prst="rect">
            <a:avLst/>
          </a:prstGeom>
        </p:spPr>
      </p:pic>
      <p:sp>
        <p:nvSpPr>
          <p:cNvPr id="53" name="Rectangle 3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5" name="Content Placeholder 2">
            <a:extLst>
              <a:ext uri="{FF2B5EF4-FFF2-40B4-BE49-F238E27FC236}">
                <a16:creationId xmlns:a16="http://schemas.microsoft.com/office/drawing/2014/main" id="{007A3CB3-E41B-09BC-1576-E9639C323900}"/>
              </a:ext>
            </a:extLst>
          </p:cNvPr>
          <p:cNvGraphicFramePr>
            <a:graphicFrameLocks noGrp="1"/>
          </p:cNvGraphicFramePr>
          <p:nvPr>
            <p:ph idx="1"/>
            <p:extLst>
              <p:ext uri="{D42A27DB-BD31-4B8C-83A1-F6EECF244321}">
                <p14:modId xmlns:p14="http://schemas.microsoft.com/office/powerpoint/2010/main" val="12112159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153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2CF286-63EC-4BED-98BD-C354841F6A19}"/>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dirty="0" err="1">
                <a:solidFill>
                  <a:schemeClr val="bg1"/>
                </a:solidFill>
                <a:latin typeface="+mj-lt"/>
                <a:ea typeface="+mj-ea"/>
                <a:cs typeface="+mj-cs"/>
              </a:rPr>
              <a:t>মেন্ডেলিফের</a:t>
            </a:r>
            <a:r>
              <a:rPr lang="en-US" sz="5400" kern="1200" dirty="0">
                <a:solidFill>
                  <a:schemeClr val="bg1"/>
                </a:solidFill>
                <a:latin typeface="+mj-lt"/>
                <a:ea typeface="+mj-ea"/>
                <a:cs typeface="+mj-cs"/>
              </a:rPr>
              <a:t> </a:t>
            </a:r>
            <a:r>
              <a:rPr lang="en-US" sz="5400" kern="1200" dirty="0" err="1">
                <a:solidFill>
                  <a:schemeClr val="bg1"/>
                </a:solidFill>
                <a:latin typeface="+mj-lt"/>
                <a:ea typeface="+mj-ea"/>
                <a:cs typeface="+mj-cs"/>
              </a:rPr>
              <a:t>সংশোধিত</a:t>
            </a:r>
            <a:r>
              <a:rPr lang="en-US" sz="5400" kern="1200" dirty="0">
                <a:solidFill>
                  <a:schemeClr val="bg1"/>
                </a:solidFill>
                <a:latin typeface="+mj-lt"/>
                <a:ea typeface="+mj-ea"/>
                <a:cs typeface="+mj-cs"/>
              </a:rPr>
              <a:t> </a:t>
            </a:r>
            <a:r>
              <a:rPr lang="en-US" sz="5400" kern="1200" dirty="0" err="1">
                <a:solidFill>
                  <a:schemeClr val="bg1"/>
                </a:solidFill>
                <a:latin typeface="+mj-lt"/>
                <a:ea typeface="+mj-ea"/>
                <a:cs typeface="+mj-cs"/>
              </a:rPr>
              <a:t>পর্যায়</a:t>
            </a:r>
            <a:r>
              <a:rPr lang="en-US" sz="5400" kern="1200" dirty="0">
                <a:solidFill>
                  <a:schemeClr val="bg1"/>
                </a:solidFill>
                <a:latin typeface="+mj-lt"/>
                <a:ea typeface="+mj-ea"/>
                <a:cs typeface="+mj-cs"/>
              </a:rPr>
              <a:t> </a:t>
            </a:r>
            <a:r>
              <a:rPr lang="en-US" sz="5400" kern="1200" dirty="0" err="1">
                <a:solidFill>
                  <a:schemeClr val="bg1"/>
                </a:solidFill>
                <a:latin typeface="+mj-lt"/>
                <a:ea typeface="+mj-ea"/>
                <a:cs typeface="+mj-cs"/>
              </a:rPr>
              <a:t>সারনী</a:t>
            </a:r>
            <a:endParaRPr lang="en-US" sz="5400" kern="1200" dirty="0">
              <a:solidFill>
                <a:schemeClr val="bg1"/>
              </a:solidFill>
              <a:latin typeface="+mj-lt"/>
              <a:ea typeface="+mj-ea"/>
              <a:cs typeface="+mj-cs"/>
            </a:endParaRPr>
          </a:p>
        </p:txBody>
      </p:sp>
      <p:pic>
        <p:nvPicPr>
          <p:cNvPr id="5" name="Picture 4" descr="A picture containing text, receipt&#10;&#10;Description automatically generated">
            <a:extLst>
              <a:ext uri="{FF2B5EF4-FFF2-40B4-BE49-F238E27FC236}">
                <a16:creationId xmlns:a16="http://schemas.microsoft.com/office/drawing/2014/main" id="{A3D5BDC6-4EB5-47BE-9C72-48E9287AC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20" y="1356852"/>
            <a:ext cx="11034560" cy="5501148"/>
          </a:xfrm>
          <a:prstGeom prst="rect">
            <a:avLst/>
          </a:prstGeom>
        </p:spPr>
      </p:pic>
    </p:spTree>
    <p:extLst>
      <p:ext uri="{BB962C8B-B14F-4D97-AF65-F5344CB8AC3E}">
        <p14:creationId xmlns:p14="http://schemas.microsoft.com/office/powerpoint/2010/main" val="133512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05034B-192A-4D17-B0CA-FF162E5ED668}"/>
              </a:ext>
            </a:extLst>
          </p:cNvPr>
          <p:cNvSpPr>
            <a:spLocks noGrp="1"/>
          </p:cNvSpPr>
          <p:nvPr>
            <p:ph type="title"/>
          </p:nvPr>
        </p:nvSpPr>
        <p:spPr>
          <a:xfrm>
            <a:off x="2311147" y="365760"/>
            <a:ext cx="7569706" cy="1288238"/>
          </a:xfrm>
        </p:spPr>
        <p:txBody>
          <a:bodyPr anchor="ctr">
            <a:normAutofit/>
          </a:bodyPr>
          <a:lstStyle/>
          <a:p>
            <a:pPr algn="ctr"/>
            <a:r>
              <a:rPr lang="en-US" dirty="0" err="1"/>
              <a:t>মেন্ডেলিফের</a:t>
            </a:r>
            <a:r>
              <a:rPr lang="en-US" dirty="0"/>
              <a:t> </a:t>
            </a:r>
            <a:r>
              <a:rPr lang="en-US" dirty="0" err="1"/>
              <a:t>পর্যায়</a:t>
            </a:r>
            <a:r>
              <a:rPr lang="en-US" dirty="0"/>
              <a:t> </a:t>
            </a:r>
            <a:r>
              <a:rPr lang="en-US" dirty="0" err="1"/>
              <a:t>সারনীর</a:t>
            </a:r>
            <a:r>
              <a:rPr lang="en-US" dirty="0"/>
              <a:t> </a:t>
            </a:r>
            <a:r>
              <a:rPr lang="en-US" dirty="0" err="1"/>
              <a:t>বৈশিষ্ট্যঃ</a:t>
            </a:r>
            <a:endParaRPr lang="en-GB" dirty="0"/>
          </a:p>
        </p:txBody>
      </p:sp>
      <p:sp>
        <p:nvSpPr>
          <p:cNvPr id="3" name="Content Placeholder 2">
            <a:extLst>
              <a:ext uri="{FF2B5EF4-FFF2-40B4-BE49-F238E27FC236}">
                <a16:creationId xmlns:a16="http://schemas.microsoft.com/office/drawing/2014/main" id="{CF3B79EA-8BD8-436C-9DCF-4AD01305B050}"/>
              </a:ext>
            </a:extLst>
          </p:cNvPr>
          <p:cNvSpPr>
            <a:spLocks noGrp="1"/>
          </p:cNvSpPr>
          <p:nvPr>
            <p:ph idx="1"/>
          </p:nvPr>
        </p:nvSpPr>
        <p:spPr>
          <a:xfrm>
            <a:off x="1770184" y="1309702"/>
            <a:ext cx="8651631" cy="5182538"/>
          </a:xfrm>
        </p:spPr>
        <p:txBody>
          <a:bodyPr anchor="t">
            <a:normAutofit lnSpcReduction="10000"/>
          </a:bodyPr>
          <a:lstStyle/>
          <a:p>
            <a:r>
              <a:rPr lang="en-GB" b="0" i="0" u="none" strike="noStrike" baseline="0" dirty="0" err="1">
                <a:latin typeface="SymbolMT"/>
              </a:rPr>
              <a:t>প্রস্তাবনাঃ</a:t>
            </a:r>
            <a:r>
              <a:rPr lang="en-GB" b="0" i="0" u="none" strike="noStrike" baseline="0" dirty="0">
                <a:latin typeface="SymbolMT"/>
              </a:rPr>
              <a:t>  </a:t>
            </a:r>
          </a:p>
          <a:p>
            <a:pPr marL="0" indent="0">
              <a:buNone/>
            </a:pPr>
            <a:r>
              <a:rPr lang="en-GB" b="0" i="1" u="none" strike="noStrike" baseline="0" dirty="0" err="1">
                <a:latin typeface="SutonnyMJ" pitchFamily="2" charset="0"/>
              </a:rPr>
              <a:t>Ò†gŠjmg</a:t>
            </a:r>
            <a:r>
              <a:rPr lang="en-GB" b="0" i="1" u="none" strike="noStrike" baseline="0" dirty="0">
                <a:latin typeface="SutonnyMJ" pitchFamily="2" charset="0"/>
              </a:rPr>
              <a:t>~‡</a:t>
            </a:r>
            <a:r>
              <a:rPr lang="en-GB" b="0" i="1" u="none" strike="noStrike" baseline="0" dirty="0" err="1">
                <a:latin typeface="SutonnyMJ" pitchFamily="2" charset="0"/>
              </a:rPr>
              <a:t>ni</a:t>
            </a:r>
            <a:r>
              <a:rPr lang="en-GB" b="0" i="1" u="none" strike="noStrike" baseline="0" dirty="0">
                <a:latin typeface="SutonnyMJ" pitchFamily="2" charset="0"/>
              </a:rPr>
              <a:t> †</a:t>
            </a:r>
            <a:r>
              <a:rPr lang="en-GB" b="0" i="1" u="none" strike="noStrike" baseline="0" dirty="0" err="1">
                <a:latin typeface="SutonnyMJ" pitchFamily="2" charset="0"/>
              </a:rPr>
              <a:t>fŠZ</a:t>
            </a:r>
            <a:r>
              <a:rPr lang="en-GB" b="0" i="1" u="none" strike="noStrike" baseline="0" dirty="0">
                <a:latin typeface="SutonnyMJ" pitchFamily="2" charset="0"/>
              </a:rPr>
              <a:t> I </a:t>
            </a:r>
            <a:r>
              <a:rPr lang="en-GB" b="0" i="1" u="none" strike="noStrike" baseline="0" dirty="0" err="1">
                <a:latin typeface="SutonnyMJ" pitchFamily="2" charset="0"/>
              </a:rPr>
              <a:t>ivmvqwbK</a:t>
            </a:r>
            <a:r>
              <a:rPr lang="en-GB" b="0" i="1" u="none" strike="noStrike" baseline="0" dirty="0">
                <a:latin typeface="SutonnyMJ" pitchFamily="2" charset="0"/>
              </a:rPr>
              <a:t> </a:t>
            </a:r>
            <a:r>
              <a:rPr lang="en-GB" b="0" i="1" u="none" strike="noStrike" baseline="0" dirty="0" err="1">
                <a:latin typeface="SutonnyMJ" pitchFamily="2" charset="0"/>
              </a:rPr>
              <a:t>ag©vewj</a:t>
            </a:r>
            <a:r>
              <a:rPr lang="en-GB" b="0" i="1" u="none" strike="noStrike" baseline="0" dirty="0">
                <a:latin typeface="SutonnyMJ" pitchFamily="2" charset="0"/>
              </a:rPr>
              <a:t> </a:t>
            </a:r>
            <a:r>
              <a:rPr lang="en-GB" b="0" i="1" u="none" strike="noStrike" baseline="0" dirty="0" err="1">
                <a:latin typeface="SutonnyMJ" pitchFamily="2" charset="0"/>
              </a:rPr>
              <a:t>Zv</a:t>
            </a:r>
            <a:r>
              <a:rPr lang="en-GB" b="0" i="1" u="none" strike="noStrike" baseline="0" dirty="0">
                <a:latin typeface="SutonnyMJ" pitchFamily="2" charset="0"/>
              </a:rPr>
              <a:t>‡`</a:t>
            </a:r>
            <a:r>
              <a:rPr lang="en-GB" b="0" i="1" u="none" strike="noStrike" baseline="0" dirty="0" err="1">
                <a:latin typeface="SutonnyMJ" pitchFamily="2" charset="0"/>
              </a:rPr>
              <a:t>i</a:t>
            </a:r>
            <a:r>
              <a:rPr lang="en-GB" b="0" i="1" u="none" strike="noStrike" baseline="0" dirty="0">
                <a:latin typeface="SutonnyMJ" pitchFamily="2" charset="0"/>
              </a:rPr>
              <a:t> </a:t>
            </a:r>
            <a:r>
              <a:rPr lang="en-US" i="1" dirty="0" err="1">
                <a:latin typeface="SutonnyMJ" pitchFamily="2" charset="0"/>
              </a:rPr>
              <a:t>ক্র</a:t>
            </a:r>
            <a:r>
              <a:rPr lang="en-GB" b="0" i="1" u="none" strike="noStrike" baseline="0" dirty="0" err="1">
                <a:latin typeface="SutonnyMJ" pitchFamily="2" charset="0"/>
              </a:rPr>
              <a:t>gea©gvb</a:t>
            </a:r>
            <a:r>
              <a:rPr lang="en-GB" i="1" dirty="0">
                <a:latin typeface="SutonnyMJ" pitchFamily="2" charset="0"/>
              </a:rPr>
              <a:t> </a:t>
            </a:r>
            <a:r>
              <a:rPr lang="en-GB" b="0" i="1" u="none" strike="noStrike" baseline="0" dirty="0" err="1">
                <a:latin typeface="SutonnyMJ" pitchFamily="2" charset="0"/>
              </a:rPr>
              <a:t>cvigvYweK</a:t>
            </a:r>
            <a:r>
              <a:rPr lang="en-GB" b="0" i="1" u="none" strike="noStrike" baseline="0" dirty="0">
                <a:latin typeface="SutonnyMJ" pitchFamily="2" charset="0"/>
              </a:rPr>
              <a:t> </a:t>
            </a:r>
            <a:r>
              <a:rPr lang="en-GB" b="0" i="1" u="none" strike="noStrike" baseline="0" dirty="0" err="1">
                <a:latin typeface="SutonnyMJ" pitchFamily="2" charset="0"/>
              </a:rPr>
              <a:t>f‡ii</a:t>
            </a:r>
            <a:r>
              <a:rPr lang="en-GB" b="0" i="1" u="none" strike="noStrike" baseline="0" dirty="0">
                <a:latin typeface="SutonnyMJ" pitchFamily="2" charset="0"/>
              </a:rPr>
              <a:t> mv‡_ </a:t>
            </a:r>
            <a:r>
              <a:rPr lang="en-GB" b="0" i="1" u="none" strike="noStrike" baseline="0" dirty="0" err="1">
                <a:latin typeface="SutonnyMJ" pitchFamily="2" charset="0"/>
              </a:rPr>
              <a:t>ch©vq</a:t>
            </a:r>
            <a:r>
              <a:rPr lang="en-US" i="1" dirty="0" err="1">
                <a:latin typeface="SutonnyMJ" pitchFamily="2" charset="0"/>
              </a:rPr>
              <a:t>ক্র</a:t>
            </a:r>
            <a:r>
              <a:rPr lang="el-GR" b="0" i="1" u="none" strike="noStrike" baseline="0" dirty="0">
                <a:latin typeface="SutonnyMJ" pitchFamily="2" charset="0"/>
              </a:rPr>
              <a:t>‡</a:t>
            </a:r>
            <a:r>
              <a:rPr lang="en-GB" b="0" i="1" u="none" strike="noStrike" baseline="0" dirty="0">
                <a:latin typeface="SutonnyMJ" pitchFamily="2" charset="0"/>
              </a:rPr>
              <a:t>g </a:t>
            </a:r>
            <a:r>
              <a:rPr lang="en-GB" b="0" i="1" u="none" strike="noStrike" baseline="0" dirty="0" err="1">
                <a:latin typeface="SutonnyMJ" pitchFamily="2" charset="0"/>
              </a:rPr>
              <a:t>AvewZ©Z</a:t>
            </a:r>
            <a:r>
              <a:rPr lang="en-GB" b="0" i="1" u="none" strike="noStrike" baseline="0" dirty="0">
                <a:latin typeface="SutonnyMJ" pitchFamily="2" charset="0"/>
              </a:rPr>
              <a:t> </a:t>
            </a:r>
            <a:r>
              <a:rPr lang="en-GB" b="0" i="1" u="none" strike="noStrike" baseline="0" dirty="0" err="1">
                <a:latin typeface="SutonnyMJ" pitchFamily="2" charset="0"/>
              </a:rPr>
              <a:t>nq|Ó</a:t>
            </a:r>
            <a:endParaRPr lang="en-GB" b="0" i="1" u="none" strike="noStrike" baseline="0" dirty="0">
              <a:latin typeface="SutonnyMJ" pitchFamily="2" charset="0"/>
            </a:endParaRPr>
          </a:p>
          <a:p>
            <a:r>
              <a:rPr lang="en-US" dirty="0" err="1"/>
              <a:t>বৈশিষ্ট্যঃ</a:t>
            </a:r>
            <a:endParaRPr lang="en-GB" b="0" i="1" u="none" strike="noStrike" baseline="0" dirty="0">
              <a:latin typeface="SutonnyMJ" pitchFamily="2" charset="0"/>
            </a:endParaRPr>
          </a:p>
          <a:p>
            <a:pPr marL="0" indent="0">
              <a:buNone/>
            </a:pPr>
            <a:r>
              <a:rPr lang="en-GB" b="0" i="0" u="none" strike="noStrike" baseline="0" dirty="0">
                <a:latin typeface="SutonnyMJ" pitchFamily="2" charset="0"/>
                <a:cs typeface="SutonnyMJ" pitchFamily="2" charset="0"/>
              </a:rPr>
              <a:t>(1) †</a:t>
            </a:r>
            <a:r>
              <a:rPr lang="en-GB" b="0" i="0" u="none" strike="noStrike" baseline="0" dirty="0" err="1">
                <a:latin typeface="SutonnyMJ" pitchFamily="2" charset="0"/>
                <a:cs typeface="SutonnyMJ" pitchFamily="2" charset="0"/>
              </a:rPr>
              <a:t>gŠ‡ji</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kªYx</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web¨vm</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g‡ÛwjdB</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me©cÖg</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gŠjmg~n‡K</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wewfboe</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ch©vq</a:t>
            </a:r>
            <a:r>
              <a:rPr lang="en-GB" b="0" i="0" u="none" strike="noStrike" baseline="0" dirty="0">
                <a:latin typeface="SutonnyMJ" pitchFamily="2" charset="0"/>
                <a:cs typeface="SutonnyMJ" pitchFamily="2" charset="0"/>
              </a:rPr>
              <a:t> I †</a:t>
            </a:r>
            <a:r>
              <a:rPr lang="en-GB" b="0" i="0" u="none" strike="noStrike" baseline="0" dirty="0" err="1">
                <a:latin typeface="SutonnyMJ" pitchFamily="2" charset="0"/>
                <a:cs typeface="SutonnyMJ" pitchFamily="2" charset="0"/>
              </a:rPr>
              <a:t>kªYx‡Z</a:t>
            </a:r>
            <a:r>
              <a:rPr lang="en-GB" b="0" i="0" u="none" strike="noStrike" baseline="0" dirty="0">
                <a:latin typeface="SutonnyMJ" pitchFamily="2" charset="0"/>
                <a:cs typeface="SutonnyMJ" pitchFamily="2" charset="0"/>
              </a:rPr>
              <a:t> web¨¯Í </a:t>
            </a:r>
            <a:r>
              <a:rPr lang="en-GB" b="0" i="0" u="none" strike="noStrike" baseline="0" dirty="0" err="1">
                <a:latin typeface="SutonnyMJ" pitchFamily="2" charset="0"/>
                <a:cs typeface="SutonnyMJ" pitchFamily="2" charset="0"/>
              </a:rPr>
              <a:t>K‡ib</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Abyiƒcag©x</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gŠjmg~n</a:t>
            </a:r>
            <a:r>
              <a:rPr lang="en-GB" b="0" i="0" u="none" strike="noStrike" baseline="0" dirty="0">
                <a:latin typeface="SutonnyMJ" pitchFamily="2" charset="0"/>
                <a:cs typeface="SutonnyMJ" pitchFamily="2" charset="0"/>
              </a:rPr>
              <a:t> GKB †</a:t>
            </a:r>
            <a:r>
              <a:rPr lang="en-GB" b="0" i="0" u="none" strike="noStrike" baseline="0" dirty="0" err="1">
                <a:latin typeface="SutonnyMJ" pitchFamily="2" charset="0"/>
                <a:cs typeface="SutonnyMJ" pitchFamily="2" charset="0"/>
              </a:rPr>
              <a:t>kªYx</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ev</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MÖæ‡c</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vb</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jvf</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Kivq</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MÖæ‡ci</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mvaviY</a:t>
            </a:r>
            <a:r>
              <a:rPr lang="en-GB" b="0" i="0" u="none" strike="noStrike" baseline="0" dirty="0">
                <a:latin typeface="SutonnyMJ" pitchFamily="2" charset="0"/>
                <a:cs typeface="SutonnyMJ" pitchFamily="2" charset="0"/>
              </a:rPr>
              <a:t> ag© </a:t>
            </a:r>
            <a:r>
              <a:rPr lang="en-GB" b="0" i="0" u="none" strike="noStrike" baseline="0" dirty="0" err="1">
                <a:latin typeface="SutonnyMJ" pitchFamily="2" charset="0"/>
                <a:cs typeface="SutonnyMJ" pitchFamily="2" charset="0"/>
              </a:rPr>
              <a:t>Rvb‡jB</a:t>
            </a:r>
            <a:r>
              <a:rPr lang="en-GB" b="0" i="0" u="none" strike="noStrike" baseline="0" dirty="0">
                <a:latin typeface="SutonnyMJ" pitchFamily="2" charset="0"/>
                <a:cs typeface="SutonnyMJ" pitchFamily="2" charset="0"/>
              </a:rPr>
              <a:t> me¸‡</a:t>
            </a:r>
            <a:r>
              <a:rPr lang="en-GB" b="0" i="0" u="none" strike="noStrike" baseline="0" dirty="0" err="1">
                <a:latin typeface="SutonnyMJ" pitchFamily="2" charset="0"/>
                <a:cs typeface="SutonnyMJ" pitchFamily="2" charset="0"/>
              </a:rPr>
              <a:t>jv</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gŠ‡ji</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ag©m¤ú‡K</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aviYv</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cvIqv</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hvq</a:t>
            </a:r>
            <a:r>
              <a:rPr lang="en-GB" b="0" i="0" u="none" strike="noStrike" baseline="0" dirty="0">
                <a:latin typeface="SutonnyMJ" pitchFamily="2" charset="0"/>
                <a:cs typeface="SutonnyMJ" pitchFamily="2" charset="0"/>
              </a:rPr>
              <a:t>|</a:t>
            </a:r>
          </a:p>
          <a:p>
            <a:r>
              <a:rPr lang="en-GB" dirty="0" err="1">
                <a:latin typeface="SutonnyMJ" pitchFamily="2" charset="0"/>
                <a:cs typeface="SutonnyMJ" pitchFamily="2" charset="0"/>
              </a:rPr>
              <a:t>সফলতাঃ</a:t>
            </a:r>
            <a:endParaRPr lang="en-GB" dirty="0">
              <a:latin typeface="SutonnyMJ" pitchFamily="2" charset="0"/>
              <a:cs typeface="SutonnyMJ" pitchFamily="2" charset="0"/>
            </a:endParaRPr>
          </a:p>
          <a:p>
            <a:pPr marL="0" indent="0" algn="l">
              <a:buNone/>
            </a:pPr>
            <a:r>
              <a:rPr lang="en-GB" b="0" i="0" u="none" strike="noStrike" baseline="0" dirty="0">
                <a:latin typeface="SutonnyMJ" pitchFamily="2" charset="0"/>
                <a:cs typeface="SutonnyMJ" pitchFamily="2" charset="0"/>
              </a:rPr>
              <a:t>GKB </a:t>
            </a:r>
            <a:r>
              <a:rPr lang="en-GB" b="0" i="0" u="none" strike="noStrike" baseline="0" dirty="0" err="1">
                <a:latin typeface="SutonnyMJ" pitchFamily="2" charset="0"/>
                <a:cs typeface="SutonnyMJ" pitchFamily="2" charset="0"/>
              </a:rPr>
              <a:t>MÖæ‡ci</a:t>
            </a:r>
            <a:r>
              <a:rPr lang="en-GB" b="0" i="0" u="none" strike="noStrike" baseline="0" dirty="0">
                <a:latin typeface="SutonnyMJ" pitchFamily="2" charset="0"/>
                <a:cs typeface="SutonnyMJ" pitchFamily="2" charset="0"/>
              </a:rPr>
              <a:t> me¸‡</a:t>
            </a:r>
            <a:r>
              <a:rPr lang="en-GB" b="0" i="0" u="none" strike="noStrike" baseline="0" dirty="0" err="1">
                <a:latin typeface="SutonnyMJ" pitchFamily="2" charset="0"/>
                <a:cs typeface="SutonnyMJ" pitchFamily="2" charset="0"/>
              </a:rPr>
              <a:t>jv</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gŠ‡ji</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hvRbx</a:t>
            </a:r>
            <a:r>
              <a:rPr lang="en-GB" b="0" i="0" u="none" strike="noStrike" baseline="0" dirty="0">
                <a:latin typeface="SutonnyMJ" pitchFamily="2" charset="0"/>
                <a:cs typeface="SutonnyMJ" pitchFamily="2" charset="0"/>
              </a:rPr>
              <a:t> GK </a:t>
            </a:r>
            <a:r>
              <a:rPr lang="en-GB" b="0" i="0" u="none" strike="noStrike" baseline="0" dirty="0" err="1">
                <a:latin typeface="SutonnyMJ" pitchFamily="2" charset="0"/>
                <a:cs typeface="SutonnyMJ" pitchFamily="2" charset="0"/>
              </a:rPr>
              <a:t>nIqvq</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ivmvqwbK</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বিক্রিয়া</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Ges</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gŠ‡ji</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fŠZ</a:t>
            </a:r>
            <a:r>
              <a:rPr lang="en-GB" b="0" i="0" u="none" strike="noStrike" baseline="0" dirty="0">
                <a:latin typeface="SutonnyMJ" pitchFamily="2" charset="0"/>
                <a:cs typeface="SutonnyMJ" pitchFamily="2" charset="0"/>
              </a:rPr>
              <a:t> I </a:t>
            </a:r>
            <a:r>
              <a:rPr lang="en-GB" b="0" i="0" u="none" strike="noStrike" baseline="0" dirty="0" err="1">
                <a:latin typeface="SutonnyMJ" pitchFamily="2" charset="0"/>
                <a:cs typeface="SutonnyMJ" pitchFamily="2" charset="0"/>
              </a:rPr>
              <a:t>ivmvqwbK</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a‡g©i</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cwieZ</a:t>
            </a:r>
            <a:r>
              <a:rPr lang="en-GB" b="0" i="0" u="none" strike="noStrike" baseline="0" dirty="0">
                <a:latin typeface="SutonnyMJ" pitchFamily="2" charset="0"/>
                <a:cs typeface="SutonnyMJ" pitchFamily="2" charset="0"/>
              </a:rPr>
              <a:t>©‡bi </a:t>
            </a:r>
            <a:r>
              <a:rPr lang="en-GB" b="0" i="0" u="none" strike="noStrike" baseline="0" dirty="0" err="1">
                <a:latin typeface="SutonnyMJ" pitchFamily="2" charset="0"/>
                <a:cs typeface="SutonnyMJ" pitchFamily="2" charset="0"/>
              </a:rPr>
              <a:t>aviv</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m¤ú‡K</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AewnZ</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nIqvi</a:t>
            </a:r>
            <a:r>
              <a:rPr lang="en-GB" b="0" i="0" u="none" strike="noStrike" baseline="0" dirty="0">
                <a:latin typeface="SutonnyMJ" pitchFamily="2" charset="0"/>
                <a:cs typeface="SutonnyMJ" pitchFamily="2" charset="0"/>
              </a:rPr>
              <a:t> Rb¨ </a:t>
            </a:r>
            <a:r>
              <a:rPr lang="en-GB" b="0" i="0" u="none" strike="noStrike" baseline="0" dirty="0" err="1">
                <a:latin typeface="SutonnyMJ" pitchFamily="2" charset="0"/>
                <a:cs typeface="SutonnyMJ" pitchFamily="2" charset="0"/>
              </a:rPr>
              <a:t>g~j¨evb</a:t>
            </a:r>
            <a:r>
              <a:rPr lang="en-GB" b="0" i="0" u="none" strike="noStrike" baseline="0" dirty="0">
                <a:latin typeface="SutonnyMJ" pitchFamily="2" charset="0"/>
                <a:cs typeface="SutonnyMJ" pitchFamily="2" charset="0"/>
              </a:rPr>
              <a:t> Z_¨ </a:t>
            </a:r>
            <a:r>
              <a:rPr lang="en-GB" b="0" i="0" u="none" strike="noStrike" baseline="0" dirty="0" err="1">
                <a:latin typeface="SutonnyMJ" pitchFamily="2" charset="0"/>
                <a:cs typeface="SutonnyMJ" pitchFamily="2" charset="0"/>
              </a:rPr>
              <a:t>cvIqv</a:t>
            </a:r>
            <a:r>
              <a:rPr lang="en-GB" b="0" i="0" u="none" strike="noStrike" baseline="0" dirty="0">
                <a:latin typeface="SutonnyMJ" pitchFamily="2" charset="0"/>
                <a:cs typeface="SutonnyMJ" pitchFamily="2" charset="0"/>
              </a:rPr>
              <a:t> </a:t>
            </a:r>
            <a:r>
              <a:rPr lang="en-GB" b="0" i="0" u="none" strike="noStrike" baseline="0" dirty="0" err="1">
                <a:latin typeface="SutonnyMJ" pitchFamily="2" charset="0"/>
                <a:cs typeface="SutonnyMJ" pitchFamily="2" charset="0"/>
              </a:rPr>
              <a:t>hvq</a:t>
            </a:r>
            <a:r>
              <a:rPr lang="en-GB" b="0" i="0" u="none" strike="noStrike" baseline="0" dirty="0">
                <a:latin typeface="SutonnyMJ" pitchFamily="2" charset="0"/>
                <a:cs typeface="SutonnyMJ" pitchFamily="2" charset="0"/>
              </a:rPr>
              <a:t>| </a:t>
            </a:r>
            <a:endParaRPr lang="en-GB" dirty="0">
              <a:latin typeface="SutonnyMJ" pitchFamily="2" charset="0"/>
              <a:cs typeface="SutonnyMJ" pitchFamily="2" charset="0"/>
            </a:endParaRPr>
          </a:p>
          <a:p>
            <a:endParaRPr lang="en-GB" dirty="0">
              <a:latin typeface="SutonnyMJ" pitchFamily="2" charset="0"/>
              <a:cs typeface="SutonnyMJ" pitchFamily="2" charset="0"/>
            </a:endParaRPr>
          </a:p>
        </p:txBody>
      </p:sp>
    </p:spTree>
    <p:extLst>
      <p:ext uri="{BB962C8B-B14F-4D97-AF65-F5344CB8AC3E}">
        <p14:creationId xmlns:p14="http://schemas.microsoft.com/office/powerpoint/2010/main" val="15985245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156C5A3-18F1-44AA-A2EE-8A53FF15D654}"/>
              </a:ext>
            </a:extLst>
          </p:cNvPr>
          <p:cNvSpPr>
            <a:spLocks noGrp="1"/>
          </p:cNvSpPr>
          <p:nvPr>
            <p:ph idx="1"/>
          </p:nvPr>
        </p:nvSpPr>
        <p:spPr>
          <a:xfrm>
            <a:off x="1625227" y="1691640"/>
            <a:ext cx="9488250" cy="5352543"/>
          </a:xfrm>
        </p:spPr>
        <p:txBody>
          <a:bodyPr anchor="t">
            <a:noAutofit/>
          </a:bodyPr>
          <a:lstStyle/>
          <a:p>
            <a:pPr marL="0" indent="0">
              <a:buNone/>
            </a:pPr>
            <a:r>
              <a:rPr lang="en-GB" sz="3600" b="0" i="0" u="none" strike="noStrike" baseline="0" dirty="0">
                <a:latin typeface="SutonnyMJ" pitchFamily="2" charset="0"/>
                <a:cs typeface="SutonnyMJ" pitchFamily="2" charset="0"/>
              </a:rPr>
              <a:t>(2) </a:t>
            </a:r>
            <a:r>
              <a:rPr lang="en-GB" sz="3600" b="0" i="0" u="none" strike="noStrike" baseline="0" dirty="0" err="1">
                <a:latin typeface="SutonnyMJ" pitchFamily="2" charset="0"/>
                <a:cs typeface="SutonnyMJ" pitchFamily="2" charset="0"/>
              </a:rPr>
              <a:t>bZzb</a:t>
            </a:r>
            <a:r>
              <a:rPr lang="en-GB" sz="3600" b="0" i="0" u="none" strike="noStrike" baseline="0" dirty="0">
                <a:latin typeface="SutonnyMJ" pitchFamily="2" charset="0"/>
                <a:cs typeface="SutonnyMJ" pitchFamily="2" charset="0"/>
              </a:rPr>
              <a:t> †</a:t>
            </a:r>
            <a:r>
              <a:rPr lang="en-GB" sz="3600" b="0" i="0" u="none" strike="noStrike" baseline="0" dirty="0" err="1">
                <a:latin typeface="SutonnyMJ" pitchFamily="2" charset="0"/>
                <a:cs typeface="SutonnyMJ" pitchFamily="2" charset="0"/>
              </a:rPr>
              <a:t>gŠj</a:t>
            </a:r>
            <a:r>
              <a:rPr lang="en-GB" sz="3600" b="0" i="0" u="none" strike="noStrike" baseline="0" dirty="0">
                <a:latin typeface="SutonnyMJ" pitchFamily="2" charset="0"/>
                <a:cs typeface="SutonnyMJ" pitchFamily="2" charset="0"/>
              </a:rPr>
              <a:t> </a:t>
            </a:r>
            <a:r>
              <a:rPr lang="en-GB" sz="3600" b="0" i="0" u="none" strike="noStrike" baseline="0" dirty="0" err="1">
                <a:latin typeface="SutonnyMJ" pitchFamily="2" charset="0"/>
                <a:cs typeface="SutonnyMJ" pitchFamily="2" charset="0"/>
              </a:rPr>
              <a:t>Avwe</a:t>
            </a:r>
            <a:r>
              <a:rPr lang="en-GB" sz="3600" b="0" i="0" u="none" strike="noStrike" baseline="0" dirty="0">
                <a:latin typeface="SutonnyMJ" pitchFamily="2" charset="0"/>
                <a:cs typeface="SutonnyMJ" pitchFamily="2" charset="0"/>
              </a:rPr>
              <a:t>®‹</a:t>
            </a:r>
            <a:r>
              <a:rPr lang="en-GB" sz="3600" b="0" i="0" u="none" strike="noStrike" baseline="0" dirty="0" err="1">
                <a:latin typeface="SutonnyMJ" pitchFamily="2" charset="0"/>
                <a:cs typeface="SutonnyMJ" pitchFamily="2" charset="0"/>
              </a:rPr>
              <a:t>v‡ii</a:t>
            </a:r>
            <a:r>
              <a:rPr lang="en-GB" sz="3600" b="0" i="0" u="none" strike="noStrike" baseline="0" dirty="0">
                <a:latin typeface="SutonnyMJ" pitchFamily="2" charset="0"/>
                <a:cs typeface="SutonnyMJ" pitchFamily="2" charset="0"/>
              </a:rPr>
              <a:t> </a:t>
            </a:r>
            <a:r>
              <a:rPr lang="en-GB" sz="3600" b="0" i="0" u="none" strike="noStrike" baseline="0" dirty="0" err="1">
                <a:latin typeface="SutonnyMJ" pitchFamily="2" charset="0"/>
                <a:cs typeface="SutonnyMJ" pitchFamily="2" charset="0"/>
              </a:rPr>
              <a:t>fwel¨ØvYx</a:t>
            </a:r>
            <a:r>
              <a:rPr lang="en-GB" sz="3600" b="0" i="0" u="none" strike="noStrike" baseline="0" dirty="0">
                <a:latin typeface="SutonnyMJ" pitchFamily="2" charset="0"/>
                <a:cs typeface="SutonnyMJ" pitchFamily="2" charset="0"/>
              </a:rPr>
              <a:t>:</a:t>
            </a:r>
          </a:p>
          <a:p>
            <a:r>
              <a:rPr lang="en-GB" sz="3600" dirty="0">
                <a:latin typeface="SutonnyMJ" pitchFamily="2" charset="0"/>
                <a:cs typeface="SutonnyMJ" pitchFamily="2" charset="0"/>
              </a:rPr>
              <a:t>†</a:t>
            </a:r>
            <a:r>
              <a:rPr lang="en-GB" sz="3600" dirty="0" err="1">
                <a:latin typeface="SutonnyMJ" pitchFamily="2" charset="0"/>
                <a:cs typeface="SutonnyMJ" pitchFamily="2" charset="0"/>
              </a:rPr>
              <a:t>g‡Ûwjd</a:t>
            </a:r>
            <a:r>
              <a:rPr lang="en-GB" sz="3600" dirty="0">
                <a:latin typeface="SutonnyMJ" pitchFamily="2" charset="0"/>
                <a:cs typeface="SutonnyMJ" pitchFamily="2" charset="0"/>
              </a:rPr>
              <a:t> </a:t>
            </a:r>
            <a:r>
              <a:rPr lang="en-GB" sz="3600" dirty="0" err="1">
                <a:latin typeface="SutonnyMJ" pitchFamily="2" charset="0"/>
                <a:cs typeface="SutonnyMJ" pitchFamily="2" charset="0"/>
              </a:rPr>
              <a:t>Zuvi</a:t>
            </a:r>
            <a:r>
              <a:rPr lang="en-GB" sz="3600" dirty="0">
                <a:latin typeface="SutonnyMJ" pitchFamily="2" charset="0"/>
                <a:cs typeface="SutonnyMJ" pitchFamily="2" charset="0"/>
              </a:rPr>
              <a:t> ˆ</a:t>
            </a:r>
            <a:r>
              <a:rPr lang="en-GB" sz="3600" dirty="0" err="1">
                <a:latin typeface="SutonnyMJ" pitchFamily="2" charset="0"/>
                <a:cs typeface="SutonnyMJ" pitchFamily="2" charset="0"/>
              </a:rPr>
              <a:t>Zix</a:t>
            </a:r>
            <a:r>
              <a:rPr lang="en-GB" sz="3600" dirty="0">
                <a:latin typeface="SutonnyMJ" pitchFamily="2" charset="0"/>
                <a:cs typeface="SutonnyMJ" pitchFamily="2" charset="0"/>
              </a:rPr>
              <a:t> </a:t>
            </a:r>
            <a:r>
              <a:rPr lang="en-GB" sz="3600" dirty="0" err="1">
                <a:latin typeface="SutonnyMJ" pitchFamily="2" charset="0"/>
                <a:cs typeface="SutonnyMJ" pitchFamily="2" charset="0"/>
              </a:rPr>
              <a:t>ch©vq</a:t>
            </a:r>
            <a:r>
              <a:rPr lang="en-GB" sz="3600" dirty="0">
                <a:latin typeface="SutonnyMJ" pitchFamily="2" charset="0"/>
                <a:cs typeface="SutonnyMJ" pitchFamily="2" charset="0"/>
              </a:rPr>
              <a:t> </a:t>
            </a:r>
            <a:r>
              <a:rPr lang="en-GB" sz="3600" dirty="0" err="1">
                <a:latin typeface="SutonnyMJ" pitchFamily="2" charset="0"/>
                <a:cs typeface="SutonnyMJ" pitchFamily="2" charset="0"/>
              </a:rPr>
              <a:t>mviwY‡Z</a:t>
            </a:r>
            <a:r>
              <a:rPr lang="en-GB" sz="3600" dirty="0">
                <a:latin typeface="SutonnyMJ" pitchFamily="2" charset="0"/>
                <a:cs typeface="SutonnyMJ" pitchFamily="2" charset="0"/>
              </a:rPr>
              <a:t> 6wU </a:t>
            </a:r>
            <a:r>
              <a:rPr lang="en-GB" sz="3600" dirty="0" err="1">
                <a:latin typeface="SutonnyMJ" pitchFamily="2" charset="0"/>
                <a:cs typeface="SutonnyMJ" pitchFamily="2" charset="0"/>
              </a:rPr>
              <a:t>duvKv</a:t>
            </a:r>
            <a:r>
              <a:rPr lang="en-GB" sz="3600" dirty="0">
                <a:latin typeface="SutonnyMJ" pitchFamily="2" charset="0"/>
                <a:cs typeface="SutonnyMJ" pitchFamily="2" charset="0"/>
              </a:rPr>
              <a:t> ¯’</a:t>
            </a:r>
            <a:r>
              <a:rPr lang="en-GB" sz="3600" dirty="0" err="1">
                <a:latin typeface="SutonnyMJ" pitchFamily="2" charset="0"/>
                <a:cs typeface="SutonnyMJ" pitchFamily="2" charset="0"/>
              </a:rPr>
              <a:t>vb</a:t>
            </a:r>
            <a:r>
              <a:rPr lang="en-GB" sz="3600" dirty="0">
                <a:latin typeface="SutonnyMJ" pitchFamily="2" charset="0"/>
                <a:cs typeface="SutonnyMJ" pitchFamily="2" charset="0"/>
              </a:rPr>
              <a:t> †</a:t>
            </a:r>
            <a:r>
              <a:rPr lang="en-GB" sz="3600" dirty="0" err="1">
                <a:latin typeface="SutonnyMJ" pitchFamily="2" charset="0"/>
                <a:cs typeface="SutonnyMJ" pitchFamily="2" charset="0"/>
              </a:rPr>
              <a:t>i‡L</a:t>
            </a:r>
            <a:r>
              <a:rPr lang="en-GB" sz="3600" dirty="0">
                <a:latin typeface="SutonnyMJ" pitchFamily="2" charset="0"/>
                <a:cs typeface="SutonnyMJ" pitchFamily="2" charset="0"/>
              </a:rPr>
              <a:t> H ¯’</a:t>
            </a:r>
            <a:r>
              <a:rPr lang="en-GB" sz="3600" dirty="0" err="1">
                <a:latin typeface="SutonnyMJ" pitchFamily="2" charset="0"/>
                <a:cs typeface="SutonnyMJ" pitchFamily="2" charset="0"/>
              </a:rPr>
              <a:t>v‡bi</a:t>
            </a:r>
            <a:r>
              <a:rPr lang="en-GB" sz="3600" dirty="0">
                <a:latin typeface="SutonnyMJ" pitchFamily="2" charset="0"/>
                <a:cs typeface="SutonnyMJ" pitchFamily="2" charset="0"/>
              </a:rPr>
              <a:t> Dchy³ </a:t>
            </a:r>
            <a:r>
              <a:rPr lang="en-GB" sz="3600" dirty="0" err="1">
                <a:latin typeface="SutonnyMJ" pitchFamily="2" charset="0"/>
                <a:cs typeface="SutonnyMJ" pitchFamily="2" charset="0"/>
              </a:rPr>
              <a:t>Abyiƒc</a:t>
            </a:r>
            <a:r>
              <a:rPr lang="en-GB" sz="3600" dirty="0">
                <a:latin typeface="SutonnyMJ" pitchFamily="2" charset="0"/>
                <a:cs typeface="SutonnyMJ" pitchFamily="2" charset="0"/>
              </a:rPr>
              <a:t> </a:t>
            </a:r>
            <a:r>
              <a:rPr lang="en-GB" sz="3600" dirty="0" err="1">
                <a:latin typeface="SutonnyMJ" pitchFamily="2" charset="0"/>
                <a:cs typeface="SutonnyMJ" pitchFamily="2" charset="0"/>
              </a:rPr>
              <a:t>ag©x</a:t>
            </a:r>
            <a:r>
              <a:rPr lang="en-GB" sz="3600" dirty="0">
                <a:latin typeface="SutonnyMJ" pitchFamily="2" charset="0"/>
                <a:cs typeface="SutonnyMJ" pitchFamily="2" charset="0"/>
              </a:rPr>
              <a:t> †</a:t>
            </a:r>
            <a:r>
              <a:rPr lang="en-GB" sz="3600" dirty="0" err="1">
                <a:latin typeface="SutonnyMJ" pitchFamily="2" charset="0"/>
                <a:cs typeface="SutonnyMJ" pitchFamily="2" charset="0"/>
              </a:rPr>
              <a:t>gŠj</a:t>
            </a:r>
            <a:r>
              <a:rPr lang="en-GB" sz="3600" dirty="0">
                <a:latin typeface="SutonnyMJ" pitchFamily="2" charset="0"/>
                <a:cs typeface="SutonnyMJ" pitchFamily="2" charset="0"/>
              </a:rPr>
              <a:t> </a:t>
            </a:r>
            <a:r>
              <a:rPr lang="en-GB" sz="3600" dirty="0" err="1">
                <a:latin typeface="SutonnyMJ" pitchFamily="2" charset="0"/>
                <a:cs typeface="SutonnyMJ" pitchFamily="2" charset="0"/>
              </a:rPr>
              <a:t>Avwe</a:t>
            </a:r>
            <a:r>
              <a:rPr lang="en-GB" sz="3600" dirty="0">
                <a:latin typeface="SutonnyMJ" pitchFamily="2" charset="0"/>
                <a:cs typeface="SutonnyMJ" pitchFamily="2" charset="0"/>
              </a:rPr>
              <a:t>¯‹…Z </a:t>
            </a:r>
            <a:r>
              <a:rPr lang="en-GB" sz="3600" dirty="0" err="1">
                <a:latin typeface="SutonnyMJ" pitchFamily="2" charset="0"/>
                <a:cs typeface="SutonnyMJ" pitchFamily="2" charset="0"/>
              </a:rPr>
              <a:t>n‡e</a:t>
            </a:r>
            <a:r>
              <a:rPr lang="en-GB" sz="3600" dirty="0">
                <a:latin typeface="SutonnyMJ" pitchFamily="2" charset="0"/>
                <a:cs typeface="SutonnyMJ" pitchFamily="2" charset="0"/>
              </a:rPr>
              <a:t> </a:t>
            </a:r>
            <a:r>
              <a:rPr lang="en-GB" sz="3600" dirty="0" err="1">
                <a:latin typeface="SutonnyMJ" pitchFamily="2" charset="0"/>
                <a:cs typeface="SutonnyMJ" pitchFamily="2" charset="0"/>
              </a:rPr>
              <a:t>e‡j</a:t>
            </a:r>
            <a:r>
              <a:rPr lang="en-GB" sz="3600" dirty="0">
                <a:latin typeface="SutonnyMJ" pitchFamily="2" charset="0"/>
                <a:cs typeface="SutonnyMJ" pitchFamily="2" charset="0"/>
              </a:rPr>
              <a:t> </a:t>
            </a:r>
            <a:r>
              <a:rPr lang="en-GB" sz="3600" dirty="0" err="1">
                <a:latin typeface="SutonnyMJ" pitchFamily="2" charset="0"/>
                <a:cs typeface="SutonnyMJ" pitchFamily="2" charset="0"/>
              </a:rPr>
              <a:t>fwel¨ØvYx</a:t>
            </a:r>
            <a:r>
              <a:rPr lang="en-GB" sz="3600" dirty="0">
                <a:latin typeface="SutonnyMJ" pitchFamily="2" charset="0"/>
                <a:cs typeface="SutonnyMJ" pitchFamily="2" charset="0"/>
              </a:rPr>
              <a:t> </a:t>
            </a:r>
            <a:r>
              <a:rPr lang="en-GB" sz="3600" dirty="0" err="1">
                <a:latin typeface="SutonnyMJ" pitchFamily="2" charset="0"/>
                <a:cs typeface="SutonnyMJ" pitchFamily="2" charset="0"/>
              </a:rPr>
              <a:t>K‡iwQ‡jb</a:t>
            </a:r>
            <a:r>
              <a:rPr lang="en-GB" sz="3600" dirty="0">
                <a:latin typeface="SutonnyMJ" pitchFamily="2" charset="0"/>
                <a:cs typeface="SutonnyMJ" pitchFamily="2" charset="0"/>
              </a:rPr>
              <a:t>|</a:t>
            </a:r>
          </a:p>
          <a:p>
            <a:r>
              <a:rPr lang="pl-PL" sz="3600" dirty="0">
                <a:latin typeface="SutonnyMJ" pitchFamily="2" charset="0"/>
                <a:cs typeface="SutonnyMJ" pitchFamily="2" charset="0"/>
              </a:rPr>
              <a:t>Abvwe®‹…Z 6wU †gŠ‡ji cvigvYweK</a:t>
            </a:r>
            <a:r>
              <a:rPr lang="en-GB" sz="3600" dirty="0">
                <a:latin typeface="SutonnyMJ" pitchFamily="2" charset="0"/>
                <a:cs typeface="SutonnyMJ" pitchFamily="2" charset="0"/>
              </a:rPr>
              <a:t>fi </a:t>
            </a:r>
            <a:r>
              <a:rPr lang="en-GB" sz="3600" dirty="0" err="1">
                <a:latin typeface="SutonnyMJ" pitchFamily="2" charset="0"/>
                <a:cs typeface="SutonnyMJ" pitchFamily="2" charset="0"/>
              </a:rPr>
              <a:t>Ges</a:t>
            </a:r>
            <a:r>
              <a:rPr lang="en-GB" sz="3600" dirty="0">
                <a:latin typeface="SutonnyMJ" pitchFamily="2" charset="0"/>
                <a:cs typeface="SutonnyMJ" pitchFamily="2" charset="0"/>
              </a:rPr>
              <a:t> †</a:t>
            </a:r>
            <a:r>
              <a:rPr lang="en-GB" sz="3600" dirty="0" err="1">
                <a:latin typeface="SutonnyMJ" pitchFamily="2" charset="0"/>
                <a:cs typeface="SutonnyMJ" pitchFamily="2" charset="0"/>
              </a:rPr>
              <a:t>fŠZ</a:t>
            </a:r>
            <a:r>
              <a:rPr lang="en-GB" sz="3600" dirty="0">
                <a:latin typeface="SutonnyMJ" pitchFamily="2" charset="0"/>
                <a:cs typeface="SutonnyMJ" pitchFamily="2" charset="0"/>
              </a:rPr>
              <a:t> I </a:t>
            </a:r>
            <a:r>
              <a:rPr lang="en-GB" sz="3600" dirty="0" err="1">
                <a:latin typeface="SutonnyMJ" pitchFamily="2" charset="0"/>
                <a:cs typeface="SutonnyMJ" pitchFamily="2" charset="0"/>
              </a:rPr>
              <a:t>ivmvqwbK</a:t>
            </a:r>
            <a:r>
              <a:rPr lang="en-GB" sz="3600" dirty="0">
                <a:latin typeface="SutonnyMJ" pitchFamily="2" charset="0"/>
                <a:cs typeface="SutonnyMJ" pitchFamily="2" charset="0"/>
              </a:rPr>
              <a:t> ag© </a:t>
            </a:r>
            <a:r>
              <a:rPr lang="en-GB" sz="3600" dirty="0" err="1">
                <a:latin typeface="SutonnyMJ" pitchFamily="2" charset="0"/>
                <a:cs typeface="SutonnyMJ" pitchFamily="2" charset="0"/>
              </a:rPr>
              <a:t>m¤ú‡K©I</a:t>
            </a:r>
            <a:r>
              <a:rPr lang="en-GB" sz="3600" dirty="0">
                <a:latin typeface="SutonnyMJ" pitchFamily="2" charset="0"/>
                <a:cs typeface="SutonnyMJ" pitchFamily="2" charset="0"/>
              </a:rPr>
              <a:t> </a:t>
            </a:r>
            <a:r>
              <a:rPr lang="en-GB" sz="3600" dirty="0" err="1">
                <a:latin typeface="SutonnyMJ" pitchFamily="2" charset="0"/>
                <a:cs typeface="SutonnyMJ" pitchFamily="2" charset="0"/>
              </a:rPr>
              <a:t>fwel¨ØvYx</a:t>
            </a:r>
            <a:r>
              <a:rPr lang="en-GB" sz="3600" dirty="0">
                <a:latin typeface="SutonnyMJ" pitchFamily="2" charset="0"/>
                <a:cs typeface="SutonnyMJ" pitchFamily="2" charset="0"/>
              </a:rPr>
              <a:t> </a:t>
            </a:r>
            <a:r>
              <a:rPr lang="en-GB" sz="3600" dirty="0" err="1">
                <a:latin typeface="SutonnyMJ" pitchFamily="2" charset="0"/>
                <a:cs typeface="SutonnyMJ" pitchFamily="2" charset="0"/>
              </a:rPr>
              <a:t>K‡iwQ‡jb</a:t>
            </a:r>
            <a:r>
              <a:rPr lang="en-GB" sz="3600" dirty="0">
                <a:latin typeface="SutonnyMJ" pitchFamily="2" charset="0"/>
                <a:cs typeface="SutonnyMJ" pitchFamily="2" charset="0"/>
              </a:rPr>
              <a:t>|</a:t>
            </a:r>
            <a:br>
              <a:rPr lang="en-GB" sz="3600" dirty="0">
                <a:latin typeface="SutonnyMJ" pitchFamily="2" charset="0"/>
                <a:cs typeface="SutonnyMJ" pitchFamily="2" charset="0"/>
              </a:rPr>
            </a:br>
            <a:endParaRPr lang="en-GB" sz="3600" dirty="0">
              <a:latin typeface="SutonnyMJ" pitchFamily="2" charset="0"/>
              <a:cs typeface="SutonnyMJ" pitchFamily="2" charset="0"/>
            </a:endParaRPr>
          </a:p>
          <a:p>
            <a:pPr marL="0" indent="0">
              <a:buNone/>
            </a:pPr>
            <a:r>
              <a:rPr lang="en-GB" sz="3600" dirty="0" err="1">
                <a:latin typeface="SutonnyMJ" pitchFamily="2" charset="0"/>
                <a:cs typeface="SutonnyMJ" pitchFamily="2" charset="0"/>
              </a:rPr>
              <a:t>সফলতাঃ</a:t>
            </a:r>
            <a:r>
              <a:rPr lang="en-GB" sz="3600" dirty="0">
                <a:latin typeface="SutonnyMJ" pitchFamily="2" charset="0"/>
                <a:cs typeface="SutonnyMJ" pitchFamily="2" charset="0"/>
              </a:rPr>
              <a:t> </a:t>
            </a:r>
          </a:p>
          <a:p>
            <a:r>
              <a:rPr lang="en-GB" sz="3600" b="0" i="0" u="none" strike="noStrike" baseline="0" dirty="0" err="1">
                <a:latin typeface="SutonnyMJ" pitchFamily="2" charset="0"/>
                <a:cs typeface="SutonnyMJ" pitchFamily="2" charset="0"/>
              </a:rPr>
              <a:t>Avwe</a:t>
            </a:r>
            <a:r>
              <a:rPr lang="en-GB" sz="3600" b="0" i="0" u="none" strike="noStrike" baseline="0" dirty="0">
                <a:latin typeface="SutonnyMJ" pitchFamily="2" charset="0"/>
                <a:cs typeface="SutonnyMJ" pitchFamily="2" charset="0"/>
              </a:rPr>
              <a:t>®‹…Z †</a:t>
            </a:r>
            <a:r>
              <a:rPr lang="en-GB" sz="3600" b="0" i="0" u="none" strike="noStrike" baseline="0" dirty="0" err="1">
                <a:latin typeface="SutonnyMJ" pitchFamily="2" charset="0"/>
                <a:cs typeface="SutonnyMJ" pitchFamily="2" charset="0"/>
              </a:rPr>
              <a:t>gŠjmg</a:t>
            </a:r>
            <a:r>
              <a:rPr lang="en-GB" sz="3600" b="0" i="0" u="none" strike="noStrike" baseline="0" dirty="0">
                <a:latin typeface="SutonnyMJ" pitchFamily="2" charset="0"/>
                <a:cs typeface="SutonnyMJ" pitchFamily="2" charset="0"/>
              </a:rPr>
              <a:t>~‡</a:t>
            </a:r>
            <a:r>
              <a:rPr lang="en-GB" sz="3600" b="0" i="0" u="none" strike="noStrike" baseline="0" dirty="0" err="1">
                <a:latin typeface="SutonnyMJ" pitchFamily="2" charset="0"/>
                <a:cs typeface="SutonnyMJ" pitchFamily="2" charset="0"/>
              </a:rPr>
              <a:t>ni</a:t>
            </a:r>
            <a:r>
              <a:rPr lang="en-GB" sz="3600" b="0" i="0" u="none" strike="noStrike" baseline="0" dirty="0">
                <a:latin typeface="SutonnyMJ" pitchFamily="2" charset="0"/>
                <a:cs typeface="SutonnyMJ" pitchFamily="2" charset="0"/>
              </a:rPr>
              <a:t> ag© †</a:t>
            </a:r>
            <a:r>
              <a:rPr lang="en-GB" sz="3600" b="0" i="0" u="none" strike="noStrike" baseline="0" dirty="0" err="1">
                <a:latin typeface="SutonnyMJ" pitchFamily="2" charset="0"/>
                <a:cs typeface="SutonnyMJ" pitchFamily="2" charset="0"/>
              </a:rPr>
              <a:t>g‡Ûwj‡di</a:t>
            </a:r>
            <a:r>
              <a:rPr lang="en-GB" sz="3600" b="0" i="0" u="none" strike="noStrike" baseline="0" dirty="0">
                <a:latin typeface="SutonnyMJ" pitchFamily="2" charset="0"/>
                <a:cs typeface="SutonnyMJ" pitchFamily="2" charset="0"/>
              </a:rPr>
              <a:t> </a:t>
            </a:r>
            <a:r>
              <a:rPr lang="en-GB" sz="3600" b="0" i="0" u="none" strike="noStrike" baseline="0" dirty="0" err="1">
                <a:latin typeface="SutonnyMJ" pitchFamily="2" charset="0"/>
                <a:cs typeface="SutonnyMJ" pitchFamily="2" charset="0"/>
              </a:rPr>
              <a:t>fwel¨ØvYxiB</a:t>
            </a:r>
            <a:r>
              <a:rPr lang="en-GB" sz="3600" b="0" i="0" u="none" strike="noStrike" baseline="0" dirty="0">
                <a:latin typeface="SutonnyMJ" pitchFamily="2" charset="0"/>
                <a:cs typeface="SutonnyMJ" pitchFamily="2" charset="0"/>
              </a:rPr>
              <a:t> </a:t>
            </a:r>
            <a:r>
              <a:rPr lang="en-GB" sz="3600" b="0" i="0" u="none" strike="noStrike" baseline="0" dirty="0" err="1">
                <a:latin typeface="SutonnyMJ" pitchFamily="2" charset="0"/>
                <a:cs typeface="SutonnyMJ" pitchFamily="2" charset="0"/>
              </a:rPr>
              <a:t>Abyiƒc</a:t>
            </a:r>
            <a:r>
              <a:rPr lang="en-GB" sz="3600" b="0" i="0" u="none" strike="noStrike" baseline="0" dirty="0">
                <a:latin typeface="SutonnyMJ" pitchFamily="2" charset="0"/>
                <a:cs typeface="SutonnyMJ" pitchFamily="2" charset="0"/>
              </a:rPr>
              <a:t>|</a:t>
            </a:r>
          </a:p>
          <a:p>
            <a:endParaRPr lang="en-GB" sz="3600" dirty="0">
              <a:latin typeface="SutonnyMJ" pitchFamily="2" charset="0"/>
              <a:cs typeface="SutonnyMJ" pitchFamily="2" charset="0"/>
            </a:endParaRPr>
          </a:p>
        </p:txBody>
      </p:sp>
    </p:spTree>
    <p:extLst>
      <p:ext uri="{BB962C8B-B14F-4D97-AF65-F5344CB8AC3E}">
        <p14:creationId xmlns:p14="http://schemas.microsoft.com/office/powerpoint/2010/main" val="42839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88793-24E1-4B27-96C7-BD0EE3038D35}"/>
              </a:ext>
            </a:extLst>
          </p:cNvPr>
          <p:cNvSpPr>
            <a:spLocks noGrp="1"/>
          </p:cNvSpPr>
          <p:nvPr>
            <p:ph type="title"/>
          </p:nvPr>
        </p:nvSpPr>
        <p:spPr/>
        <p:txBody>
          <a:bodyPr/>
          <a:lstStyle/>
          <a:p>
            <a:endParaRPr lang="en-GB" dirty="0"/>
          </a:p>
        </p:txBody>
      </p:sp>
      <p:pic>
        <p:nvPicPr>
          <p:cNvPr id="6" name="Content Placeholder 5" descr="Table&#10;&#10;Description automatically generated">
            <a:extLst>
              <a:ext uri="{FF2B5EF4-FFF2-40B4-BE49-F238E27FC236}">
                <a16:creationId xmlns:a16="http://schemas.microsoft.com/office/drawing/2014/main" id="{E4286055-3F20-47A9-BEF5-9FEBA25EBC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418142" cy="6858001"/>
          </a:xfrm>
        </p:spPr>
      </p:pic>
    </p:spTree>
    <p:extLst>
      <p:ext uri="{BB962C8B-B14F-4D97-AF65-F5344CB8AC3E}">
        <p14:creationId xmlns:p14="http://schemas.microsoft.com/office/powerpoint/2010/main" val="83569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44" name="Straight Connector 4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0" name="Oval 4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60" name="Straight Connector 5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65" name="Rectangle 6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8" name="Straight Connector 6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47EA58A-7119-463B-BA23-57EA3E96C89E}"/>
              </a:ext>
            </a:extLst>
          </p:cNvPr>
          <p:cNvSpPr>
            <a:spLocks noGrp="1"/>
          </p:cNvSpPr>
          <p:nvPr>
            <p:ph type="title"/>
          </p:nvPr>
        </p:nvSpPr>
        <p:spPr>
          <a:xfrm>
            <a:off x="630936" y="495992"/>
            <a:ext cx="4195140" cy="5638831"/>
          </a:xfrm>
          <a:noFill/>
        </p:spPr>
        <p:txBody>
          <a:bodyPr anchor="ctr">
            <a:normAutofit/>
          </a:bodyPr>
          <a:lstStyle/>
          <a:p>
            <a:r>
              <a:rPr lang="en-GB" sz="3000" b="0" i="0" u="none" strike="noStrike" baseline="0">
                <a:latin typeface="SutonnyMJ" pitchFamily="2" charset="0"/>
                <a:cs typeface="SutonnyMJ" pitchFamily="2" charset="0"/>
              </a:rPr>
              <a:t>পর্যায়সুত্রঃ Ò†gŠjmg~‡ni †fŠZ I ivmvqwbK</a:t>
            </a:r>
            <a:r>
              <a:rPr lang="en-GB" sz="3000">
                <a:latin typeface="SutonnyMJ" pitchFamily="2" charset="0"/>
                <a:cs typeface="SutonnyMJ" pitchFamily="2" charset="0"/>
              </a:rPr>
              <a:t> </a:t>
            </a:r>
            <a:r>
              <a:rPr lang="en-GB" sz="3000" b="0" i="0" u="none" strike="noStrike" baseline="0">
                <a:latin typeface="SutonnyMJ" pitchFamily="2" charset="0"/>
                <a:cs typeface="SutonnyMJ" pitchFamily="2" charset="0"/>
              </a:rPr>
              <a:t>ag© G‡`i cvigvYweK fi cwieZ©‡bi mv‡_ mv‡_ ch©vয়ক্রমে AvewZ©Z nq|Ó</a:t>
            </a:r>
            <a:br>
              <a:rPr lang="en-GB" sz="3000" b="0" i="0" u="none" strike="noStrike" baseline="0">
                <a:latin typeface="SutonnyMJ" pitchFamily="2" charset="0"/>
                <a:cs typeface="SutonnyMJ" pitchFamily="2" charset="0"/>
              </a:rPr>
            </a:br>
            <a:r>
              <a:rPr lang="en-GB" sz="3000" b="0" i="0" u="none" strike="noStrike" baseline="0">
                <a:latin typeface="SutonnyMJ" pitchFamily="2" charset="0"/>
                <a:cs typeface="SutonnyMJ" pitchFamily="2" charset="0"/>
              </a:rPr>
              <a:t>ব্যাখ্যাঃ wewfন্ন †gŠj‡K G‡`i cvigvYweK f‡ii ewa©Z </a:t>
            </a:r>
            <a:r>
              <a:rPr lang="en-US" sz="3000">
                <a:latin typeface="SutonnyMJ" pitchFamily="2" charset="0"/>
                <a:cs typeface="SutonnyMJ" pitchFamily="2" charset="0"/>
              </a:rPr>
              <a:t>ক্রমে</a:t>
            </a:r>
            <a:r>
              <a:rPr lang="en-GB" sz="3000" b="0" i="0" u="none" strike="noStrike" baseline="0">
                <a:latin typeface="SutonnyMJ" pitchFamily="2" charset="0"/>
                <a:cs typeface="SutonnyMJ" pitchFamily="2" charset="0"/>
              </a:rPr>
              <a:t> Abyhvqx mvRv‡bv n‡j</a:t>
            </a:r>
            <a:r>
              <a:rPr lang="en-GB" sz="3000">
                <a:latin typeface="SutonnyMJ" pitchFamily="2" charset="0"/>
                <a:cs typeface="SutonnyMJ" pitchFamily="2" charset="0"/>
              </a:rPr>
              <a:t> </a:t>
            </a:r>
            <a:r>
              <a:rPr lang="en-GB" sz="3000" b="0" i="0" u="none" strike="noStrike" baseline="0">
                <a:latin typeface="SutonnyMJ" pitchFamily="2" charset="0"/>
                <a:cs typeface="SutonnyMJ" pitchFamily="2" charset="0"/>
              </a:rPr>
              <a:t>wbw`©ó e¨eavb ci ci Abyiƒc ¸Yv¸b m</a:t>
            </a:r>
            <a:r>
              <a:rPr lang="en-GB" sz="3000">
                <a:latin typeface="SutonnyMJ" pitchFamily="2" charset="0"/>
                <a:cs typeface="SutonnyMJ" pitchFamily="2" charset="0"/>
              </a:rPr>
              <a:t>ম্পন্ন</a:t>
            </a:r>
            <a:r>
              <a:rPr lang="en-GB" sz="3000" b="0" i="0" u="none" strike="noStrike" baseline="0">
                <a:latin typeface="SutonnyMJ" pitchFamily="2" charset="0"/>
                <a:cs typeface="SutonnyMJ" pitchFamily="2" charset="0"/>
              </a:rPr>
              <a:t> †gŠ‡ji c~bive„wË NU‡e|</a:t>
            </a:r>
            <a:endParaRPr lang="en-GB" sz="3000"/>
          </a:p>
        </p:txBody>
      </p:sp>
      <p:graphicFrame>
        <p:nvGraphicFramePr>
          <p:cNvPr id="35" name="Content Placeholder 2">
            <a:extLst>
              <a:ext uri="{FF2B5EF4-FFF2-40B4-BE49-F238E27FC236}">
                <a16:creationId xmlns:a16="http://schemas.microsoft.com/office/drawing/2014/main" id="{8C6EA871-AF18-EA96-8365-092F519E8E35}"/>
              </a:ext>
            </a:extLst>
          </p:cNvPr>
          <p:cNvGraphicFramePr>
            <a:graphicFrameLocks noGrp="1"/>
          </p:cNvGraphicFramePr>
          <p:nvPr>
            <p:ph idx="1"/>
            <p:extLst>
              <p:ext uri="{D42A27DB-BD31-4B8C-83A1-F6EECF244321}">
                <p14:modId xmlns:p14="http://schemas.microsoft.com/office/powerpoint/2010/main" val="401066381"/>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05861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0" name="Rectangle 29">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CCC916-91A6-4EA9-824C-0DB62C0C226F}"/>
              </a:ext>
            </a:extLst>
          </p:cNvPr>
          <p:cNvSpPr>
            <a:spLocks noGrp="1"/>
          </p:cNvSpPr>
          <p:nvPr>
            <p:ph type="title"/>
          </p:nvPr>
        </p:nvSpPr>
        <p:spPr>
          <a:xfrm>
            <a:off x="992206" y="1608667"/>
            <a:ext cx="2823275" cy="4501127"/>
          </a:xfrm>
        </p:spPr>
        <p:txBody>
          <a:bodyPr anchor="t">
            <a:normAutofit/>
          </a:bodyPr>
          <a:lstStyle/>
          <a:p>
            <a:pPr algn="r"/>
            <a:r>
              <a:rPr lang="en-GB" sz="3200" b="1" i="1" u="none" strike="noStrike" baseline="0" dirty="0" err="1">
                <a:solidFill>
                  <a:srgbClr val="FFFFFF"/>
                </a:solidFill>
                <a:latin typeface="SutonnyMJ-Bold"/>
              </a:rPr>
              <a:t>AvaywbK</a:t>
            </a:r>
            <a:r>
              <a:rPr lang="en-GB" sz="3200" b="1" i="1" u="none" strike="noStrike" baseline="0" dirty="0">
                <a:solidFill>
                  <a:srgbClr val="FFFFFF"/>
                </a:solidFill>
                <a:latin typeface="SutonnyMJ-Bold"/>
              </a:rPr>
              <a:t> </a:t>
            </a:r>
            <a:r>
              <a:rPr lang="en-GB" sz="3200" b="1" i="1" u="none" strike="noStrike" baseline="0" dirty="0" err="1">
                <a:solidFill>
                  <a:srgbClr val="FFFFFF"/>
                </a:solidFill>
                <a:latin typeface="SutonnyMJ-Bold"/>
              </a:rPr>
              <a:t>ch©vq</a:t>
            </a:r>
            <a:r>
              <a:rPr lang="en-GB" sz="3200" b="1" i="1" u="none" strike="noStrike" baseline="0" dirty="0">
                <a:solidFill>
                  <a:srgbClr val="FFFFFF"/>
                </a:solidFill>
                <a:latin typeface="SutonnyMJ-Bold"/>
              </a:rPr>
              <a:t> </a:t>
            </a:r>
            <a:r>
              <a:rPr lang="en-GB" sz="3200" b="1" i="1" u="none" strike="noStrike" baseline="0" dirty="0" err="1">
                <a:solidFill>
                  <a:srgbClr val="FFFFFF"/>
                </a:solidFill>
                <a:latin typeface="SutonnyMJ-Bold"/>
              </a:rPr>
              <a:t>m~Î</a:t>
            </a:r>
            <a:r>
              <a:rPr lang="en-GB" sz="3200" b="1" i="1" u="none" strike="noStrike" baseline="0" dirty="0">
                <a:solidFill>
                  <a:srgbClr val="FFFFFF"/>
                </a:solidFill>
                <a:latin typeface="SutonnyMJ-Bold"/>
              </a:rPr>
              <a:t> : </a:t>
            </a:r>
            <a:r>
              <a:rPr lang="en-GB" sz="3200" i="1" dirty="0" err="1">
                <a:solidFill>
                  <a:srgbClr val="FFFFFF"/>
                </a:solidFill>
                <a:latin typeface="SutonnyMJ" pitchFamily="2" charset="0"/>
              </a:rPr>
              <a:t>বিভিন্ন</a:t>
            </a:r>
            <a:r>
              <a:rPr lang="en-GB" sz="3200" b="0" i="1" u="none" strike="noStrike" baseline="0" dirty="0">
                <a:solidFill>
                  <a:srgbClr val="FFFFFF"/>
                </a:solidFill>
                <a:latin typeface="SutonnyMJ" pitchFamily="2" charset="0"/>
              </a:rPr>
              <a:t> †</a:t>
            </a:r>
            <a:r>
              <a:rPr lang="en-GB" sz="3200" b="0" i="1" u="none" strike="noStrike" baseline="0" dirty="0" err="1">
                <a:solidFill>
                  <a:srgbClr val="FFFFFF"/>
                </a:solidFill>
                <a:latin typeface="SutonnyMJ" pitchFamily="2" charset="0"/>
              </a:rPr>
              <a:t>gŠ‡ji</a:t>
            </a:r>
            <a:r>
              <a:rPr lang="en-GB" sz="3200" b="0" i="1" u="none" strike="noStrike" baseline="0" dirty="0">
                <a:solidFill>
                  <a:srgbClr val="FFFFFF"/>
                </a:solidFill>
                <a:latin typeface="SutonnyMJ" pitchFamily="2" charset="0"/>
              </a:rPr>
              <a:t> †</a:t>
            </a:r>
            <a:r>
              <a:rPr lang="en-GB" sz="3200" b="0" i="1" u="none" strike="noStrike" baseline="0" dirty="0" err="1">
                <a:solidFill>
                  <a:srgbClr val="FFFFFF"/>
                </a:solidFill>
                <a:latin typeface="SutonnyMJ" pitchFamily="2" charset="0"/>
              </a:rPr>
              <a:t>fŠZ</a:t>
            </a:r>
            <a:r>
              <a:rPr lang="en-GB" sz="3200" b="0" i="1" u="none" strike="noStrike" baseline="0" dirty="0">
                <a:solidFill>
                  <a:srgbClr val="FFFFFF"/>
                </a:solidFill>
                <a:latin typeface="SutonnyMJ" pitchFamily="2" charset="0"/>
              </a:rPr>
              <a:t> I </a:t>
            </a:r>
            <a:r>
              <a:rPr lang="en-GB" sz="3200" b="0" i="1" u="none" strike="noStrike" baseline="0" dirty="0" err="1">
                <a:solidFill>
                  <a:srgbClr val="FFFFFF"/>
                </a:solidFill>
                <a:latin typeface="SutonnyMJ" pitchFamily="2" charset="0"/>
              </a:rPr>
              <a:t>ivmvqwbK</a:t>
            </a:r>
            <a:r>
              <a:rPr lang="en-GB" sz="3200" b="0" i="1" u="none" strike="noStrike" baseline="0" dirty="0">
                <a:solidFill>
                  <a:srgbClr val="FFFFFF"/>
                </a:solidFill>
                <a:latin typeface="SutonnyMJ" pitchFamily="2" charset="0"/>
              </a:rPr>
              <a:t> </a:t>
            </a:r>
            <a:r>
              <a:rPr lang="en-GB" sz="3200" b="0" i="1" u="none" strike="noStrike" baseline="0" dirty="0" err="1">
                <a:solidFill>
                  <a:srgbClr val="FFFFFF"/>
                </a:solidFill>
                <a:latin typeface="SutonnyMJ" pitchFamily="2" charset="0"/>
              </a:rPr>
              <a:t>ag©vewj</a:t>
            </a:r>
            <a:r>
              <a:rPr lang="en-GB" sz="3200" b="0" i="1" u="none" strike="noStrike" baseline="0" dirty="0">
                <a:solidFill>
                  <a:srgbClr val="FFFFFF"/>
                </a:solidFill>
                <a:latin typeface="SutonnyMJ" pitchFamily="2" charset="0"/>
              </a:rPr>
              <a:t> </a:t>
            </a:r>
            <a:r>
              <a:rPr lang="en-GB" sz="3200" b="0" i="1" u="none" strike="noStrike" baseline="0" dirty="0" err="1">
                <a:solidFill>
                  <a:srgbClr val="FFFFFF"/>
                </a:solidFill>
                <a:latin typeface="SutonnyMJ" pitchFamily="2" charset="0"/>
              </a:rPr>
              <a:t>Zv</a:t>
            </a:r>
            <a:r>
              <a:rPr lang="en-GB" sz="3200" b="0" i="1" u="none" strike="noStrike" baseline="0" dirty="0">
                <a:solidFill>
                  <a:srgbClr val="FFFFFF"/>
                </a:solidFill>
                <a:latin typeface="SutonnyMJ" pitchFamily="2" charset="0"/>
              </a:rPr>
              <a:t>‡`</a:t>
            </a:r>
            <a:r>
              <a:rPr lang="en-GB" sz="3200" b="0" i="1" u="none" strike="noStrike" baseline="0" dirty="0" err="1">
                <a:solidFill>
                  <a:srgbClr val="FFFFFF"/>
                </a:solidFill>
                <a:latin typeface="SutonnyMJ" pitchFamily="2" charset="0"/>
              </a:rPr>
              <a:t>i</a:t>
            </a:r>
            <a:r>
              <a:rPr lang="en-GB" sz="3200" b="0" i="1" u="none" strike="noStrike" baseline="0" dirty="0">
                <a:solidFill>
                  <a:srgbClr val="FFFFFF"/>
                </a:solidFill>
                <a:latin typeface="SutonnyMJ" pitchFamily="2" charset="0"/>
              </a:rPr>
              <a:t> </a:t>
            </a:r>
            <a:r>
              <a:rPr lang="en-GB" sz="3200" b="0" i="1" u="none" strike="noStrike" baseline="0" dirty="0" err="1">
                <a:solidFill>
                  <a:srgbClr val="FFFFFF"/>
                </a:solidFill>
                <a:latin typeface="SutonnyMJ" pitchFamily="2" charset="0"/>
              </a:rPr>
              <a:t>cvigvYweK</a:t>
            </a:r>
            <a:r>
              <a:rPr lang="en-GB" sz="3200" b="0" i="1" u="none" strike="noStrike" baseline="0" dirty="0">
                <a:solidFill>
                  <a:srgbClr val="FFFFFF"/>
                </a:solidFill>
                <a:latin typeface="SutonnyMJ" pitchFamily="2" charset="0"/>
              </a:rPr>
              <a:t> </a:t>
            </a:r>
            <a:r>
              <a:rPr lang="en-GB" sz="3200" b="0" i="1" u="none" strike="noStrike" baseline="0" dirty="0" err="1">
                <a:solidFill>
                  <a:srgbClr val="FFFFFF"/>
                </a:solidFill>
                <a:latin typeface="SutonnyMJ" pitchFamily="2" charset="0"/>
              </a:rPr>
              <a:t>msL¨v</a:t>
            </a:r>
            <a:r>
              <a:rPr lang="en-GB" sz="3200" b="0" i="1" u="none" strike="noStrike" baseline="0" dirty="0">
                <a:solidFill>
                  <a:srgbClr val="FFFFFF"/>
                </a:solidFill>
                <a:latin typeface="SutonnyMJ" pitchFamily="2" charset="0"/>
              </a:rPr>
              <a:t> </a:t>
            </a:r>
            <a:r>
              <a:rPr lang="en-GB" sz="3200" b="0" i="1" u="none" strike="noStrike" baseline="0" dirty="0" err="1">
                <a:solidFill>
                  <a:srgbClr val="FFFFFF"/>
                </a:solidFill>
                <a:latin typeface="SutonnyMJ" pitchFamily="2" charset="0"/>
              </a:rPr>
              <a:t>e„w×i</a:t>
            </a:r>
            <a:r>
              <a:rPr lang="en-GB" sz="3200" b="0" i="1" u="none" strike="noStrike" baseline="0" dirty="0">
                <a:solidFill>
                  <a:srgbClr val="FFFFFF"/>
                </a:solidFill>
                <a:latin typeface="SutonnyMJ" pitchFamily="2" charset="0"/>
              </a:rPr>
              <a:t> mv‡_ </a:t>
            </a:r>
            <a:r>
              <a:rPr lang="en-GB" sz="3200" b="0" i="1" u="none" strike="noStrike" baseline="0" dirty="0" err="1">
                <a:solidFill>
                  <a:srgbClr val="FFFFFF"/>
                </a:solidFill>
                <a:latin typeface="SutonnyMJ" pitchFamily="2" charset="0"/>
              </a:rPr>
              <a:t>ch©vq</a:t>
            </a:r>
            <a:r>
              <a:rPr lang="en-US" sz="3200" i="1" dirty="0" err="1">
                <a:solidFill>
                  <a:srgbClr val="FFFFFF"/>
                </a:solidFill>
                <a:latin typeface="SutonnyMJ" pitchFamily="2" charset="0"/>
              </a:rPr>
              <a:t>ক্রমে</a:t>
            </a:r>
            <a:r>
              <a:rPr lang="en-GB" sz="3200" i="1" dirty="0">
                <a:solidFill>
                  <a:srgbClr val="FFFFFF"/>
                </a:solidFill>
                <a:latin typeface="SutonnyMJ" pitchFamily="2" charset="0"/>
              </a:rPr>
              <a:t> </a:t>
            </a:r>
            <a:r>
              <a:rPr lang="en-GB" sz="3200" b="0" i="1" u="none" strike="noStrike" baseline="0" dirty="0" err="1">
                <a:solidFill>
                  <a:srgbClr val="FFFFFF"/>
                </a:solidFill>
                <a:latin typeface="SutonnyMJ" pitchFamily="2" charset="0"/>
              </a:rPr>
              <a:t>AvewZ©Z</a:t>
            </a:r>
            <a:r>
              <a:rPr lang="en-GB" sz="3200" b="0" i="1" u="none" strike="noStrike" baseline="0" dirty="0">
                <a:solidFill>
                  <a:srgbClr val="FFFFFF"/>
                </a:solidFill>
                <a:latin typeface="SutonnyMJ" pitchFamily="2" charset="0"/>
              </a:rPr>
              <a:t> nq|</a:t>
            </a:r>
            <a:endParaRPr lang="en-GB" sz="3200" dirty="0">
              <a:solidFill>
                <a:srgbClr val="FFFFFF"/>
              </a:solidFill>
            </a:endParaRPr>
          </a:p>
        </p:txBody>
      </p:sp>
      <p:sp>
        <p:nvSpPr>
          <p:cNvPr id="3" name="Content Placeholder 2">
            <a:extLst>
              <a:ext uri="{FF2B5EF4-FFF2-40B4-BE49-F238E27FC236}">
                <a16:creationId xmlns:a16="http://schemas.microsoft.com/office/drawing/2014/main" id="{D5F0DC7C-2D96-471F-A73F-09B845F98F6B}"/>
              </a:ext>
            </a:extLst>
          </p:cNvPr>
          <p:cNvSpPr>
            <a:spLocks noGrp="1"/>
          </p:cNvSpPr>
          <p:nvPr>
            <p:ph sz="half" idx="1"/>
          </p:nvPr>
        </p:nvSpPr>
        <p:spPr>
          <a:xfrm>
            <a:off x="4547698" y="1608667"/>
            <a:ext cx="3421958" cy="4501127"/>
          </a:xfrm>
        </p:spPr>
        <p:txBody>
          <a:bodyPr>
            <a:normAutofit/>
          </a:bodyPr>
          <a:lstStyle/>
          <a:p>
            <a:r>
              <a:rPr lang="en-GB" sz="2400" b="1" i="1" u="none" strike="noStrike" baseline="0" dirty="0" err="1">
                <a:latin typeface="SutonnyMJ-Bold"/>
              </a:rPr>
              <a:t>me©vaywbK</a:t>
            </a:r>
            <a:r>
              <a:rPr lang="en-GB" sz="2400" b="1" i="1" u="none" strike="noStrike" baseline="0" dirty="0">
                <a:latin typeface="SutonnyMJ-Bold"/>
              </a:rPr>
              <a:t> </a:t>
            </a:r>
            <a:r>
              <a:rPr lang="en-GB" sz="2400" b="1" i="1" u="none" strike="noStrike" baseline="0" dirty="0" err="1">
                <a:latin typeface="SutonnyMJ-Bold"/>
              </a:rPr>
              <a:t>ch©vq</a:t>
            </a:r>
            <a:r>
              <a:rPr lang="en-GB" sz="2400" b="1" i="1" u="none" strike="noStrike" baseline="0" dirty="0">
                <a:latin typeface="SutonnyMJ-Bold"/>
              </a:rPr>
              <a:t> </a:t>
            </a:r>
            <a:r>
              <a:rPr lang="en-GB" sz="2400" b="1" i="1" u="none" strike="noStrike" baseline="0" dirty="0" err="1">
                <a:latin typeface="SutonnyMJ-Bold"/>
              </a:rPr>
              <a:t>mviwY</a:t>
            </a:r>
            <a:r>
              <a:rPr lang="en-GB" sz="2400" b="1" i="1" u="none" strike="noStrike" baseline="0" dirty="0">
                <a:latin typeface="SutonnyMJ-Bold"/>
              </a:rPr>
              <a:t> : </a:t>
            </a:r>
          </a:p>
          <a:p>
            <a:r>
              <a:rPr lang="en-GB" sz="2400" b="0" i="1" u="none" strike="noStrike" baseline="0" dirty="0">
                <a:latin typeface="SutonnyMJ" pitchFamily="2" charset="0"/>
              </a:rPr>
              <a:t>1989 </a:t>
            </a:r>
            <a:r>
              <a:rPr lang="en-GB" sz="2400" b="0" i="1" u="none" strike="noStrike" baseline="0" dirty="0" err="1">
                <a:latin typeface="SutonnyMJ" pitchFamily="2" charset="0"/>
              </a:rPr>
              <a:t>wLªóv‡ã</a:t>
            </a:r>
            <a:r>
              <a:rPr lang="en-GB" sz="2400" b="0" i="1" u="none" strike="noStrike" baseline="0" dirty="0">
                <a:latin typeface="SutonnyMJ" pitchFamily="2" charset="0"/>
              </a:rPr>
              <a:t> </a:t>
            </a:r>
            <a:r>
              <a:rPr lang="en-GB" sz="2400" b="0" i="0" u="none" strike="noStrike" baseline="0" dirty="0">
                <a:latin typeface="TimesNewRomanPSMT"/>
              </a:rPr>
              <a:t>IUPAC </a:t>
            </a:r>
            <a:r>
              <a:rPr lang="en-GB" sz="2400" b="0" i="1" u="none" strike="noStrike" baseline="0" dirty="0" err="1">
                <a:latin typeface="SutonnyMJ" pitchFamily="2" charset="0"/>
              </a:rPr>
              <a:t>Aby‡gvw`Z</a:t>
            </a:r>
            <a:r>
              <a:rPr lang="en-GB" sz="2400" b="0" i="1" u="none" strike="noStrike" baseline="0" dirty="0">
                <a:latin typeface="SutonnyMJ" pitchFamily="2" charset="0"/>
              </a:rPr>
              <a:t> </a:t>
            </a:r>
            <a:r>
              <a:rPr lang="en-GB" sz="2400" b="0" i="1" u="none" strike="noStrike" baseline="0" dirty="0" err="1">
                <a:latin typeface="SutonnyMJ" pitchFamily="2" charset="0"/>
              </a:rPr>
              <a:t>ch©vq</a:t>
            </a:r>
            <a:r>
              <a:rPr lang="en-GB" sz="2400" b="0" i="1" u="none" strike="noStrike" baseline="0" dirty="0">
                <a:latin typeface="SutonnyMJ" pitchFamily="2" charset="0"/>
              </a:rPr>
              <a:t> </a:t>
            </a:r>
            <a:r>
              <a:rPr lang="en-GB" sz="2400" b="0" i="1" u="none" strike="noStrike" baseline="0" dirty="0" err="1">
                <a:latin typeface="SutonnyMJ" pitchFamily="2" charset="0"/>
              </a:rPr>
              <a:t>mviwY‡Z</a:t>
            </a:r>
            <a:r>
              <a:rPr lang="en-GB" sz="2400" b="0" i="1" u="none" strike="noStrike" baseline="0" dirty="0">
                <a:latin typeface="SutonnyMJ" pitchFamily="2" charset="0"/>
              </a:rPr>
              <a:t> </a:t>
            </a:r>
            <a:r>
              <a:rPr lang="en-GB" sz="2400" b="0" i="1" u="none" strike="noStrike" baseline="0" dirty="0" err="1">
                <a:latin typeface="SutonnyMJ" pitchFamily="2" charset="0"/>
              </a:rPr>
              <a:t>mvZwU</a:t>
            </a:r>
            <a:r>
              <a:rPr lang="en-GB" sz="2400" b="0" i="1" u="none" strike="noStrike" baseline="0" dirty="0">
                <a:latin typeface="SutonnyMJ" pitchFamily="2" charset="0"/>
              </a:rPr>
              <a:t> </a:t>
            </a:r>
            <a:r>
              <a:rPr lang="en-GB" sz="2400" b="0" i="1" u="none" strike="noStrike" baseline="0" dirty="0" err="1">
                <a:latin typeface="SutonnyMJ" pitchFamily="2" charset="0"/>
              </a:rPr>
              <a:t>ch©vq</a:t>
            </a:r>
            <a:r>
              <a:rPr lang="en-GB" sz="2400" b="0" i="1" u="none" strike="noStrike" baseline="0" dirty="0">
                <a:latin typeface="SutonnyMJ" pitchFamily="2" charset="0"/>
              </a:rPr>
              <a:t> I </a:t>
            </a:r>
            <a:r>
              <a:rPr lang="en-GB" sz="2400" b="0" i="1" u="none" strike="noStrike" baseline="0" dirty="0" err="1">
                <a:latin typeface="SutonnyMJ" pitchFamily="2" charset="0"/>
              </a:rPr>
              <a:t>AvVviwU</a:t>
            </a:r>
            <a:r>
              <a:rPr lang="en-GB" sz="2400" b="0" i="1" u="none" strike="noStrike" baseline="0" dirty="0">
                <a:latin typeface="SutonnyMJ" pitchFamily="2" charset="0"/>
              </a:rPr>
              <a:t> </a:t>
            </a:r>
            <a:r>
              <a:rPr lang="en-GB" sz="2400" b="0" i="1" u="none" strike="noStrike" baseline="0" dirty="0" err="1">
                <a:latin typeface="SutonnyMJ" pitchFamily="2" charset="0"/>
              </a:rPr>
              <a:t>MÖæc</a:t>
            </a:r>
            <a:r>
              <a:rPr lang="en-GB" sz="2400" b="0" i="1" u="none" strike="noStrike" baseline="0" dirty="0">
                <a:latin typeface="SutonnyMJ" pitchFamily="2" charset="0"/>
              </a:rPr>
              <a:t> </a:t>
            </a:r>
            <a:r>
              <a:rPr lang="en-GB" sz="2400" b="0" i="1" u="none" strike="noStrike" baseline="0" dirty="0" err="1">
                <a:latin typeface="SutonnyMJ" pitchFamily="2" charset="0"/>
              </a:rPr>
              <a:t>Bs‡iwR</a:t>
            </a:r>
            <a:r>
              <a:rPr lang="en-GB" sz="2400" i="1" dirty="0">
                <a:latin typeface="SutonnyMJ" pitchFamily="2" charset="0"/>
              </a:rPr>
              <a:t> </a:t>
            </a:r>
            <a:r>
              <a:rPr lang="en-GB" sz="2400" b="0" i="1" u="none" strike="noStrike" baseline="0" dirty="0" err="1">
                <a:latin typeface="SutonnyMJ" pitchFamily="2" charset="0"/>
              </a:rPr>
              <a:t>msL¨vq</a:t>
            </a:r>
            <a:r>
              <a:rPr lang="en-GB" sz="2400" b="0" i="1" u="none" strike="noStrike" baseline="0" dirty="0">
                <a:latin typeface="SutonnyMJ" pitchFamily="2" charset="0"/>
              </a:rPr>
              <a:t> </a:t>
            </a:r>
            <a:r>
              <a:rPr lang="en-GB" sz="2400" b="0" i="1" u="none" strike="noStrike" baseline="0" dirty="0" err="1">
                <a:latin typeface="SutonnyMJ" pitchFamily="2" charset="0"/>
              </a:rPr>
              <a:t>wPwýZ</a:t>
            </a:r>
            <a:r>
              <a:rPr lang="en-GB" sz="2400" b="0" i="1" u="none" strike="noStrike" baseline="0" dirty="0">
                <a:latin typeface="SutonnyMJ" pitchFamily="2" charset="0"/>
              </a:rPr>
              <a:t> </a:t>
            </a:r>
            <a:r>
              <a:rPr lang="en-GB" sz="2400" b="0" i="1" u="none" strike="noStrike" baseline="0" dirty="0" err="1">
                <a:latin typeface="SutonnyMJ" pitchFamily="2" charset="0"/>
              </a:rPr>
              <a:t>Kiv</a:t>
            </a:r>
            <a:r>
              <a:rPr lang="en-GB" sz="2400" b="0" i="1" u="none" strike="noStrike" baseline="0" dirty="0">
                <a:latin typeface="SutonnyMJ" pitchFamily="2" charset="0"/>
              </a:rPr>
              <a:t> </a:t>
            </a:r>
            <a:r>
              <a:rPr lang="en-GB" sz="2400" b="0" i="1" u="none" strike="noStrike" baseline="0" dirty="0" err="1">
                <a:latin typeface="SutonnyMJ" pitchFamily="2" charset="0"/>
              </a:rPr>
              <a:t>n‡q‡Q</a:t>
            </a:r>
            <a:r>
              <a:rPr lang="en-GB" sz="2400" b="0" i="1" u="none" strike="noStrike" baseline="0" dirty="0">
                <a:latin typeface="SutonnyMJ" pitchFamily="2" charset="0"/>
              </a:rPr>
              <a:t>| </a:t>
            </a:r>
          </a:p>
          <a:p>
            <a:r>
              <a:rPr lang="en-GB" sz="2400" b="0" i="1" u="none" strike="noStrike" baseline="0" dirty="0" err="1">
                <a:latin typeface="SutonnyMJ" pitchFamily="2" charset="0"/>
              </a:rPr>
              <a:t>mviwYi</a:t>
            </a:r>
            <a:r>
              <a:rPr lang="en-GB" sz="2400" b="0" i="1" u="none" strike="noStrike" baseline="0" dirty="0">
                <a:latin typeface="SutonnyMJ" pitchFamily="2" charset="0"/>
              </a:rPr>
              <a:t> </a:t>
            </a:r>
            <a:r>
              <a:rPr lang="en-GB" sz="2400" b="0" i="1" u="none" strike="noStrike" baseline="0" dirty="0" err="1">
                <a:latin typeface="SutonnyMJ" pitchFamily="2" charset="0"/>
              </a:rPr>
              <a:t>wb‡P</a:t>
            </a:r>
            <a:r>
              <a:rPr lang="en-GB" sz="2400" b="0" i="1" u="none" strike="noStrike" baseline="0" dirty="0">
                <a:latin typeface="SutonnyMJ" pitchFamily="2" charset="0"/>
              </a:rPr>
              <a:t> </a:t>
            </a:r>
            <a:r>
              <a:rPr lang="en-GB" sz="2400" b="0" i="1" u="none" strike="noStrike" baseline="0" dirty="0" err="1">
                <a:latin typeface="SutonnyMJ" pitchFamily="2" charset="0"/>
              </a:rPr>
              <a:t>j¨vš’vbqWm</a:t>
            </a:r>
            <a:r>
              <a:rPr lang="en-GB" sz="2400" b="0" i="1" u="none" strike="noStrike" baseline="0" dirty="0">
                <a:latin typeface="SutonnyMJ" pitchFamily="2" charset="0"/>
              </a:rPr>
              <a:t> I </a:t>
            </a:r>
            <a:r>
              <a:rPr lang="en-GB" sz="2400" b="0" i="1" u="none" strike="noStrike" baseline="0" dirty="0" err="1">
                <a:latin typeface="SutonnyMJ" pitchFamily="2" charset="0"/>
              </a:rPr>
              <a:t>A¨vKwUbqWm</a:t>
            </a:r>
            <a:r>
              <a:rPr lang="en-GB" sz="2400" b="0" i="1" u="none" strike="noStrike" baseline="0" dirty="0">
                <a:latin typeface="SutonnyMJ" pitchFamily="2" charset="0"/>
              </a:rPr>
              <a:t> </a:t>
            </a:r>
            <a:r>
              <a:rPr lang="en-GB" sz="2400" b="0" i="1" u="none" strike="noStrike" baseline="0" dirty="0" err="1">
                <a:latin typeface="SutonnyMJ" pitchFamily="2" charset="0"/>
              </a:rPr>
              <a:t>wmwiR</a:t>
            </a:r>
            <a:r>
              <a:rPr lang="en-GB" sz="2400" b="0" i="1" u="none" strike="noStrike" baseline="0" dirty="0">
                <a:latin typeface="SutonnyMJ" pitchFamily="2" charset="0"/>
              </a:rPr>
              <a:t> </a:t>
            </a:r>
            <a:r>
              <a:rPr lang="en-GB" sz="2400" b="0" i="1" u="none" strike="noStrike" baseline="0" dirty="0" err="1">
                <a:latin typeface="SutonnyMJ" pitchFamily="2" charset="0"/>
              </a:rPr>
              <a:t>bv‡g</a:t>
            </a:r>
            <a:r>
              <a:rPr lang="en-GB" sz="2400" b="0" i="1" u="none" strike="noStrike" baseline="0" dirty="0">
                <a:latin typeface="SutonnyMJ" pitchFamily="2" charset="0"/>
              </a:rPr>
              <a:t> `</a:t>
            </a:r>
            <a:r>
              <a:rPr lang="en-GB" sz="2400" b="0" i="1" u="none" strike="noStrike" baseline="0" dirty="0" err="1">
                <a:latin typeface="SutonnyMJ" pitchFamily="2" charset="0"/>
              </a:rPr>
              <a:t>ywU</a:t>
            </a:r>
            <a:r>
              <a:rPr lang="en-GB" sz="2400" b="0" i="1" u="none" strike="noStrike" baseline="0" dirty="0">
                <a:latin typeface="SutonnyMJ" pitchFamily="2" charset="0"/>
              </a:rPr>
              <a:t> </a:t>
            </a:r>
            <a:r>
              <a:rPr lang="en-GB" sz="2400" b="0" i="1" u="none" strike="noStrike" baseline="0" dirty="0" err="1">
                <a:latin typeface="SutonnyMJ" pitchFamily="2" charset="0"/>
              </a:rPr>
              <a:t>wmwi‡R</a:t>
            </a:r>
            <a:r>
              <a:rPr lang="en-GB" sz="2400" b="0" i="1" u="none" strike="noStrike" baseline="0" dirty="0">
                <a:latin typeface="SutonnyMJ" pitchFamily="2" charset="0"/>
              </a:rPr>
              <a:t> </a:t>
            </a:r>
            <a:r>
              <a:rPr lang="en-GB" sz="2400" b="0" i="1" u="none" strike="noStrike" baseline="0" dirty="0" err="1">
                <a:latin typeface="SutonnyMJ" pitchFamily="2" charset="0"/>
              </a:rPr>
              <a:t>c‡biwU</a:t>
            </a:r>
            <a:r>
              <a:rPr lang="en-GB" sz="2400" b="0" i="1" u="none" strike="noStrike" baseline="0" dirty="0">
                <a:latin typeface="SutonnyMJ" pitchFamily="2" charset="0"/>
              </a:rPr>
              <a:t> </a:t>
            </a:r>
            <a:r>
              <a:rPr lang="en-GB" sz="2400" b="0" i="1" u="none" strike="noStrike" baseline="0" dirty="0" err="1">
                <a:latin typeface="SutonnyMJ" pitchFamily="2" charset="0"/>
              </a:rPr>
              <a:t>K‡i</a:t>
            </a:r>
            <a:r>
              <a:rPr lang="en-GB" sz="2400" b="0" i="1" u="none" strike="noStrike" baseline="0" dirty="0">
                <a:latin typeface="SutonnyMJ" pitchFamily="2" charset="0"/>
              </a:rPr>
              <a:t> †</a:t>
            </a:r>
            <a:r>
              <a:rPr lang="en-GB" sz="2400" b="0" i="1" u="none" strike="noStrike" baseline="0" dirty="0" err="1">
                <a:latin typeface="SutonnyMJ" pitchFamily="2" charset="0"/>
              </a:rPr>
              <a:t>gvU</a:t>
            </a:r>
            <a:r>
              <a:rPr lang="en-GB" sz="2400" i="1" dirty="0">
                <a:latin typeface="SutonnyMJ" pitchFamily="2" charset="0"/>
              </a:rPr>
              <a:t> </a:t>
            </a:r>
            <a:r>
              <a:rPr lang="en-GB" sz="2400" b="0" i="1" u="none" strike="noStrike" baseline="0" dirty="0" err="1">
                <a:latin typeface="SutonnyMJ" pitchFamily="2" charset="0"/>
              </a:rPr>
              <a:t>wÎkwU</a:t>
            </a:r>
            <a:r>
              <a:rPr lang="en-GB" sz="2400" b="0" i="1" u="none" strike="noStrike" baseline="0" dirty="0">
                <a:latin typeface="SutonnyMJ" pitchFamily="2" charset="0"/>
              </a:rPr>
              <a:t> †</a:t>
            </a:r>
            <a:r>
              <a:rPr lang="en-GB" sz="2400" b="0" i="1" u="none" strike="noStrike" baseline="0" dirty="0" err="1">
                <a:latin typeface="SutonnyMJ" pitchFamily="2" charset="0"/>
              </a:rPr>
              <a:t>gŠj</a:t>
            </a:r>
            <a:r>
              <a:rPr lang="en-GB" sz="2400" b="0" i="1" u="none" strike="noStrike" baseline="0" dirty="0">
                <a:latin typeface="SutonnyMJ" pitchFamily="2" charset="0"/>
              </a:rPr>
              <a:t> </a:t>
            </a:r>
            <a:r>
              <a:rPr lang="en-GB" sz="2400" b="0" i="1" u="none" strike="noStrike" baseline="0" dirty="0" err="1">
                <a:latin typeface="SutonnyMJ" pitchFamily="2" charset="0"/>
              </a:rPr>
              <a:t>i‡q‡Q</a:t>
            </a:r>
            <a:r>
              <a:rPr lang="en-GB" sz="2400" b="0" i="1" u="none" strike="noStrike" baseline="0" dirty="0">
                <a:latin typeface="SutonnyMJ" pitchFamily="2" charset="0"/>
              </a:rPr>
              <a:t>|</a:t>
            </a:r>
            <a:endParaRPr lang="en-GB" sz="2400" dirty="0"/>
          </a:p>
        </p:txBody>
      </p:sp>
      <p:sp>
        <p:nvSpPr>
          <p:cNvPr id="4" name="Content Placeholder 3">
            <a:extLst>
              <a:ext uri="{FF2B5EF4-FFF2-40B4-BE49-F238E27FC236}">
                <a16:creationId xmlns:a16="http://schemas.microsoft.com/office/drawing/2014/main" id="{5F6AE9EA-48C9-4919-BC88-C4A000D96F13}"/>
              </a:ext>
            </a:extLst>
          </p:cNvPr>
          <p:cNvSpPr>
            <a:spLocks noGrp="1"/>
          </p:cNvSpPr>
          <p:nvPr>
            <p:ph sz="half" idx="2"/>
          </p:nvPr>
        </p:nvSpPr>
        <p:spPr>
          <a:xfrm>
            <a:off x="8289696" y="1608667"/>
            <a:ext cx="3421957" cy="4501127"/>
          </a:xfrm>
        </p:spPr>
        <p:txBody>
          <a:bodyPr>
            <a:normAutofit/>
          </a:bodyPr>
          <a:lstStyle/>
          <a:p>
            <a:r>
              <a:rPr lang="en-GB" sz="2400" b="1" i="1" u="none" strike="noStrike" baseline="0" dirty="0" err="1">
                <a:latin typeface="SutonnyMJ-Bold"/>
              </a:rPr>
              <a:t>ch©vq</a:t>
            </a:r>
            <a:r>
              <a:rPr lang="en-GB" sz="2400" b="1" i="1" u="none" strike="noStrike" baseline="0" dirty="0">
                <a:latin typeface="SutonnyMJ-Bold"/>
              </a:rPr>
              <a:t> </a:t>
            </a:r>
            <a:r>
              <a:rPr lang="en-GB" sz="2400" b="1" i="1" u="none" strike="noStrike" baseline="0" dirty="0" err="1">
                <a:latin typeface="SutonnyMJ-Bold"/>
              </a:rPr>
              <a:t>mviwYi</a:t>
            </a:r>
            <a:r>
              <a:rPr lang="en-GB" sz="2400" b="1" i="1" u="none" strike="noStrike" baseline="0" dirty="0">
                <a:latin typeface="SutonnyMJ-Bold"/>
              </a:rPr>
              <a:t> </a:t>
            </a:r>
            <a:r>
              <a:rPr lang="en-GB" sz="2400" b="1" i="1" u="none" strike="noStrike" baseline="0" dirty="0" err="1">
                <a:latin typeface="SutonnyMJ-Bold"/>
              </a:rPr>
              <a:t>wfwË</a:t>
            </a:r>
            <a:r>
              <a:rPr lang="en-GB" sz="2400" b="1" i="1" u="none" strike="noStrike" baseline="0" dirty="0">
                <a:latin typeface="SutonnyMJ-Bold"/>
              </a:rPr>
              <a:t> : </a:t>
            </a:r>
            <a:r>
              <a:rPr lang="en-GB" sz="2400" i="1" dirty="0" err="1">
                <a:latin typeface="SutonnyMJ" pitchFamily="2" charset="0"/>
              </a:rPr>
              <a:t>প্রথম</a:t>
            </a:r>
            <a:r>
              <a:rPr lang="en-GB" sz="2400" b="0" i="1" u="none" strike="noStrike" baseline="0" dirty="0">
                <a:latin typeface="SutonnyMJ" pitchFamily="2" charset="0"/>
              </a:rPr>
              <a:t> </a:t>
            </a:r>
            <a:r>
              <a:rPr lang="en-GB" sz="2400" b="0" i="1" u="none" strike="noStrike" baseline="0" dirty="0" err="1">
                <a:latin typeface="SutonnyMJ" pitchFamily="2" charset="0"/>
              </a:rPr>
              <a:t>w`‡K</a:t>
            </a:r>
            <a:r>
              <a:rPr lang="en-GB" sz="2400" b="0" i="1" u="none" strike="noStrike" baseline="0" dirty="0">
                <a:latin typeface="SutonnyMJ" pitchFamily="2" charset="0"/>
              </a:rPr>
              <a:t> †</a:t>
            </a:r>
            <a:r>
              <a:rPr lang="en-GB" sz="2400" b="0" i="1" u="none" strike="noStrike" baseline="0" dirty="0" err="1">
                <a:latin typeface="SutonnyMJ" pitchFamily="2" charset="0"/>
              </a:rPr>
              <a:t>gŠjmg</a:t>
            </a:r>
            <a:r>
              <a:rPr lang="en-GB" sz="2400" b="0" i="1" u="none" strike="noStrike" baseline="0" dirty="0">
                <a:latin typeface="SutonnyMJ" pitchFamily="2" charset="0"/>
              </a:rPr>
              <a:t>~‡</a:t>
            </a:r>
            <a:r>
              <a:rPr lang="en-GB" sz="2400" b="0" i="1" u="none" strike="noStrike" baseline="0" dirty="0" err="1">
                <a:latin typeface="SutonnyMJ" pitchFamily="2" charset="0"/>
              </a:rPr>
              <a:t>ni</a:t>
            </a:r>
            <a:r>
              <a:rPr lang="en-GB" sz="2400" b="0" i="1" u="none" strike="noStrike" baseline="0" dirty="0">
                <a:latin typeface="SutonnyMJ" pitchFamily="2" charset="0"/>
              </a:rPr>
              <a:t> </a:t>
            </a:r>
            <a:r>
              <a:rPr lang="en-GB" sz="2400" b="0" i="1" u="none" strike="noStrike" baseline="0" dirty="0" err="1">
                <a:latin typeface="SutonnyMJ" pitchFamily="2" charset="0"/>
              </a:rPr>
              <a:t>cvigvYweK</a:t>
            </a:r>
            <a:r>
              <a:rPr lang="en-GB" sz="2400" b="0" i="1" u="none" strike="noStrike" baseline="0" dirty="0">
                <a:latin typeface="SutonnyMJ" pitchFamily="2" charset="0"/>
              </a:rPr>
              <a:t> </a:t>
            </a:r>
            <a:r>
              <a:rPr lang="en-GB" sz="2400" b="0" i="1" u="none" strike="noStrike" baseline="0" dirty="0" err="1">
                <a:latin typeface="SutonnyMJ" pitchFamily="2" charset="0"/>
              </a:rPr>
              <a:t>fi‡K</a:t>
            </a:r>
            <a:r>
              <a:rPr lang="en-GB" sz="2400" b="0" i="1" u="none" strike="noStrike" baseline="0" dirty="0">
                <a:latin typeface="SutonnyMJ" pitchFamily="2" charset="0"/>
              </a:rPr>
              <a:t>  </a:t>
            </a:r>
            <a:r>
              <a:rPr lang="en-GB" sz="2400" b="0" i="1" u="none" strike="noStrike" baseline="0" dirty="0" err="1">
                <a:latin typeface="SutonnyMJ" pitchFamily="2" charset="0"/>
              </a:rPr>
              <a:t>ch©vq</a:t>
            </a:r>
            <a:r>
              <a:rPr lang="en-GB" sz="2400" b="0" i="1" u="none" strike="noStrike" baseline="0" dirty="0">
                <a:latin typeface="SutonnyMJ" pitchFamily="2" charset="0"/>
              </a:rPr>
              <a:t> </a:t>
            </a:r>
            <a:r>
              <a:rPr lang="en-GB" sz="2400" b="0" i="1" u="none" strike="noStrike" baseline="0" dirty="0" err="1">
                <a:latin typeface="SutonnyMJ" pitchFamily="2" charset="0"/>
              </a:rPr>
              <a:t>mviwYi</a:t>
            </a:r>
            <a:r>
              <a:rPr lang="en-GB" sz="2400" b="0" i="1" u="none" strike="noStrike" baseline="0" dirty="0">
                <a:latin typeface="SutonnyMJ" pitchFamily="2" charset="0"/>
              </a:rPr>
              <a:t> </a:t>
            </a:r>
            <a:r>
              <a:rPr lang="en-GB" sz="2400" b="0" i="1" u="none" strike="noStrike" baseline="0" dirty="0" err="1">
                <a:latin typeface="SutonnyMJ" pitchFamily="2" charset="0"/>
              </a:rPr>
              <a:t>wfwË</a:t>
            </a:r>
            <a:r>
              <a:rPr lang="en-GB" sz="2400" b="0" i="1" u="none" strike="noStrike" baseline="0" dirty="0">
                <a:latin typeface="SutonnyMJ" pitchFamily="2" charset="0"/>
              </a:rPr>
              <a:t> </a:t>
            </a:r>
            <a:r>
              <a:rPr lang="en-GB" sz="2400" b="0" i="1" u="none" strike="noStrike" baseline="0" dirty="0" err="1">
                <a:latin typeface="SutonnyMJ" pitchFamily="2" charset="0"/>
              </a:rPr>
              <a:t>wn‡m‡e</a:t>
            </a:r>
            <a:r>
              <a:rPr lang="en-GB" sz="2400" b="0" i="1" u="none" strike="noStrike" baseline="0" dirty="0">
                <a:latin typeface="SutonnyMJ" pitchFamily="2" charset="0"/>
              </a:rPr>
              <a:t> </a:t>
            </a:r>
            <a:r>
              <a:rPr lang="en-GB" sz="2400" b="0" i="1" u="none" strike="noStrike" baseline="0" dirty="0" err="1">
                <a:latin typeface="SutonnyMJ" pitchFamily="2" charset="0"/>
              </a:rPr>
              <a:t>aiv</a:t>
            </a:r>
            <a:r>
              <a:rPr lang="en-GB" sz="2400" b="0" i="1" u="none" strike="noStrike" baseline="0" dirty="0">
                <a:latin typeface="SutonnyMJ" pitchFamily="2" charset="0"/>
              </a:rPr>
              <a:t> </a:t>
            </a:r>
            <a:r>
              <a:rPr lang="en-GB" sz="2400" b="0" i="1" u="none" strike="noStrike" baseline="0" dirty="0" err="1">
                <a:latin typeface="SutonnyMJ" pitchFamily="2" charset="0"/>
              </a:rPr>
              <a:t>n‡jI</a:t>
            </a:r>
            <a:r>
              <a:rPr lang="en-GB" sz="2400" b="0" i="1" u="none" strike="noStrike" baseline="0" dirty="0">
                <a:latin typeface="SutonnyMJ" pitchFamily="2" charset="0"/>
              </a:rPr>
              <a:t> </a:t>
            </a:r>
            <a:r>
              <a:rPr lang="en-GB" sz="2400" b="0" i="1" u="none" strike="noStrike" baseline="0" dirty="0" err="1">
                <a:latin typeface="SutonnyMJ" pitchFamily="2" charset="0"/>
              </a:rPr>
              <a:t>Zv</a:t>
            </a:r>
            <a:r>
              <a:rPr lang="en-GB" sz="2400" b="0" i="1" u="none" strike="noStrike" baseline="0" dirty="0">
                <a:latin typeface="SutonnyMJ" pitchFamily="2" charset="0"/>
              </a:rPr>
              <a:t> </a:t>
            </a:r>
            <a:r>
              <a:rPr lang="en-GB" sz="2400" b="0" i="1" u="none" strike="noStrike" baseline="0" dirty="0" err="1">
                <a:latin typeface="SutonnyMJ" pitchFamily="2" charset="0"/>
              </a:rPr>
              <a:t>mwVK</a:t>
            </a:r>
            <a:r>
              <a:rPr lang="en-GB" sz="2400" b="0" i="1" u="none" strike="noStrike" baseline="0" dirty="0">
                <a:latin typeface="SutonnyMJ" pitchFamily="2" charset="0"/>
              </a:rPr>
              <a:t> </a:t>
            </a:r>
            <a:r>
              <a:rPr lang="en-GB" sz="2400" b="0" i="1" u="none" strike="noStrike" baseline="0" dirty="0" err="1">
                <a:latin typeface="SutonnyMJ" pitchFamily="2" charset="0"/>
              </a:rPr>
              <a:t>wQj</a:t>
            </a:r>
            <a:r>
              <a:rPr lang="en-GB" sz="2400" i="1" dirty="0">
                <a:latin typeface="SutonnyMJ" pitchFamily="2" charset="0"/>
              </a:rPr>
              <a:t> </a:t>
            </a:r>
            <a:r>
              <a:rPr lang="en-GB" sz="2400" b="0" i="1" u="none" strike="noStrike" baseline="0" dirty="0" err="1">
                <a:latin typeface="SutonnyMJ" pitchFamily="2" charset="0"/>
              </a:rPr>
              <a:t>bv</a:t>
            </a:r>
            <a:r>
              <a:rPr lang="en-GB" sz="2400" b="0" i="1" u="none" strike="noStrike" baseline="0" dirty="0">
                <a:latin typeface="SutonnyMJ" pitchFamily="2" charset="0"/>
              </a:rPr>
              <a:t>| </a:t>
            </a:r>
            <a:r>
              <a:rPr lang="en-GB" sz="2400" b="0" i="1" u="none" strike="noStrike" baseline="0" dirty="0" err="1">
                <a:latin typeface="SutonnyMJ" pitchFamily="2" charset="0"/>
              </a:rPr>
              <a:t>cieZ©x‡Z</a:t>
            </a:r>
            <a:r>
              <a:rPr lang="en-GB" sz="2400" b="0" i="1" u="none" strike="noStrike" baseline="0" dirty="0">
                <a:latin typeface="SutonnyMJ" pitchFamily="2" charset="0"/>
              </a:rPr>
              <a:t> </a:t>
            </a:r>
            <a:r>
              <a:rPr lang="en-GB" sz="2400" b="0" i="1" u="none" strike="noStrike" baseline="0" dirty="0" err="1">
                <a:latin typeface="SutonnyMJ" pitchFamily="2" charset="0"/>
              </a:rPr>
              <a:t>cvigvYweK</a:t>
            </a:r>
            <a:r>
              <a:rPr lang="en-GB" sz="2400" b="0" i="1" u="none" strike="noStrike" baseline="0" dirty="0">
                <a:latin typeface="SutonnyMJ" pitchFamily="2" charset="0"/>
              </a:rPr>
              <a:t> </a:t>
            </a:r>
            <a:r>
              <a:rPr lang="en-GB" sz="2400" b="0" i="1" u="none" strike="noStrike" baseline="0" dirty="0" err="1">
                <a:latin typeface="SutonnyMJ" pitchFamily="2" charset="0"/>
              </a:rPr>
              <a:t>msL¨v</a:t>
            </a:r>
            <a:r>
              <a:rPr lang="en-GB" sz="2400" b="0" i="1" u="none" strike="noStrike" baseline="0" dirty="0">
                <a:latin typeface="SutonnyMJ" pitchFamily="2" charset="0"/>
              </a:rPr>
              <a:t> </a:t>
            </a:r>
            <a:r>
              <a:rPr lang="en-GB" sz="2400" b="0" i="1" u="none" strike="noStrike" baseline="0" dirty="0" err="1">
                <a:latin typeface="SutonnyMJ" pitchFamily="2" charset="0"/>
              </a:rPr>
              <a:t>Avwe</a:t>
            </a:r>
            <a:r>
              <a:rPr lang="en-GB" sz="2400" b="0" i="1" u="none" strike="noStrike" baseline="0" dirty="0">
                <a:latin typeface="SutonnyMJ" pitchFamily="2" charset="0"/>
              </a:rPr>
              <a:t>®‹…Z </a:t>
            </a:r>
            <a:r>
              <a:rPr lang="en-GB" sz="2400" b="0" i="1" u="none" strike="noStrike" baseline="0" dirty="0" err="1">
                <a:latin typeface="SutonnyMJ" pitchFamily="2" charset="0"/>
              </a:rPr>
              <a:t>nIqvi</a:t>
            </a:r>
            <a:r>
              <a:rPr lang="en-GB" sz="2400" b="0" i="1" u="none" strike="noStrike" baseline="0" dirty="0">
                <a:latin typeface="SutonnyMJ" pitchFamily="2" charset="0"/>
              </a:rPr>
              <a:t> ci </a:t>
            </a:r>
            <a:r>
              <a:rPr lang="en-GB" sz="2400" b="0" i="1" u="none" strike="noStrike" baseline="0" dirty="0" err="1">
                <a:latin typeface="SutonnyMJ" pitchFamily="2" charset="0"/>
              </a:rPr>
              <a:t>Zv</a:t>
            </a:r>
            <a:r>
              <a:rPr lang="en-GB" sz="2400" b="0" i="1" u="none" strike="noStrike" baseline="0" dirty="0">
                <a:latin typeface="SutonnyMJ" pitchFamily="2" charset="0"/>
              </a:rPr>
              <a:t> </a:t>
            </a:r>
            <a:r>
              <a:rPr lang="en-GB" sz="2400" b="0" i="1" u="none" strike="noStrike" baseline="0" dirty="0" err="1">
                <a:latin typeface="SutonnyMJ" pitchFamily="2" charset="0"/>
              </a:rPr>
              <a:t>ch©vq</a:t>
            </a:r>
            <a:r>
              <a:rPr lang="en-GB" sz="2400" b="0" i="1" u="none" strike="noStrike" baseline="0" dirty="0">
                <a:latin typeface="SutonnyMJ" pitchFamily="2" charset="0"/>
              </a:rPr>
              <a:t> </a:t>
            </a:r>
            <a:r>
              <a:rPr lang="en-GB" sz="2400" b="0" i="1" u="none" strike="noStrike" baseline="0" dirty="0" err="1">
                <a:latin typeface="SutonnyMJ" pitchFamily="2" charset="0"/>
              </a:rPr>
              <a:t>mviwYi</a:t>
            </a:r>
            <a:r>
              <a:rPr lang="en-GB" sz="2400" b="0" i="1" u="none" strike="noStrike" baseline="0" dirty="0">
                <a:latin typeface="SutonnyMJ" pitchFamily="2" charset="0"/>
              </a:rPr>
              <a:t> </a:t>
            </a:r>
            <a:r>
              <a:rPr lang="en-GB" sz="2400" b="0" i="1" u="none" strike="noStrike" baseline="0" dirty="0" err="1">
                <a:latin typeface="SutonnyMJ" pitchFamily="2" charset="0"/>
              </a:rPr>
              <a:t>wfwË</a:t>
            </a:r>
            <a:r>
              <a:rPr lang="en-GB" sz="2400" b="0" i="1" u="none" strike="noStrike" baseline="0" dirty="0">
                <a:latin typeface="SutonnyMJ" pitchFamily="2" charset="0"/>
              </a:rPr>
              <a:t> </a:t>
            </a:r>
            <a:r>
              <a:rPr lang="en-GB" sz="2400" b="0" i="1" u="none" strike="noStrike" baseline="0" dirty="0" err="1">
                <a:latin typeface="SutonnyMJ" pitchFamily="2" charset="0"/>
              </a:rPr>
              <a:t>wn‡m‡e</a:t>
            </a:r>
            <a:r>
              <a:rPr lang="en-GB" sz="2400" b="0" i="1" u="none" strike="noStrike" baseline="0" dirty="0">
                <a:latin typeface="SutonnyMJ" pitchFamily="2" charset="0"/>
              </a:rPr>
              <a:t> ¯^</a:t>
            </a:r>
            <a:r>
              <a:rPr lang="en-GB" sz="2400" b="0" i="1" u="none" strike="noStrike" baseline="0" dirty="0" err="1">
                <a:latin typeface="SutonnyMJ" pitchFamily="2" charset="0"/>
              </a:rPr>
              <a:t>xK</a:t>
            </a:r>
            <a:r>
              <a:rPr lang="en-GB" sz="2400" b="0" i="1" u="none" strike="noStrike" baseline="0" dirty="0">
                <a:latin typeface="SutonnyMJ" pitchFamily="2" charset="0"/>
              </a:rPr>
              <a:t>…</a:t>
            </a:r>
            <a:r>
              <a:rPr lang="en-GB" sz="2400" b="0" i="1" u="none" strike="noStrike" baseline="0" dirty="0" err="1">
                <a:latin typeface="SutonnyMJ" pitchFamily="2" charset="0"/>
              </a:rPr>
              <a:t>wZ</a:t>
            </a:r>
            <a:r>
              <a:rPr lang="en-GB" sz="2400" b="0" i="1" u="none" strike="noStrike" baseline="0" dirty="0">
                <a:latin typeface="SutonnyMJ" pitchFamily="2" charset="0"/>
              </a:rPr>
              <a:t> </a:t>
            </a:r>
            <a:r>
              <a:rPr lang="en-GB" sz="2400" b="0" i="1" u="none" strike="noStrike" baseline="0" dirty="0" err="1">
                <a:latin typeface="SutonnyMJ" pitchFamily="2" charset="0"/>
              </a:rPr>
              <a:t>jvf</a:t>
            </a:r>
            <a:r>
              <a:rPr lang="en-GB" sz="2400" b="0" i="1" u="none" strike="noStrike" baseline="0" dirty="0">
                <a:latin typeface="SutonnyMJ" pitchFamily="2" charset="0"/>
              </a:rPr>
              <a:t> </a:t>
            </a:r>
            <a:r>
              <a:rPr lang="en-GB" sz="2400" b="0" i="1" u="none" strike="noStrike" baseline="0" dirty="0" err="1">
                <a:latin typeface="SutonnyMJ" pitchFamily="2" charset="0"/>
              </a:rPr>
              <a:t>K‡i</a:t>
            </a:r>
            <a:r>
              <a:rPr lang="en-GB" sz="2400" b="0" i="1" u="none" strike="noStrike" baseline="0" dirty="0">
                <a:latin typeface="SutonnyMJ" pitchFamily="2" charset="0"/>
              </a:rPr>
              <a:t>| </a:t>
            </a:r>
          </a:p>
          <a:p>
            <a:pPr>
              <a:buFont typeface="Wingdings" panose="05000000000000000000" pitchFamily="2" charset="2"/>
              <a:buChar char="v"/>
            </a:pPr>
            <a:r>
              <a:rPr lang="en-GB" sz="2400" b="0" i="1" u="none" strike="noStrike" baseline="0" dirty="0" err="1">
                <a:latin typeface="SutonnyMJ" pitchFamily="2" charset="0"/>
              </a:rPr>
              <a:t>eZ©gv‡b</a:t>
            </a:r>
            <a:r>
              <a:rPr lang="en-GB" sz="2400" b="0" i="1" u="none" strike="noStrike" baseline="0" dirty="0">
                <a:latin typeface="SutonnyMJ" pitchFamily="2" charset="0"/>
              </a:rPr>
              <a:t> </a:t>
            </a:r>
            <a:r>
              <a:rPr lang="en-GB" sz="2400" b="0" i="1" u="none" strike="noStrike" baseline="0" dirty="0" err="1">
                <a:latin typeface="SutonnyMJ" pitchFamily="2" charset="0"/>
              </a:rPr>
              <a:t>GUv</a:t>
            </a:r>
            <a:r>
              <a:rPr lang="en-GB" sz="2400" i="1" dirty="0">
                <a:latin typeface="SutonnyMJ" pitchFamily="2" charset="0"/>
              </a:rPr>
              <a:t> </a:t>
            </a:r>
            <a:r>
              <a:rPr lang="en-GB" sz="2400" b="0" i="1" u="none" strike="noStrike" baseline="0" dirty="0">
                <a:latin typeface="SutonnyMJ" pitchFamily="2" charset="0"/>
              </a:rPr>
              <a:t>¯</a:t>
            </a:r>
            <a:r>
              <a:rPr lang="en-GB" sz="2400" b="0" i="1" u="none" strike="noStrike" baseline="0" dirty="0" err="1">
                <a:latin typeface="SutonnyMJ" pitchFamily="2" charset="0"/>
              </a:rPr>
              <a:t>úó</a:t>
            </a:r>
            <a:r>
              <a:rPr lang="en-GB" sz="2400" b="0" i="1" u="none" strike="noStrike" baseline="0" dirty="0">
                <a:latin typeface="SutonnyMJ" pitchFamily="2" charset="0"/>
              </a:rPr>
              <a:t> †h, †</a:t>
            </a:r>
            <a:r>
              <a:rPr lang="en-GB" sz="2400" b="0" i="1" u="none" strike="noStrike" baseline="0" dirty="0" err="1">
                <a:latin typeface="SutonnyMJ" pitchFamily="2" charset="0"/>
              </a:rPr>
              <a:t>gŠjmg</a:t>
            </a:r>
            <a:r>
              <a:rPr lang="en-GB" sz="2400" b="0" i="1" u="none" strike="noStrike" baseline="0" dirty="0">
                <a:latin typeface="SutonnyMJ" pitchFamily="2" charset="0"/>
              </a:rPr>
              <a:t>~‡</a:t>
            </a:r>
            <a:r>
              <a:rPr lang="en-GB" sz="2400" b="0" i="1" u="none" strike="noStrike" baseline="0" dirty="0" err="1">
                <a:latin typeface="SutonnyMJ" pitchFamily="2" charset="0"/>
              </a:rPr>
              <a:t>ni</a:t>
            </a:r>
            <a:r>
              <a:rPr lang="en-GB" sz="2400" b="0" i="1" u="none" strike="noStrike" baseline="0" dirty="0">
                <a:latin typeface="SutonnyMJ" pitchFamily="2" charset="0"/>
              </a:rPr>
              <a:t> </a:t>
            </a:r>
            <a:r>
              <a:rPr lang="en-GB" sz="2400" b="0" i="1" u="none" strike="noStrike" baseline="0" dirty="0" err="1">
                <a:latin typeface="SutonnyMJ" pitchFamily="2" charset="0"/>
              </a:rPr>
              <a:t>B‡jKUªb</a:t>
            </a:r>
            <a:r>
              <a:rPr lang="en-GB" sz="2400" b="0" i="1" u="none" strike="noStrike" baseline="0" dirty="0">
                <a:latin typeface="SutonnyMJ" pitchFamily="2" charset="0"/>
              </a:rPr>
              <a:t> </a:t>
            </a:r>
            <a:r>
              <a:rPr lang="en-GB" sz="2400" b="0" i="1" u="none" strike="noStrike" baseline="0" dirty="0" err="1">
                <a:latin typeface="SutonnyMJ" pitchFamily="2" charset="0"/>
              </a:rPr>
              <a:t>web¨vmB</a:t>
            </a:r>
            <a:r>
              <a:rPr lang="en-GB" sz="2400" b="0" i="1" u="none" strike="noStrike" baseline="0" dirty="0">
                <a:latin typeface="SutonnyMJ" pitchFamily="2" charset="0"/>
              </a:rPr>
              <a:t> </a:t>
            </a:r>
            <a:r>
              <a:rPr lang="en-GB" sz="2400" b="0" i="1" u="none" strike="noStrike" baseline="0" dirty="0" err="1">
                <a:latin typeface="SutonnyMJ" pitchFamily="2" charset="0"/>
              </a:rPr>
              <a:t>ch©vq</a:t>
            </a:r>
            <a:r>
              <a:rPr lang="en-GB" sz="2400" b="0" i="1" u="none" strike="noStrike" baseline="0" dirty="0">
                <a:latin typeface="SutonnyMJ" pitchFamily="2" charset="0"/>
              </a:rPr>
              <a:t> </a:t>
            </a:r>
            <a:r>
              <a:rPr lang="en-GB" sz="2400" b="0" i="1" u="none" strike="noStrike" baseline="0" dirty="0" err="1">
                <a:latin typeface="SutonnyMJ" pitchFamily="2" charset="0"/>
              </a:rPr>
              <a:t>mviwYi</a:t>
            </a:r>
            <a:r>
              <a:rPr lang="en-GB" sz="2400" b="0" i="1" u="none" strike="noStrike" baseline="0" dirty="0">
                <a:latin typeface="SutonnyMJ" pitchFamily="2" charset="0"/>
              </a:rPr>
              <a:t> </a:t>
            </a:r>
            <a:r>
              <a:rPr lang="en-GB" sz="2400" b="0" i="1" u="none" strike="noStrike" baseline="0" dirty="0" err="1">
                <a:latin typeface="SutonnyMJ" pitchFamily="2" charset="0"/>
              </a:rPr>
              <a:t>g~j</a:t>
            </a:r>
            <a:r>
              <a:rPr lang="en-GB" sz="2400" b="0" i="1" u="none" strike="noStrike" baseline="0" dirty="0">
                <a:latin typeface="SutonnyMJ" pitchFamily="2" charset="0"/>
              </a:rPr>
              <a:t> </a:t>
            </a:r>
            <a:r>
              <a:rPr lang="en-GB" sz="2400" b="0" i="1" u="none" strike="noStrike" baseline="0" dirty="0" err="1">
                <a:latin typeface="SutonnyMJ" pitchFamily="2" charset="0"/>
              </a:rPr>
              <a:t>wfwË</a:t>
            </a:r>
            <a:r>
              <a:rPr lang="en-GB" sz="2400" b="0" i="1" u="none" strike="noStrike" baseline="0" dirty="0">
                <a:latin typeface="SutonnyMJ" pitchFamily="2" charset="0"/>
              </a:rPr>
              <a:t>|</a:t>
            </a:r>
            <a:endParaRPr lang="en-GB" sz="2400" dirty="0"/>
          </a:p>
        </p:txBody>
      </p:sp>
    </p:spTree>
    <p:extLst>
      <p:ext uri="{BB962C8B-B14F-4D97-AF65-F5344CB8AC3E}">
        <p14:creationId xmlns:p14="http://schemas.microsoft.com/office/powerpoint/2010/main" val="220042151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370184-E654-4A74-BB8B-6FE3184C2056}"/>
              </a:ext>
            </a:extLst>
          </p:cNvPr>
          <p:cNvSpPr>
            <a:spLocks noGrp="1"/>
          </p:cNvSpPr>
          <p:nvPr>
            <p:ph type="title"/>
          </p:nvPr>
        </p:nvSpPr>
        <p:spPr>
          <a:xfrm>
            <a:off x="838200" y="365125"/>
            <a:ext cx="10515600" cy="1325563"/>
          </a:xfrm>
        </p:spPr>
        <p:txBody>
          <a:bodyPr>
            <a:normAutofit/>
          </a:bodyPr>
          <a:lstStyle/>
          <a:p>
            <a:pPr algn="ctr"/>
            <a:r>
              <a:rPr lang="en-US" dirty="0" err="1"/>
              <a:t>মৌলের</a:t>
            </a:r>
            <a:r>
              <a:rPr lang="en-US" dirty="0"/>
              <a:t> </a:t>
            </a:r>
            <a:r>
              <a:rPr lang="en-US" dirty="0" err="1"/>
              <a:t>শ্রেণিবিভাগঃ</a:t>
            </a:r>
            <a:endParaRPr lang="en-GB" dirty="0"/>
          </a:p>
        </p:txBody>
      </p:sp>
      <p:graphicFrame>
        <p:nvGraphicFramePr>
          <p:cNvPr id="25" name="Content Placeholder 2">
            <a:extLst>
              <a:ext uri="{FF2B5EF4-FFF2-40B4-BE49-F238E27FC236}">
                <a16:creationId xmlns:a16="http://schemas.microsoft.com/office/drawing/2014/main" id="{5AEF05CD-2407-0921-BFD0-D085882C6ACB}"/>
              </a:ext>
            </a:extLst>
          </p:cNvPr>
          <p:cNvGraphicFramePr>
            <a:graphicFrameLocks noGrp="1"/>
          </p:cNvGraphicFramePr>
          <p:nvPr>
            <p:ph sz="half" idx="1"/>
            <p:extLst>
              <p:ext uri="{D42A27DB-BD31-4B8C-83A1-F6EECF244321}">
                <p14:modId xmlns:p14="http://schemas.microsoft.com/office/powerpoint/2010/main" val="4252057761"/>
              </p:ext>
            </p:extLst>
          </p:nvPr>
        </p:nvGraphicFramePr>
        <p:xfrm>
          <a:off x="838200" y="2010833"/>
          <a:ext cx="4226169" cy="4166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8BD8B228-FA5E-40B8-AB69-9BADB557776C}"/>
              </a:ext>
            </a:extLst>
          </p:cNvPr>
          <p:cNvSpPr>
            <a:spLocks noGrp="1"/>
          </p:cNvSpPr>
          <p:nvPr>
            <p:ph sz="half" idx="2"/>
          </p:nvPr>
        </p:nvSpPr>
        <p:spPr>
          <a:xfrm>
            <a:off x="5318222" y="1995917"/>
            <a:ext cx="6468532" cy="4496958"/>
          </a:xfrm>
        </p:spPr>
        <p:txBody>
          <a:bodyPr>
            <a:normAutofit/>
          </a:bodyPr>
          <a:lstStyle/>
          <a:p>
            <a:r>
              <a:rPr lang="en-US" sz="2400" dirty="0" err="1"/>
              <a:t>ইলেক্ট্রন</a:t>
            </a:r>
            <a:r>
              <a:rPr lang="en-US" sz="2400" dirty="0"/>
              <a:t> </a:t>
            </a:r>
            <a:r>
              <a:rPr lang="en-US" sz="2400" dirty="0" err="1"/>
              <a:t>বিন্যাসের</a:t>
            </a:r>
            <a:r>
              <a:rPr lang="en-US" sz="2400" dirty="0"/>
              <a:t> </a:t>
            </a:r>
            <a:r>
              <a:rPr lang="en-US" sz="2400" dirty="0" err="1"/>
              <a:t>উপর</a:t>
            </a:r>
            <a:r>
              <a:rPr lang="en-US" sz="2400" dirty="0"/>
              <a:t> </a:t>
            </a:r>
            <a:r>
              <a:rPr lang="en-US" sz="2400" dirty="0" err="1"/>
              <a:t>ভিত্তি</a:t>
            </a:r>
            <a:r>
              <a:rPr lang="en-US" sz="2400" dirty="0"/>
              <a:t> </a:t>
            </a:r>
            <a:r>
              <a:rPr lang="en-US" sz="2400" dirty="0" err="1"/>
              <a:t>করে</a:t>
            </a:r>
            <a:r>
              <a:rPr lang="en-US" sz="2400" dirty="0"/>
              <a:t> </a:t>
            </a:r>
            <a:r>
              <a:rPr lang="en-US" sz="2400" dirty="0" err="1"/>
              <a:t>মৌলসমুহকে</a:t>
            </a:r>
            <a:r>
              <a:rPr lang="en-US" sz="2400" dirty="0"/>
              <a:t> </a:t>
            </a:r>
            <a:r>
              <a:rPr lang="en-US" sz="2400" dirty="0" err="1"/>
              <a:t>চার</a:t>
            </a:r>
            <a:r>
              <a:rPr lang="en-US" sz="2400" dirty="0"/>
              <a:t> </a:t>
            </a:r>
            <a:r>
              <a:rPr lang="en-US" sz="2400" dirty="0" err="1"/>
              <a:t>ভাগে</a:t>
            </a:r>
            <a:r>
              <a:rPr lang="en-US" sz="2400" dirty="0"/>
              <a:t> </a:t>
            </a:r>
            <a:r>
              <a:rPr lang="en-US" sz="2400" dirty="0" err="1"/>
              <a:t>ভাগ</a:t>
            </a:r>
            <a:r>
              <a:rPr lang="en-US" sz="2400" dirty="0"/>
              <a:t> </a:t>
            </a:r>
            <a:r>
              <a:rPr lang="en-US" sz="2400" dirty="0" err="1"/>
              <a:t>করা</a:t>
            </a:r>
            <a:r>
              <a:rPr lang="en-US" sz="2400" dirty="0"/>
              <a:t> </a:t>
            </a:r>
            <a:r>
              <a:rPr lang="en-US" sz="2400" dirty="0" err="1"/>
              <a:t>হয়ঃ</a:t>
            </a:r>
            <a:r>
              <a:rPr lang="en-US" sz="2400" dirty="0"/>
              <a:t> </a:t>
            </a:r>
          </a:p>
          <a:p>
            <a:r>
              <a:rPr lang="en-GB" sz="2400" i="0" u="none" strike="noStrike" baseline="0" dirty="0">
                <a:latin typeface="TimesNewRomanPS-BoldMT"/>
              </a:rPr>
              <a:t>s</a:t>
            </a:r>
            <a:r>
              <a:rPr lang="en-GB" sz="2400" i="1" u="none" strike="noStrike" baseline="0" dirty="0">
                <a:latin typeface="SutonnyMJ-Bold"/>
              </a:rPr>
              <a:t>-</a:t>
            </a:r>
            <a:r>
              <a:rPr lang="en-GB" sz="2400" i="1" u="none" strike="noStrike" baseline="0" dirty="0" err="1">
                <a:latin typeface="SutonnyMJ-Bold"/>
              </a:rPr>
              <a:t>eøK</a:t>
            </a:r>
            <a:r>
              <a:rPr lang="en-GB" sz="2400" i="1" u="none" strike="noStrike" baseline="0" dirty="0">
                <a:latin typeface="SutonnyMJ-Bold"/>
              </a:rPr>
              <a:t> †</a:t>
            </a:r>
            <a:r>
              <a:rPr lang="en-GB" sz="2400" i="1" u="none" strike="noStrike" baseline="0" dirty="0" err="1">
                <a:latin typeface="SutonnyMJ-Bold"/>
              </a:rPr>
              <a:t>gŠj</a:t>
            </a:r>
            <a:r>
              <a:rPr lang="en-GB" sz="2400" i="1" u="none" strike="noStrike" baseline="0" dirty="0">
                <a:latin typeface="SutonnyMJ-Bold"/>
              </a:rPr>
              <a:t> : </a:t>
            </a:r>
            <a:r>
              <a:rPr lang="en-GB" sz="2400" i="1" u="none" strike="noStrike" baseline="0" dirty="0" err="1">
                <a:latin typeface="SutonnyMJ-Bold"/>
              </a:rPr>
              <a:t>গ্রুপ</a:t>
            </a:r>
            <a:r>
              <a:rPr lang="en-GB" sz="2400" i="1" u="none" strike="noStrike" baseline="0" dirty="0">
                <a:latin typeface="SutonnyMJ-Bold"/>
              </a:rPr>
              <a:t> ১ ও ২ </a:t>
            </a:r>
            <a:r>
              <a:rPr lang="en-GB" sz="2400" i="1" u="none" strike="noStrike" baseline="0" dirty="0" err="1">
                <a:latin typeface="SutonnyMJ-Bold"/>
              </a:rPr>
              <a:t>এর</a:t>
            </a:r>
            <a:r>
              <a:rPr lang="en-GB" sz="2400" i="1" u="none" strike="noStrike" baseline="0" dirty="0">
                <a:latin typeface="SutonnyMJ-Bold"/>
              </a:rPr>
              <a:t> </a:t>
            </a:r>
            <a:r>
              <a:rPr lang="en-GB" sz="2400" i="1" u="none" strike="noStrike" baseline="0" dirty="0" err="1">
                <a:latin typeface="SutonnyMJ-Bold"/>
              </a:rPr>
              <a:t>মৌলসমূহ</a:t>
            </a:r>
            <a:r>
              <a:rPr lang="en-GB" sz="2400" i="1" u="none" strike="noStrike" baseline="0" dirty="0">
                <a:latin typeface="SutonnyMJ-Bold"/>
              </a:rPr>
              <a:t> = ১৪ </a:t>
            </a:r>
            <a:r>
              <a:rPr lang="en-GB" sz="2400" i="1" u="none" strike="noStrike" baseline="0" dirty="0" err="1">
                <a:latin typeface="SutonnyMJ-Bold"/>
              </a:rPr>
              <a:t>টি</a:t>
            </a:r>
            <a:endParaRPr lang="en-GB" sz="2400" i="1" u="none" strike="noStrike" baseline="0" dirty="0">
              <a:latin typeface="SutonnyMJ-Bold"/>
            </a:endParaRPr>
          </a:p>
          <a:p>
            <a:r>
              <a:rPr lang="en-GB" sz="2400" i="0" u="none" strike="noStrike" baseline="0" dirty="0">
                <a:latin typeface="TimesNewRomanPS-BoldMT"/>
              </a:rPr>
              <a:t>p</a:t>
            </a:r>
            <a:r>
              <a:rPr lang="en-GB" sz="2400" i="1" u="none" strike="noStrike" baseline="0" dirty="0">
                <a:latin typeface="SutonnyMJ-Bold"/>
              </a:rPr>
              <a:t>-</a:t>
            </a:r>
            <a:r>
              <a:rPr lang="en-GB" sz="2400" i="1" u="none" strike="noStrike" baseline="0" dirty="0" err="1">
                <a:latin typeface="SutonnyMJ-Bold"/>
              </a:rPr>
              <a:t>eøK</a:t>
            </a:r>
            <a:r>
              <a:rPr lang="en-GB" sz="2400" i="1" u="none" strike="noStrike" baseline="0" dirty="0">
                <a:latin typeface="SutonnyMJ-Bold"/>
              </a:rPr>
              <a:t> †</a:t>
            </a:r>
            <a:r>
              <a:rPr lang="en-GB" sz="2400" i="1" u="none" strike="noStrike" baseline="0" dirty="0" err="1">
                <a:latin typeface="SutonnyMJ-Bold"/>
              </a:rPr>
              <a:t>gŠj</a:t>
            </a:r>
            <a:r>
              <a:rPr lang="en-GB" sz="2400" i="1" u="none" strike="noStrike" baseline="0" dirty="0">
                <a:latin typeface="SutonnyMJ-Bold"/>
              </a:rPr>
              <a:t> : </a:t>
            </a:r>
            <a:r>
              <a:rPr lang="en-GB" sz="2400" i="1" u="none" strike="noStrike" baseline="0" dirty="0" err="1">
                <a:latin typeface="SutonnyMJ-Bold"/>
              </a:rPr>
              <a:t>গ্রুপ</a:t>
            </a:r>
            <a:r>
              <a:rPr lang="en-GB" sz="2400" i="1" u="none" strike="noStrike" baseline="0" dirty="0">
                <a:latin typeface="SutonnyMJ-Bold"/>
              </a:rPr>
              <a:t> ১৩ </a:t>
            </a:r>
            <a:r>
              <a:rPr lang="en-GB" sz="2400" i="1" dirty="0" err="1">
                <a:latin typeface="SutonnyMJ-Bold"/>
              </a:rPr>
              <a:t>হতে</a:t>
            </a:r>
            <a:r>
              <a:rPr lang="en-GB" sz="2400" i="1" u="none" strike="noStrike" baseline="0" dirty="0">
                <a:latin typeface="SutonnyMJ-Bold"/>
              </a:rPr>
              <a:t> </a:t>
            </a:r>
            <a:r>
              <a:rPr lang="en-GB" sz="2400" i="1" dirty="0">
                <a:latin typeface="SutonnyMJ-Bold"/>
              </a:rPr>
              <a:t>১৮ </a:t>
            </a:r>
            <a:r>
              <a:rPr lang="en-GB" sz="2400" i="1" dirty="0" err="1">
                <a:latin typeface="SutonnyMJ-Bold"/>
              </a:rPr>
              <a:t>পর্যন্ত</a:t>
            </a:r>
            <a:r>
              <a:rPr lang="en-GB" sz="2400" i="1" u="none" strike="noStrike" baseline="0" dirty="0">
                <a:latin typeface="SutonnyMJ-Bold"/>
              </a:rPr>
              <a:t> </a:t>
            </a:r>
            <a:r>
              <a:rPr lang="en-GB" sz="2400" i="1" u="none" strike="noStrike" baseline="0" dirty="0" err="1">
                <a:latin typeface="SutonnyMJ-Bold"/>
              </a:rPr>
              <a:t>মৌলসমূহ</a:t>
            </a:r>
            <a:r>
              <a:rPr lang="en-GB" sz="2400" i="1" u="none" strike="noStrike" baseline="0" dirty="0">
                <a:latin typeface="SutonnyMJ-Bold"/>
              </a:rPr>
              <a:t> = ৩৬ </a:t>
            </a:r>
            <a:r>
              <a:rPr lang="en-GB" sz="2400" i="1" u="none" strike="noStrike" baseline="0" dirty="0" err="1">
                <a:latin typeface="SutonnyMJ-Bold"/>
              </a:rPr>
              <a:t>টি</a:t>
            </a:r>
            <a:endParaRPr lang="en-GB" sz="2400" i="1" dirty="0">
              <a:latin typeface="SutonnyMJ-Bold"/>
            </a:endParaRPr>
          </a:p>
          <a:p>
            <a:r>
              <a:rPr lang="en-GB" sz="2400" i="0" u="none" strike="noStrike" baseline="0" dirty="0">
                <a:latin typeface="TimesNewRomanPS-BoldMT"/>
              </a:rPr>
              <a:t>d</a:t>
            </a:r>
            <a:r>
              <a:rPr lang="en-GB" sz="2400" i="1" u="none" strike="noStrike" baseline="0" dirty="0">
                <a:latin typeface="SutonnyMJ-Bold"/>
              </a:rPr>
              <a:t>-</a:t>
            </a:r>
            <a:r>
              <a:rPr lang="en-GB" sz="2400" i="1" u="none" strike="noStrike" baseline="0" dirty="0" err="1">
                <a:latin typeface="SutonnyMJ-Bold"/>
              </a:rPr>
              <a:t>eøK</a:t>
            </a:r>
            <a:r>
              <a:rPr lang="en-GB" sz="2400" i="1" u="none" strike="noStrike" baseline="0" dirty="0">
                <a:latin typeface="SutonnyMJ-Bold"/>
              </a:rPr>
              <a:t> †</a:t>
            </a:r>
            <a:r>
              <a:rPr lang="en-GB" sz="2400" i="1" u="none" strike="noStrike" baseline="0" dirty="0" err="1">
                <a:latin typeface="SutonnyMJ-Bold"/>
              </a:rPr>
              <a:t>gŠj</a:t>
            </a:r>
            <a:r>
              <a:rPr lang="en-GB" sz="2400" i="1" u="none" strike="noStrike" baseline="0" dirty="0">
                <a:latin typeface="SutonnyMJ-Bold"/>
              </a:rPr>
              <a:t> : </a:t>
            </a:r>
            <a:r>
              <a:rPr lang="en-GB" sz="2400" i="1" u="none" strike="noStrike" baseline="0" dirty="0" err="1">
                <a:latin typeface="SutonnyMJ-Bold"/>
              </a:rPr>
              <a:t>গ্রুপ</a:t>
            </a:r>
            <a:r>
              <a:rPr lang="en-GB" sz="2400" i="1" u="none" strike="noStrike" baseline="0" dirty="0">
                <a:latin typeface="SutonnyMJ-Bold"/>
              </a:rPr>
              <a:t> ৩ </a:t>
            </a:r>
            <a:r>
              <a:rPr lang="en-GB" sz="2400" i="1" dirty="0" err="1">
                <a:latin typeface="SutonnyMJ-Bold"/>
              </a:rPr>
              <a:t>হতে</a:t>
            </a:r>
            <a:r>
              <a:rPr lang="en-GB" sz="2400" i="1" u="none" strike="noStrike" baseline="0" dirty="0">
                <a:latin typeface="SutonnyMJ-Bold"/>
              </a:rPr>
              <a:t> </a:t>
            </a:r>
            <a:r>
              <a:rPr lang="en-GB" sz="2400" i="1" dirty="0">
                <a:latin typeface="SutonnyMJ-Bold"/>
              </a:rPr>
              <a:t>১২ </a:t>
            </a:r>
            <a:r>
              <a:rPr lang="en-GB" sz="2400" i="1" dirty="0" err="1">
                <a:latin typeface="SutonnyMJ-Bold"/>
              </a:rPr>
              <a:t>পর্যন্ত</a:t>
            </a:r>
            <a:r>
              <a:rPr lang="en-GB" sz="2400" i="1" u="none" strike="noStrike" baseline="0" dirty="0">
                <a:latin typeface="SutonnyMJ-Bold"/>
              </a:rPr>
              <a:t> </a:t>
            </a:r>
            <a:r>
              <a:rPr lang="en-GB" sz="2400" i="1" u="none" strike="noStrike" baseline="0" dirty="0" err="1">
                <a:latin typeface="SutonnyMJ-Bold"/>
              </a:rPr>
              <a:t>মৌলসমূহ</a:t>
            </a:r>
            <a:r>
              <a:rPr lang="en-GB" sz="2400" i="1" u="none" strike="noStrike" baseline="0" dirty="0">
                <a:latin typeface="SutonnyMJ-Bold"/>
              </a:rPr>
              <a:t>  </a:t>
            </a:r>
            <a:r>
              <a:rPr lang="en-GB" sz="2400" i="1" u="none" strike="noStrike" baseline="0" dirty="0" err="1">
                <a:latin typeface="SutonnyMJ-Bold"/>
              </a:rPr>
              <a:t>এবং</a:t>
            </a:r>
            <a:r>
              <a:rPr lang="en-GB" sz="2400" i="1" u="none" strike="noStrike" baseline="0" dirty="0">
                <a:latin typeface="SutonnyMJ-Bold"/>
              </a:rPr>
              <a:t> </a:t>
            </a:r>
            <a:r>
              <a:rPr lang="en-GB" sz="2400" i="1" u="none" strike="noStrike" baseline="0" dirty="0" err="1">
                <a:latin typeface="SutonnyMJ-Bold"/>
              </a:rPr>
              <a:t>থোরিয়াম</a:t>
            </a:r>
            <a:r>
              <a:rPr lang="en-GB" sz="2400" i="1" u="none" strike="noStrike" baseline="0" dirty="0">
                <a:latin typeface="SutonnyMJ-Bold"/>
              </a:rPr>
              <a:t>  </a:t>
            </a:r>
            <a:r>
              <a:rPr lang="en-GB" sz="2400" dirty="0">
                <a:latin typeface="Times New Roman" panose="02020603050405020304" pitchFamily="18" charset="0"/>
                <a:cs typeface="Times New Roman" panose="02020603050405020304" pitchFamily="18" charset="0"/>
              </a:rPr>
              <a:t>Th (90) =  ৪১ </a:t>
            </a:r>
            <a:r>
              <a:rPr lang="en-GB" sz="2400" i="1" u="none" strike="noStrike" baseline="0" dirty="0" err="1">
                <a:latin typeface="SutonnyMJ-Bold"/>
              </a:rPr>
              <a:t>টি</a:t>
            </a:r>
            <a:endParaRPr lang="en-GB" sz="2400" i="1" u="none" strike="noStrike" baseline="0" dirty="0">
              <a:latin typeface="SutonnyMJ-Bold"/>
            </a:endParaRPr>
          </a:p>
          <a:p>
            <a:r>
              <a:rPr lang="en-GB" sz="2400" i="0" u="none" strike="noStrike" baseline="0" dirty="0">
                <a:latin typeface="TimesNewRomanPS-BoldMT"/>
              </a:rPr>
              <a:t>f</a:t>
            </a:r>
            <a:r>
              <a:rPr lang="en-GB" sz="2400" i="1" u="none" strike="noStrike" baseline="0" dirty="0">
                <a:latin typeface="SutonnyMJ-Bold"/>
              </a:rPr>
              <a:t>-</a:t>
            </a:r>
            <a:r>
              <a:rPr lang="en-GB" sz="2400" i="1" u="none" strike="noStrike" baseline="0" dirty="0" err="1">
                <a:latin typeface="SutonnyMJ-Bold"/>
              </a:rPr>
              <a:t>eøK</a:t>
            </a:r>
            <a:r>
              <a:rPr lang="en-GB" sz="2400" i="1" u="none" strike="noStrike" baseline="0" dirty="0">
                <a:latin typeface="SutonnyMJ-Bold"/>
              </a:rPr>
              <a:t> †</a:t>
            </a:r>
            <a:r>
              <a:rPr lang="en-GB" sz="2400" i="1" u="none" strike="noStrike" baseline="0" dirty="0" err="1">
                <a:latin typeface="SutonnyMJ-Bold"/>
              </a:rPr>
              <a:t>gŠj</a:t>
            </a:r>
            <a:r>
              <a:rPr lang="en-GB" sz="2400" i="1" u="none" strike="noStrike" baseline="0" dirty="0">
                <a:latin typeface="SutonnyMJ-Bold"/>
              </a:rPr>
              <a:t> : </a:t>
            </a:r>
            <a:r>
              <a:rPr lang="en-GB" sz="2400" i="1" u="none" strike="noStrike" baseline="0" dirty="0" err="1">
                <a:latin typeface="SutonnyMJ-Bold"/>
              </a:rPr>
              <a:t>মোট</a:t>
            </a:r>
            <a:r>
              <a:rPr lang="en-GB" sz="2400" i="1" u="none" strike="noStrike" baseline="0" dirty="0">
                <a:latin typeface="SutonnyMJ-Bold"/>
              </a:rPr>
              <a:t> ২৭ </a:t>
            </a:r>
            <a:r>
              <a:rPr lang="en-GB" sz="2400" b="1" i="1" u="none" strike="noStrike" baseline="0" dirty="0" err="1">
                <a:latin typeface="SutonnyMJ-Bold"/>
              </a:rPr>
              <a:t>টি</a:t>
            </a:r>
            <a:endParaRPr lang="en-GB" sz="2400" b="1" i="1" u="none" strike="noStrike" baseline="0" dirty="0">
              <a:latin typeface="SutonnyMJ-Bold"/>
            </a:endParaRPr>
          </a:p>
          <a:p>
            <a:pPr>
              <a:buFont typeface="Wingdings" panose="05000000000000000000" pitchFamily="2" charset="2"/>
              <a:buChar char="Ø"/>
            </a:pPr>
            <a:r>
              <a:rPr lang="en-GB" sz="2400" i="1" dirty="0">
                <a:latin typeface="SutonnyMJ" pitchFamily="2" charset="0"/>
              </a:rPr>
              <a:t>6lô </a:t>
            </a:r>
            <a:r>
              <a:rPr lang="en-GB" sz="2400" i="1" dirty="0" err="1">
                <a:latin typeface="SutonnyMJ" pitchFamily="2" charset="0"/>
              </a:rPr>
              <a:t>ch©v‡qi</a:t>
            </a:r>
            <a:r>
              <a:rPr lang="en-GB" sz="2400" i="1" dirty="0">
                <a:latin typeface="SutonnyMJ" pitchFamily="2" charset="0"/>
              </a:rPr>
              <a:t> </a:t>
            </a:r>
            <a:r>
              <a:rPr lang="en-GB" sz="2400" i="1" dirty="0" err="1">
                <a:latin typeface="SutonnyMJ" pitchFamily="2" charset="0"/>
              </a:rPr>
              <a:t>j¨vš’vbvg</a:t>
            </a:r>
            <a:r>
              <a:rPr lang="en-GB" sz="2400" i="1" dirty="0">
                <a:latin typeface="SutonnyMJ" pitchFamily="2" charset="0"/>
              </a:rPr>
              <a:t> </a:t>
            </a:r>
            <a:r>
              <a:rPr lang="en-GB" sz="2400" dirty="0">
                <a:latin typeface="TimesNewRomanPSMT"/>
              </a:rPr>
              <a:t>La (57)</a:t>
            </a:r>
            <a:r>
              <a:rPr lang="en-GB" sz="2400" i="1" dirty="0">
                <a:latin typeface="SutonnyMJ" pitchFamily="2" charset="0"/>
              </a:rPr>
              <a:t> </a:t>
            </a:r>
            <a:r>
              <a:rPr lang="en-GB" sz="2400" i="1" dirty="0" err="1">
                <a:latin typeface="SutonnyMJ" pitchFamily="2" charset="0"/>
              </a:rPr>
              <a:t>cieZ©xসেরিয়াম</a:t>
            </a:r>
            <a:r>
              <a:rPr lang="en-GB" sz="2400" i="1" dirty="0">
                <a:latin typeface="SutonnyMJ" pitchFamily="2" charset="0"/>
              </a:rPr>
              <a:t>  </a:t>
            </a:r>
            <a:r>
              <a:rPr lang="en-GB" sz="2400" dirty="0">
                <a:latin typeface="Times New Roman" panose="02020603050405020304" pitchFamily="18" charset="0"/>
                <a:cs typeface="Times New Roman" panose="02020603050405020304" pitchFamily="18" charset="0"/>
              </a:rPr>
              <a:t>Ce (58) </a:t>
            </a:r>
            <a:r>
              <a:rPr lang="en-GB" sz="2400" dirty="0" err="1">
                <a:latin typeface="Times New Roman" panose="02020603050405020304" pitchFamily="18" charset="0"/>
                <a:cs typeface="Times New Roman" panose="02020603050405020304" pitchFamily="18" charset="0"/>
              </a:rPr>
              <a:t>হতে</a:t>
            </a:r>
            <a:r>
              <a:rPr lang="en-GB" sz="2400" dirty="0">
                <a:latin typeface="Times New Roman" panose="02020603050405020304" pitchFamily="18" charset="0"/>
                <a:cs typeface="Times New Roman" panose="02020603050405020304" pitchFamily="18" charset="0"/>
              </a:rPr>
              <a:t> </a:t>
            </a:r>
            <a:r>
              <a:rPr lang="en-GB" sz="2400" i="1" dirty="0" err="1">
                <a:latin typeface="SutonnyMJ" pitchFamily="2" charset="0"/>
              </a:rPr>
              <a:t>jy‡Uwmqvg</a:t>
            </a:r>
            <a:r>
              <a:rPr lang="en-GB" sz="2400" i="1" dirty="0">
                <a:latin typeface="SutonnyMJ" pitchFamily="2" charset="0"/>
              </a:rPr>
              <a:t> </a:t>
            </a:r>
            <a:r>
              <a:rPr lang="en-GB" sz="2400" dirty="0">
                <a:latin typeface="TimesNewRomanPSMT"/>
              </a:rPr>
              <a:t>Lu(71) </a:t>
            </a:r>
            <a:r>
              <a:rPr lang="en-GB" sz="2400" i="1" dirty="0" err="1">
                <a:latin typeface="SutonnyMJ" pitchFamily="2" charset="0"/>
              </a:rPr>
              <a:t>ch©šÍ</a:t>
            </a:r>
            <a:r>
              <a:rPr lang="en-GB" sz="2400" i="1" dirty="0">
                <a:latin typeface="SutonnyMJ" pitchFamily="2" charset="0"/>
              </a:rPr>
              <a:t> ১৪ </a:t>
            </a:r>
            <a:r>
              <a:rPr lang="en-GB" sz="2400" i="1" dirty="0" err="1">
                <a:latin typeface="SutonnyMJ" pitchFamily="2" charset="0"/>
              </a:rPr>
              <a:t>wU</a:t>
            </a:r>
            <a:r>
              <a:rPr lang="en-GB" sz="2400" i="1" dirty="0">
                <a:latin typeface="SutonnyMJ" pitchFamily="2" charset="0"/>
              </a:rPr>
              <a:t> †</a:t>
            </a:r>
            <a:r>
              <a:rPr lang="en-GB" sz="2400" i="1" dirty="0" err="1">
                <a:latin typeface="SutonnyMJ" pitchFamily="2" charset="0"/>
              </a:rPr>
              <a:t>gŠj</a:t>
            </a:r>
            <a:r>
              <a:rPr lang="en-GB" sz="2400" i="1" dirty="0">
                <a:latin typeface="SutonnyMJ" pitchFamily="2" charset="0"/>
              </a:rPr>
              <a:t> </a:t>
            </a:r>
          </a:p>
          <a:p>
            <a:pPr>
              <a:buFont typeface="Wingdings" panose="05000000000000000000" pitchFamily="2" charset="2"/>
              <a:buChar char="Ø"/>
            </a:pPr>
            <a:r>
              <a:rPr lang="en-GB" sz="2400" i="1" dirty="0">
                <a:latin typeface="SutonnyMJ" pitchFamily="2" charset="0"/>
              </a:rPr>
              <a:t>৭ম  </a:t>
            </a:r>
            <a:r>
              <a:rPr lang="en-GB" sz="2400" i="1" dirty="0" err="1">
                <a:latin typeface="SutonnyMJ" pitchFamily="2" charset="0"/>
              </a:rPr>
              <a:t>ch©v‡qi</a:t>
            </a:r>
            <a:r>
              <a:rPr lang="en-GB" sz="2400" i="1" dirty="0">
                <a:latin typeface="SutonnyMJ" pitchFamily="2" charset="0"/>
              </a:rPr>
              <a:t> </a:t>
            </a:r>
            <a:r>
              <a:rPr lang="en-GB" sz="2400" i="1" dirty="0" err="1">
                <a:latin typeface="SutonnyMJ" pitchFamily="2" charset="0"/>
              </a:rPr>
              <a:t>A¨vw±wbqvg</a:t>
            </a:r>
            <a:r>
              <a:rPr lang="en-GB" sz="2400" i="1" dirty="0">
                <a:latin typeface="SutonnyMJ" pitchFamily="2" charset="0"/>
              </a:rPr>
              <a:t> </a:t>
            </a:r>
            <a:r>
              <a:rPr lang="en-GB" sz="2400" dirty="0">
                <a:latin typeface="TimesNewRomanPSMT"/>
              </a:rPr>
              <a:t>Ac (89) </a:t>
            </a:r>
            <a:r>
              <a:rPr lang="en-GB" sz="2400" i="1" dirty="0" err="1">
                <a:latin typeface="SutonnyMJ" pitchFamily="2" charset="0"/>
              </a:rPr>
              <a:t>cieZ©x</a:t>
            </a:r>
            <a:r>
              <a:rPr lang="en-GB" sz="2400" i="1" dirty="0">
                <a:latin typeface="SutonnyMJ" pitchFamily="2" charset="0"/>
              </a:rPr>
              <a:t> </a:t>
            </a:r>
            <a:r>
              <a:rPr lang="en-GB" sz="2400" i="1" dirty="0" err="1">
                <a:latin typeface="SutonnyMJ" pitchFamily="2" charset="0"/>
              </a:rPr>
              <a:t>প্রোটেকটিনিয়াম</a:t>
            </a:r>
            <a:r>
              <a:rPr lang="en-GB" sz="2400" i="1" dirty="0">
                <a:latin typeface="SutonnyMJ" pitchFamily="2" charset="0"/>
              </a:rPr>
              <a:t>  </a:t>
            </a:r>
            <a:r>
              <a:rPr lang="en-GB" sz="2400" dirty="0">
                <a:latin typeface="Times New Roman" panose="02020603050405020304" pitchFamily="18" charset="0"/>
                <a:cs typeface="Times New Roman" panose="02020603050405020304" pitchFamily="18" charset="0"/>
              </a:rPr>
              <a:t>Pa (91) </a:t>
            </a:r>
            <a:r>
              <a:rPr lang="en-GB" sz="2400" i="1" dirty="0" err="1">
                <a:latin typeface="SutonnyMJ" pitchFamily="2" charset="0"/>
              </a:rPr>
              <a:t>হতে</a:t>
            </a:r>
            <a:r>
              <a:rPr lang="en-GB" sz="2400" i="1" dirty="0">
                <a:latin typeface="SutonnyMJ" pitchFamily="2" charset="0"/>
              </a:rPr>
              <a:t> </a:t>
            </a:r>
            <a:r>
              <a:rPr lang="en-GB" sz="2400" i="1" dirty="0" err="1">
                <a:latin typeface="SutonnyMJ" pitchFamily="2" charset="0"/>
              </a:rPr>
              <a:t>j‡ibwmqvg</a:t>
            </a:r>
            <a:r>
              <a:rPr lang="en-GB" sz="2400" i="1" dirty="0">
                <a:latin typeface="SutonnyMJ" pitchFamily="2" charset="0"/>
              </a:rPr>
              <a:t> </a:t>
            </a:r>
            <a:r>
              <a:rPr lang="en-GB" sz="2400" dirty="0">
                <a:latin typeface="TimesNewRomanPSMT"/>
              </a:rPr>
              <a:t>Lr (103) </a:t>
            </a:r>
            <a:r>
              <a:rPr lang="en-GB" sz="2400" i="1" dirty="0" err="1">
                <a:latin typeface="SutonnyMJ" pitchFamily="2" charset="0"/>
              </a:rPr>
              <a:t>ch©šÍ</a:t>
            </a:r>
            <a:r>
              <a:rPr lang="en-GB" sz="2400" i="1" dirty="0">
                <a:latin typeface="SutonnyMJ" pitchFamily="2" charset="0"/>
              </a:rPr>
              <a:t> ১৩ </a:t>
            </a:r>
            <a:r>
              <a:rPr lang="en-GB" sz="2400" i="1" dirty="0" err="1">
                <a:latin typeface="SutonnyMJ" pitchFamily="2" charset="0"/>
              </a:rPr>
              <a:t>টি</a:t>
            </a:r>
            <a:r>
              <a:rPr lang="en-GB" sz="2400" i="1" dirty="0">
                <a:latin typeface="SutonnyMJ" pitchFamily="2" charset="0"/>
              </a:rPr>
              <a:t> †</a:t>
            </a:r>
            <a:r>
              <a:rPr lang="en-GB" sz="2400" i="1" dirty="0" err="1">
                <a:latin typeface="SutonnyMJ" pitchFamily="2" charset="0"/>
              </a:rPr>
              <a:t>gŠj</a:t>
            </a:r>
            <a:r>
              <a:rPr lang="en-GB" sz="2400" i="1" dirty="0">
                <a:latin typeface="SutonnyMJ" pitchFamily="2" charset="0"/>
              </a:rPr>
              <a:t>  </a:t>
            </a:r>
            <a:endParaRPr lang="en-GB" sz="2400" dirty="0"/>
          </a:p>
          <a:p>
            <a:endParaRPr lang="en-GB" sz="1900" b="1" i="1" u="none" strike="noStrike" baseline="0" dirty="0">
              <a:latin typeface="SutonnyMJ-Bold"/>
            </a:endParaRPr>
          </a:p>
        </p:txBody>
      </p:sp>
    </p:spTree>
    <p:extLst>
      <p:ext uri="{BB962C8B-B14F-4D97-AF65-F5344CB8AC3E}">
        <p14:creationId xmlns:p14="http://schemas.microsoft.com/office/powerpoint/2010/main" val="366711196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4E44190C-0ED2-406F-83B7-BD54C130E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96" y="0"/>
            <a:ext cx="11291207" cy="6858000"/>
          </a:xfrm>
          <a:prstGeom prst="rect">
            <a:avLst/>
          </a:prstGeom>
        </p:spPr>
      </p:pic>
    </p:spTree>
    <p:extLst>
      <p:ext uri="{BB962C8B-B14F-4D97-AF65-F5344CB8AC3E}">
        <p14:creationId xmlns:p14="http://schemas.microsoft.com/office/powerpoint/2010/main" val="115449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7A62-533B-416D-96F6-16E14DE4090C}"/>
              </a:ext>
            </a:extLst>
          </p:cNvPr>
          <p:cNvSpPr>
            <a:spLocks noGrp="1"/>
          </p:cNvSpPr>
          <p:nvPr>
            <p:ph type="title"/>
          </p:nvPr>
        </p:nvSpPr>
        <p:spPr/>
        <p:txBody>
          <a:bodyPr>
            <a:normAutofit fontScale="90000"/>
          </a:bodyPr>
          <a:lstStyle/>
          <a:p>
            <a:pPr algn="ctr"/>
            <a:r>
              <a:rPr lang="pl-PL" sz="4800" b="1" i="1" u="none" strike="noStrike" baseline="0" dirty="0">
                <a:latin typeface="SutonnyMJ-Bold"/>
              </a:rPr>
              <a:t>B‡jKUªb web¨v‡mi wfwË‡Z</a:t>
            </a:r>
            <a:r>
              <a:rPr lang="en-US" sz="4800" b="1" i="1" u="none" strike="noStrike" baseline="0" dirty="0" err="1">
                <a:latin typeface="SolaimanLipi" panose="02000500020000020004" pitchFamily="2" charset="0"/>
                <a:cs typeface="SolaimanLipi" panose="02000500020000020004" pitchFamily="2" charset="0"/>
              </a:rPr>
              <a:t>পর্যায়</a:t>
            </a:r>
            <a:r>
              <a:rPr lang="en-US" sz="4800" b="1" i="1" u="none" strike="noStrike" baseline="0" dirty="0">
                <a:latin typeface="SolaimanLipi" panose="02000500020000020004" pitchFamily="2" charset="0"/>
                <a:cs typeface="SolaimanLipi" panose="02000500020000020004" pitchFamily="2" charset="0"/>
              </a:rPr>
              <a:t> </a:t>
            </a:r>
            <a:r>
              <a:rPr lang="en-US" sz="4800" b="1" i="1" u="none" strike="noStrike" baseline="0" dirty="0" err="1">
                <a:latin typeface="SolaimanLipi" panose="02000500020000020004" pitchFamily="2" charset="0"/>
                <a:cs typeface="SolaimanLipi" panose="02000500020000020004" pitchFamily="2" charset="0"/>
              </a:rPr>
              <a:t>সারনীতে</a:t>
            </a:r>
            <a:r>
              <a:rPr lang="en-US" sz="4800" b="1" i="1" u="none" strike="noStrike" baseline="0" dirty="0">
                <a:latin typeface="SutonnyMJ-Bold"/>
              </a:rPr>
              <a:t> </a:t>
            </a:r>
            <a:r>
              <a:rPr lang="pl-PL" sz="4800" b="1" i="1" u="none" strike="noStrike" baseline="0" dirty="0">
                <a:latin typeface="SutonnyMJ-Bold"/>
              </a:rPr>
              <a:t>†gŠ‡ji</a:t>
            </a:r>
            <a:r>
              <a:rPr lang="en-US" sz="4800" b="1" i="1" u="none" strike="noStrike" baseline="0" dirty="0" err="1">
                <a:latin typeface="SolaimanLipi" panose="02000500020000020004" pitchFamily="2" charset="0"/>
                <a:cs typeface="SolaimanLipi" panose="02000500020000020004" pitchFamily="2" charset="0"/>
              </a:rPr>
              <a:t>অবস্থান</a:t>
            </a:r>
            <a:endParaRPr lang="en-GB" sz="4800" b="1" dirty="0">
              <a:latin typeface="SolaimanLipi" panose="02000500020000020004" pitchFamily="2" charset="0"/>
              <a:cs typeface="SolaimanLipi" panose="02000500020000020004" pitchFamily="2" charset="0"/>
            </a:endParaRPr>
          </a:p>
        </p:txBody>
      </p:sp>
      <p:sp>
        <p:nvSpPr>
          <p:cNvPr id="5" name="Content Placeholder 4">
            <a:extLst>
              <a:ext uri="{FF2B5EF4-FFF2-40B4-BE49-F238E27FC236}">
                <a16:creationId xmlns:a16="http://schemas.microsoft.com/office/drawing/2014/main" id="{8B4E07AC-984A-4C6B-A00F-9B29C8E3470E}"/>
              </a:ext>
            </a:extLst>
          </p:cNvPr>
          <p:cNvSpPr>
            <a:spLocks noGrp="1"/>
          </p:cNvSpPr>
          <p:nvPr>
            <p:ph sz="half" idx="1"/>
          </p:nvPr>
        </p:nvSpPr>
        <p:spPr>
          <a:xfrm>
            <a:off x="5266594" y="2273214"/>
            <a:ext cx="6352148" cy="3986909"/>
          </a:xfrm>
        </p:spPr>
        <p:txBody>
          <a:bodyPr>
            <a:noAutofit/>
          </a:bodyPr>
          <a:lstStyle/>
          <a:p>
            <a:r>
              <a:rPr lang="en-US" sz="3200" dirty="0" err="1">
                <a:latin typeface="SolaimanLipi" panose="02000500020000020004" pitchFamily="2" charset="0"/>
                <a:cs typeface="SolaimanLipi" panose="02000500020000020004" pitchFamily="2" charset="0"/>
              </a:rPr>
              <a:t>একটি</a:t>
            </a:r>
            <a:r>
              <a:rPr lang="en-US" sz="3200" dirty="0">
                <a:latin typeface="SolaimanLipi" panose="02000500020000020004" pitchFamily="2" charset="0"/>
                <a:cs typeface="SolaimanLipi" panose="02000500020000020004" pitchFamily="2" charset="0"/>
              </a:rPr>
              <a:t> </a:t>
            </a:r>
            <a:r>
              <a:rPr lang="en-US" sz="3200" dirty="0" err="1">
                <a:latin typeface="SolaimanLipi" panose="02000500020000020004" pitchFamily="2" charset="0"/>
                <a:cs typeface="SolaimanLipi" panose="02000500020000020004" pitchFamily="2" charset="0"/>
              </a:rPr>
              <a:t>পর্যায়ের</a:t>
            </a:r>
            <a:r>
              <a:rPr lang="en-US" sz="3200" dirty="0">
                <a:latin typeface="SolaimanLipi" panose="02000500020000020004" pitchFamily="2" charset="0"/>
                <a:cs typeface="SolaimanLipi" panose="02000500020000020004" pitchFamily="2" charset="0"/>
              </a:rPr>
              <a:t> </a:t>
            </a:r>
            <a:r>
              <a:rPr lang="en-US" sz="3200" dirty="0" err="1">
                <a:latin typeface="SolaimanLipi" panose="02000500020000020004" pitchFamily="2" charset="0"/>
                <a:cs typeface="SolaimanLipi" panose="02000500020000020004" pitchFamily="2" charset="0"/>
              </a:rPr>
              <a:t>সর্বশেষ</a:t>
            </a:r>
            <a:r>
              <a:rPr lang="en-US" sz="3200" dirty="0">
                <a:latin typeface="SolaimanLipi" panose="02000500020000020004" pitchFamily="2" charset="0"/>
                <a:cs typeface="SolaimanLipi" panose="02000500020000020004" pitchFamily="2" charset="0"/>
              </a:rPr>
              <a:t> </a:t>
            </a:r>
            <a:r>
              <a:rPr lang="en-US" sz="3200" dirty="0" err="1">
                <a:latin typeface="SolaimanLipi" panose="02000500020000020004" pitchFamily="2" charset="0"/>
                <a:cs typeface="SolaimanLipi" panose="02000500020000020004" pitchFamily="2" charset="0"/>
              </a:rPr>
              <a:t>মৌলের</a:t>
            </a:r>
            <a:r>
              <a:rPr lang="en-US" sz="3200" dirty="0">
                <a:latin typeface="SolaimanLipi" panose="02000500020000020004" pitchFamily="2" charset="0"/>
                <a:cs typeface="SolaimanLipi" panose="02000500020000020004" pitchFamily="2" charset="0"/>
              </a:rPr>
              <a:t> </a:t>
            </a:r>
            <a:r>
              <a:rPr lang="en-US" sz="3200" dirty="0" err="1">
                <a:latin typeface="SolaimanLipi" panose="02000500020000020004" pitchFamily="2" charset="0"/>
                <a:cs typeface="SolaimanLipi" panose="02000500020000020004" pitchFamily="2" charset="0"/>
              </a:rPr>
              <a:t>ইলেক্ট্রন</a:t>
            </a:r>
            <a:r>
              <a:rPr lang="en-US" sz="3200" dirty="0">
                <a:latin typeface="SolaimanLipi" panose="02000500020000020004" pitchFamily="2" charset="0"/>
                <a:cs typeface="SolaimanLipi" panose="02000500020000020004" pitchFamily="2" charset="0"/>
              </a:rPr>
              <a:t> </a:t>
            </a:r>
            <a:r>
              <a:rPr lang="en-US" sz="3200" dirty="0" err="1">
                <a:latin typeface="SolaimanLipi" panose="02000500020000020004" pitchFamily="2" charset="0"/>
                <a:cs typeface="SolaimanLipi" panose="02000500020000020004" pitchFamily="2" charset="0"/>
              </a:rPr>
              <a:t>বিন্যাস</a:t>
            </a:r>
            <a:r>
              <a:rPr lang="en-US" sz="3200" dirty="0">
                <a:latin typeface="SolaimanLipi" panose="02000500020000020004" pitchFamily="2" charset="0"/>
                <a:cs typeface="SolaimanLipi" panose="02000500020000020004" pitchFamily="2" charset="0"/>
              </a:rPr>
              <a:t> </a:t>
            </a:r>
            <a:r>
              <a:rPr lang="en-GB" sz="3200" dirty="0">
                <a:effectLst/>
                <a:latin typeface="SolaimanLipi" panose="02000500020000020004" pitchFamily="2" charset="0"/>
                <a:ea typeface="Calibri" panose="020F0502020204030204" pitchFamily="34" charset="0"/>
                <a:cs typeface="SolaimanLipi" panose="02000500020000020004" pitchFamily="2" charset="0"/>
              </a:rPr>
              <a:t> </a:t>
            </a:r>
          </a:p>
          <a:p>
            <a:pPr marL="0" indent="0">
              <a:buNone/>
            </a:pPr>
            <a:r>
              <a:rPr lang="en-GB" sz="3200" dirty="0">
                <a:effectLst/>
                <a:latin typeface="SolaimanLipi" panose="02000500020000020004" pitchFamily="2" charset="0"/>
                <a:ea typeface="Calibri" panose="020F0502020204030204" pitchFamily="34" charset="0"/>
                <a:cs typeface="SolaimanLipi" panose="02000500020000020004" pitchFamily="2" charset="0"/>
              </a:rPr>
              <a:t>    </a:t>
            </a:r>
            <a:r>
              <a:rPr lang="en-GB" sz="3200" dirty="0">
                <a:effectLst/>
                <a:latin typeface="Times New Roman" panose="02020603050405020304" pitchFamily="18" charset="0"/>
                <a:ea typeface="Calibri" panose="020F0502020204030204" pitchFamily="34" charset="0"/>
                <a:cs typeface="Arial" panose="020B0604020202020204" pitchFamily="34" charset="0"/>
              </a:rPr>
              <a:t>ns</a:t>
            </a:r>
            <a:r>
              <a:rPr lang="en-GB" sz="3200" baseline="30000" dirty="0">
                <a:effectLst/>
                <a:latin typeface="Times New Roman" panose="02020603050405020304" pitchFamily="18" charset="0"/>
                <a:ea typeface="Calibri" panose="020F0502020204030204" pitchFamily="34" charset="0"/>
                <a:cs typeface="Arial" panose="020B0604020202020204" pitchFamily="34" charset="0"/>
              </a:rPr>
              <a:t>2</a:t>
            </a:r>
            <a:r>
              <a:rPr lang="en-GB" sz="3200" dirty="0">
                <a:effectLst/>
                <a:latin typeface="Times New Roman" panose="02020603050405020304" pitchFamily="18" charset="0"/>
                <a:ea typeface="Calibri" panose="020F0502020204030204" pitchFamily="34" charset="0"/>
                <a:cs typeface="Arial" panose="020B0604020202020204" pitchFamily="34" charset="0"/>
              </a:rPr>
              <a:t> (n-1)d</a:t>
            </a:r>
            <a:r>
              <a:rPr lang="en-GB" sz="3200" baseline="30000" dirty="0">
                <a:effectLst/>
                <a:latin typeface="Times New Roman" panose="02020603050405020304" pitchFamily="18" charset="0"/>
                <a:ea typeface="Calibri" panose="020F0502020204030204" pitchFamily="34" charset="0"/>
                <a:cs typeface="Arial" panose="020B0604020202020204" pitchFamily="34" charset="0"/>
              </a:rPr>
              <a:t>10</a:t>
            </a:r>
            <a:r>
              <a:rPr lang="en-GB" sz="3200" dirty="0">
                <a:effectLst/>
                <a:latin typeface="Times New Roman" panose="02020603050405020304" pitchFamily="18" charset="0"/>
                <a:ea typeface="Calibri" panose="020F0502020204030204" pitchFamily="34" charset="0"/>
                <a:cs typeface="Arial" panose="020B0604020202020204" pitchFamily="34" charset="0"/>
              </a:rPr>
              <a:t> np</a:t>
            </a:r>
            <a:r>
              <a:rPr lang="en-GB" sz="3200" baseline="30000" dirty="0">
                <a:effectLst/>
                <a:latin typeface="Times New Roman" panose="02020603050405020304" pitchFamily="18" charset="0"/>
                <a:ea typeface="Calibri" panose="020F0502020204030204" pitchFamily="34" charset="0"/>
                <a:cs typeface="Arial" panose="020B0604020202020204" pitchFamily="34" charset="0"/>
              </a:rPr>
              <a:t>6</a:t>
            </a:r>
          </a:p>
          <a:p>
            <a:r>
              <a:rPr lang="en-GB" sz="3200" dirty="0" err="1">
                <a:effectLst/>
                <a:latin typeface="SolaimanLipi" panose="02000500020000020004" pitchFamily="2" charset="0"/>
                <a:ea typeface="Calibri" panose="020F0502020204030204" pitchFamily="34" charset="0"/>
                <a:cs typeface="SolaimanLipi" panose="02000500020000020004" pitchFamily="2" charset="0"/>
              </a:rPr>
              <a:t>পর্যায়সারনীর</a:t>
            </a:r>
            <a:r>
              <a:rPr lang="en-GB" sz="3200" dirty="0">
                <a:effectLst/>
                <a:latin typeface="SolaimanLipi" panose="02000500020000020004" pitchFamily="2" charset="0"/>
                <a:ea typeface="Calibri" panose="020F0502020204030204" pitchFamily="34" charset="0"/>
                <a:cs typeface="SolaimanLipi" panose="02000500020000020004" pitchFamily="2" charset="0"/>
              </a:rPr>
              <a:t> </a:t>
            </a:r>
            <a:r>
              <a:rPr lang="en-GB" sz="3200" dirty="0" err="1">
                <a:effectLst/>
                <a:latin typeface="SolaimanLipi" panose="02000500020000020004" pitchFamily="2" charset="0"/>
                <a:ea typeface="Calibri" panose="020F0502020204030204" pitchFamily="34" charset="0"/>
                <a:cs typeface="SolaimanLipi" panose="02000500020000020004" pitchFamily="2" charset="0"/>
              </a:rPr>
              <a:t>নীচের</a:t>
            </a:r>
            <a:r>
              <a:rPr lang="en-GB" sz="3200" dirty="0">
                <a:effectLst/>
                <a:latin typeface="SolaimanLipi" panose="02000500020000020004" pitchFamily="2" charset="0"/>
                <a:ea typeface="Calibri" panose="020F0502020204030204" pitchFamily="34" charset="0"/>
                <a:cs typeface="SolaimanLipi" panose="02000500020000020004" pitchFamily="2" charset="0"/>
              </a:rPr>
              <a:t> </a:t>
            </a:r>
            <a:r>
              <a:rPr lang="en-GB" sz="3200" dirty="0" err="1">
                <a:effectLst/>
                <a:latin typeface="SolaimanLipi" panose="02000500020000020004" pitchFamily="2" charset="0"/>
                <a:ea typeface="Calibri" panose="020F0502020204030204" pitchFamily="34" charset="0"/>
                <a:cs typeface="SolaimanLipi" panose="02000500020000020004" pitchFamily="2" charset="0"/>
              </a:rPr>
              <a:t>মৌলগুলোর</a:t>
            </a:r>
            <a:r>
              <a:rPr lang="en-GB" sz="3200" dirty="0">
                <a:effectLst/>
                <a:latin typeface="SolaimanLipi" panose="02000500020000020004" pitchFamily="2" charset="0"/>
                <a:ea typeface="Calibri" panose="020F0502020204030204" pitchFamily="34" charset="0"/>
                <a:cs typeface="SolaimanLipi" panose="02000500020000020004" pitchFamily="2" charset="0"/>
              </a:rPr>
              <a:t> </a:t>
            </a:r>
            <a:r>
              <a:rPr lang="en-GB" sz="3200" dirty="0" err="1">
                <a:effectLst/>
                <a:latin typeface="SolaimanLipi" panose="02000500020000020004" pitchFamily="2" charset="0"/>
                <a:ea typeface="Calibri" panose="020F0502020204030204" pitchFamily="34" charset="0"/>
                <a:cs typeface="SolaimanLipi" panose="02000500020000020004" pitchFamily="2" charset="0"/>
              </a:rPr>
              <a:t>সাধারণ</a:t>
            </a:r>
            <a:r>
              <a:rPr lang="en-GB" sz="3200" dirty="0">
                <a:effectLst/>
                <a:latin typeface="SolaimanLipi" panose="02000500020000020004" pitchFamily="2" charset="0"/>
                <a:ea typeface="Calibri" panose="020F0502020204030204" pitchFamily="34" charset="0"/>
                <a:cs typeface="SolaimanLipi" panose="02000500020000020004" pitchFamily="2" charset="0"/>
              </a:rPr>
              <a:t> </a:t>
            </a:r>
            <a:r>
              <a:rPr lang="en-GB" sz="3200" dirty="0" err="1">
                <a:effectLst/>
                <a:latin typeface="SolaimanLipi" panose="02000500020000020004" pitchFamily="2" charset="0"/>
                <a:ea typeface="Calibri" panose="020F0502020204030204" pitchFamily="34" charset="0"/>
                <a:cs typeface="SolaimanLipi" panose="02000500020000020004" pitchFamily="2" charset="0"/>
              </a:rPr>
              <a:t>ইলেক্ট্রন</a:t>
            </a:r>
            <a:r>
              <a:rPr lang="en-GB" sz="3200" dirty="0">
                <a:effectLst/>
                <a:latin typeface="SolaimanLipi" panose="02000500020000020004" pitchFamily="2" charset="0"/>
                <a:ea typeface="Calibri" panose="020F0502020204030204" pitchFamily="34" charset="0"/>
                <a:cs typeface="SolaimanLipi" panose="02000500020000020004" pitchFamily="2" charset="0"/>
              </a:rPr>
              <a:t> </a:t>
            </a:r>
            <a:r>
              <a:rPr lang="en-GB" sz="3200" dirty="0" err="1">
                <a:effectLst/>
                <a:latin typeface="SolaimanLipi" panose="02000500020000020004" pitchFamily="2" charset="0"/>
                <a:ea typeface="Calibri" panose="020F0502020204030204" pitchFamily="34" charset="0"/>
                <a:cs typeface="SolaimanLipi" panose="02000500020000020004" pitchFamily="2" charset="0"/>
              </a:rPr>
              <a:t>বিন্যাস</a:t>
            </a:r>
            <a:r>
              <a:rPr lang="en-GB" sz="3200" dirty="0">
                <a:effectLst/>
                <a:latin typeface="Times New Roman" panose="02020603050405020304" pitchFamily="18" charset="0"/>
                <a:ea typeface="Calibri" panose="020F0502020204030204" pitchFamily="34" charset="0"/>
              </a:rPr>
              <a:t> (n-2)f</a:t>
            </a:r>
            <a:r>
              <a:rPr lang="en-GB" sz="3200" baseline="30000" dirty="0">
                <a:effectLst/>
                <a:latin typeface="Times New Roman" panose="02020603050405020304" pitchFamily="18" charset="0"/>
                <a:ea typeface="Calibri" panose="020F0502020204030204" pitchFamily="34" charset="0"/>
              </a:rPr>
              <a:t>(2-14)</a:t>
            </a:r>
            <a:r>
              <a:rPr lang="en-GB" sz="3200" dirty="0">
                <a:effectLst/>
                <a:latin typeface="Times New Roman" panose="02020603050405020304" pitchFamily="18" charset="0"/>
                <a:ea typeface="Calibri" panose="020F0502020204030204" pitchFamily="34" charset="0"/>
              </a:rPr>
              <a:t> (n-1)d</a:t>
            </a:r>
            <a:r>
              <a:rPr lang="en-GB" sz="3200" baseline="30000" dirty="0">
                <a:effectLst/>
                <a:latin typeface="Times New Roman" panose="02020603050405020304" pitchFamily="18" charset="0"/>
                <a:ea typeface="Calibri" panose="020F0502020204030204" pitchFamily="34" charset="0"/>
              </a:rPr>
              <a:t>0,1 </a:t>
            </a:r>
            <a:r>
              <a:rPr lang="en-GB" sz="3200" dirty="0">
                <a:effectLst/>
                <a:latin typeface="Times New Roman" panose="02020603050405020304" pitchFamily="18" charset="0"/>
                <a:ea typeface="Calibri" panose="020F0502020204030204" pitchFamily="34" charset="0"/>
              </a:rPr>
              <a:t>	</a:t>
            </a:r>
            <a:endParaRPr lang="en-GB" sz="3200" baseline="30000" dirty="0">
              <a:latin typeface="Times New Roman" panose="02020603050405020304" pitchFamily="18" charset="0"/>
              <a:ea typeface="Calibri" panose="020F0502020204030204" pitchFamily="34" charset="0"/>
              <a:cs typeface="Arial" panose="020B0604020202020204" pitchFamily="34" charset="0"/>
            </a:endParaRPr>
          </a:p>
          <a:p>
            <a:pPr algn="l"/>
            <a:r>
              <a:rPr lang="en-GB" sz="3200" i="1" dirty="0" err="1">
                <a:latin typeface="SutonnyMJ" pitchFamily="2" charset="0"/>
              </a:rPr>
              <a:t>বিভিন্ন</a:t>
            </a:r>
            <a:r>
              <a:rPr lang="en-GB" sz="3200" i="1" dirty="0">
                <a:latin typeface="SutonnyMJ" pitchFamily="2" charset="0"/>
              </a:rPr>
              <a:t> </a:t>
            </a:r>
            <a:r>
              <a:rPr lang="en-GB" sz="3200" b="0" i="1" u="none" strike="noStrike" baseline="0" dirty="0" err="1">
                <a:latin typeface="SutonnyMJ" pitchFamily="2" charset="0"/>
              </a:rPr>
              <a:t>AiweUv‡ji</a:t>
            </a:r>
            <a:r>
              <a:rPr lang="en-GB" sz="3200" b="0" i="1" u="none" strike="noStrike" baseline="0" dirty="0">
                <a:latin typeface="SutonnyMJ" pitchFamily="2" charset="0"/>
              </a:rPr>
              <a:t> </a:t>
            </a:r>
            <a:r>
              <a:rPr lang="en-GB" sz="3200" b="0" i="1" u="none" strike="noStrike" baseline="0" dirty="0" err="1">
                <a:latin typeface="SutonnyMJ" pitchFamily="2" charset="0"/>
              </a:rPr>
              <a:t>Av‡cwÿK</a:t>
            </a:r>
            <a:r>
              <a:rPr lang="en-GB" sz="3200" b="0" i="1" u="none" strike="noStrike" baseline="0" dirty="0">
                <a:latin typeface="SutonnyMJ" pitchFamily="2" charset="0"/>
              </a:rPr>
              <a:t> </a:t>
            </a:r>
            <a:r>
              <a:rPr lang="en-GB" sz="3200" b="0" i="1" u="none" strike="noStrike" baseline="0" dirty="0" err="1">
                <a:latin typeface="SutonnyMJ" pitchFamily="2" charset="0"/>
              </a:rPr>
              <a:t>শক্তিরক্রg</a:t>
            </a:r>
            <a:r>
              <a:rPr lang="en-GB" sz="3200" b="0" i="1" u="none" strike="noStrike" baseline="0" dirty="0">
                <a:latin typeface="SutonnyMJ" pitchFamily="2" charset="0"/>
              </a:rPr>
              <a:t> </a:t>
            </a:r>
            <a:r>
              <a:rPr lang="en-GB" sz="3200" b="0" i="0" u="sng" strike="noStrike" baseline="0" dirty="0">
                <a:latin typeface="TimesNewRomanPSMT"/>
              </a:rPr>
              <a:t>1s</a:t>
            </a:r>
            <a:r>
              <a:rPr lang="en-GB" sz="3200" b="0" i="0" u="none" strike="noStrike" baseline="0" dirty="0">
                <a:latin typeface="TimesNewRomanPSMT"/>
              </a:rPr>
              <a:t> </a:t>
            </a:r>
            <a:r>
              <a:rPr lang="en-GB" sz="3200" b="0" i="0" u="sng" strike="noStrike" baseline="0" dirty="0">
                <a:latin typeface="TimesNewRomanPSMT"/>
              </a:rPr>
              <a:t>&lt; 2s &lt; 2p </a:t>
            </a:r>
            <a:r>
              <a:rPr lang="en-GB" sz="3200" b="0" i="0" u="none" strike="noStrike" baseline="0" dirty="0">
                <a:latin typeface="TimesNewRomanPSMT"/>
              </a:rPr>
              <a:t>&lt; </a:t>
            </a:r>
            <a:r>
              <a:rPr lang="en-GB" sz="3200" b="0" i="0" u="sng" strike="noStrike" baseline="0" dirty="0">
                <a:latin typeface="TimesNewRomanPSMT"/>
              </a:rPr>
              <a:t>3s &lt; 3p </a:t>
            </a:r>
            <a:r>
              <a:rPr lang="en-GB" sz="3200" b="0" i="0" u="none" strike="noStrike" baseline="0" dirty="0">
                <a:latin typeface="TimesNewRomanPSMT"/>
              </a:rPr>
              <a:t>&lt; </a:t>
            </a:r>
            <a:r>
              <a:rPr lang="en-GB" sz="3200" b="0" i="0" u="sng" strike="noStrike" baseline="0" dirty="0">
                <a:solidFill>
                  <a:srgbClr val="00B0F0"/>
                </a:solidFill>
                <a:latin typeface="TimesNewRomanPSMT"/>
              </a:rPr>
              <a:t>4s &lt; 3d &lt; 4p </a:t>
            </a:r>
            <a:r>
              <a:rPr lang="en-GB" sz="3200" b="0" i="0" u="none" strike="noStrike" baseline="0" dirty="0">
                <a:latin typeface="TimesNewRomanPSMT"/>
              </a:rPr>
              <a:t>&lt; </a:t>
            </a:r>
            <a:r>
              <a:rPr lang="en-GB" sz="3200" b="0" i="0" u="sng" strike="noStrike" baseline="0" dirty="0">
                <a:solidFill>
                  <a:srgbClr val="FF0000"/>
                </a:solidFill>
                <a:latin typeface="TimesNewRomanPSMT"/>
              </a:rPr>
              <a:t>5s &lt; 4d &lt; 5p </a:t>
            </a:r>
            <a:r>
              <a:rPr lang="en-GB" sz="3200" b="0" i="0" u="none" strike="noStrike" baseline="0" dirty="0">
                <a:latin typeface="TimesNewRomanPSMT"/>
              </a:rPr>
              <a:t>&lt; </a:t>
            </a:r>
            <a:r>
              <a:rPr lang="en-GB" sz="3200" b="0" i="0" u="sng" strike="noStrike" baseline="0" dirty="0">
                <a:latin typeface="TimesNewRomanPSMT"/>
              </a:rPr>
              <a:t>6s &lt; 4f &lt; 5d &lt; 6p </a:t>
            </a:r>
            <a:r>
              <a:rPr lang="en-GB" sz="3200" b="0" i="0" u="none" strike="noStrike" baseline="0" dirty="0">
                <a:latin typeface="TimesNewRomanPSMT"/>
              </a:rPr>
              <a:t>&lt; </a:t>
            </a:r>
            <a:r>
              <a:rPr lang="en-GB" sz="3200" b="0" i="0" u="sng" strike="noStrike" baseline="0" dirty="0">
                <a:latin typeface="TimesNewRomanPSMT"/>
              </a:rPr>
              <a:t>7s &lt; 5f &lt; 6d &lt; 7p</a:t>
            </a:r>
            <a:endParaRPr lang="en-GB" sz="3200" u="sng"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65C4B364-AD5D-4182-B7D0-A4EFC8E36AC9}"/>
              </a:ext>
            </a:extLst>
          </p:cNvPr>
          <p:cNvSpPr>
            <a:spLocks noGrp="1"/>
          </p:cNvSpPr>
          <p:nvPr>
            <p:ph sz="half" idx="2"/>
          </p:nvPr>
        </p:nvSpPr>
        <p:spPr>
          <a:xfrm>
            <a:off x="913229" y="2252160"/>
            <a:ext cx="4186897" cy="4007963"/>
          </a:xfrm>
        </p:spPr>
        <p:txBody>
          <a:bodyPr>
            <a:noAutofit/>
          </a:bodyPr>
          <a:lstStyle/>
          <a:p>
            <a:pPr marL="0" indent="0" algn="l">
              <a:buNone/>
            </a:pPr>
            <a:r>
              <a:rPr lang="en-GB" b="0" i="0" u="none" strike="noStrike" baseline="0" dirty="0">
                <a:latin typeface="TimesNewRomanPSMT"/>
              </a:rPr>
              <a:t>1s	</a:t>
            </a:r>
            <a:r>
              <a:rPr lang="en-GB" b="0" i="0" u="none" strike="noStrike" baseline="0" dirty="0">
                <a:solidFill>
                  <a:srgbClr val="0070C0"/>
                </a:solidFill>
                <a:latin typeface="TimesNewRomanPSMT"/>
              </a:rPr>
              <a:t>1p	1d	1f</a:t>
            </a:r>
            <a:endParaRPr lang="en-GB" b="0" i="0" u="none" strike="noStrike" baseline="0" dirty="0">
              <a:latin typeface="TimesNewRomanPSMT"/>
            </a:endParaRPr>
          </a:p>
          <a:p>
            <a:pPr marL="0" indent="0">
              <a:buNone/>
            </a:pPr>
            <a:r>
              <a:rPr lang="en-GB" dirty="0">
                <a:latin typeface="TimesNewRomanPSMT"/>
              </a:rPr>
              <a:t>2s	2p	</a:t>
            </a:r>
            <a:r>
              <a:rPr lang="en-GB" dirty="0">
                <a:solidFill>
                  <a:srgbClr val="0070C0"/>
                </a:solidFill>
                <a:latin typeface="TimesNewRomanPSMT"/>
              </a:rPr>
              <a:t>2d	2f</a:t>
            </a:r>
            <a:endParaRPr lang="en-GB" dirty="0">
              <a:latin typeface="Calibri" panose="020F0502020204030204" pitchFamily="34" charset="0"/>
              <a:ea typeface="Calibri" panose="020F0502020204030204" pitchFamily="34" charset="0"/>
              <a:cs typeface="Arial" panose="020B0604020202020204" pitchFamily="34" charset="0"/>
            </a:endParaRPr>
          </a:p>
          <a:p>
            <a:pPr marL="0" indent="0">
              <a:buNone/>
            </a:pPr>
            <a:r>
              <a:rPr lang="en-GB" b="0" i="0" u="none" strike="noStrike" baseline="0" dirty="0">
                <a:latin typeface="TimesNewRomanPSMT"/>
              </a:rPr>
              <a:t>3s	3p 	3d	</a:t>
            </a:r>
            <a:r>
              <a:rPr lang="en-GB" b="0" i="0" u="none" strike="noStrike" baseline="0" dirty="0">
                <a:solidFill>
                  <a:srgbClr val="0070C0"/>
                </a:solidFill>
                <a:latin typeface="TimesNewRomanPSMT"/>
              </a:rPr>
              <a:t>3f</a:t>
            </a:r>
          </a:p>
          <a:p>
            <a:pPr marL="0" indent="0">
              <a:buNone/>
            </a:pPr>
            <a:r>
              <a:rPr lang="en-GB" b="0" i="0" u="none" strike="noStrike" baseline="0" dirty="0">
                <a:latin typeface="TimesNewRomanPSMT"/>
              </a:rPr>
              <a:t>4s	4p 	4d 	4f</a:t>
            </a:r>
          </a:p>
          <a:p>
            <a:pPr marL="0" indent="0">
              <a:buNone/>
            </a:pPr>
            <a:r>
              <a:rPr lang="en-GB" dirty="0">
                <a:latin typeface="TimesNewRomanPSMT"/>
              </a:rPr>
              <a:t>5s	5p 	5d 	5f</a:t>
            </a:r>
          </a:p>
          <a:p>
            <a:pPr marL="0" indent="0">
              <a:buNone/>
            </a:pPr>
            <a:r>
              <a:rPr lang="en-GB" dirty="0">
                <a:latin typeface="TimesNewRomanPSMT"/>
              </a:rPr>
              <a:t>6s	6p 	6d 	</a:t>
            </a:r>
            <a:r>
              <a:rPr lang="en-GB" dirty="0">
                <a:solidFill>
                  <a:srgbClr val="FF0000"/>
                </a:solidFill>
                <a:latin typeface="TimesNewRomanPSMT"/>
              </a:rPr>
              <a:t>6f</a:t>
            </a:r>
          </a:p>
          <a:p>
            <a:pPr marL="0" indent="0" algn="l">
              <a:buNone/>
            </a:pPr>
            <a:r>
              <a:rPr lang="en-GB" b="0" i="0" u="none" strike="noStrike" baseline="0" dirty="0">
                <a:latin typeface="TimesNewRomanPSMT"/>
              </a:rPr>
              <a:t>7s 	7p 	</a:t>
            </a:r>
            <a:r>
              <a:rPr lang="en-GB" b="0" i="0" u="none" strike="noStrike" baseline="0" dirty="0">
                <a:solidFill>
                  <a:srgbClr val="FF0000"/>
                </a:solidFill>
                <a:latin typeface="TimesNewRomanPSMT"/>
              </a:rPr>
              <a:t>7d 	7f</a:t>
            </a:r>
          </a:p>
          <a:p>
            <a:pPr marL="0" indent="0" algn="l">
              <a:buNone/>
            </a:pPr>
            <a:r>
              <a:rPr lang="pl-PL" b="0" i="1" u="none" strike="noStrike" baseline="0" dirty="0">
                <a:latin typeface="SutonnyMJ" pitchFamily="2" charset="0"/>
              </a:rPr>
              <a:t>kw³¯Í‡i B‡jKUªb web¨v‡mi </a:t>
            </a:r>
            <a:r>
              <a:rPr lang="en-US" b="0" i="1" u="none" strike="noStrike" baseline="0" dirty="0" err="1">
                <a:latin typeface="SutonnyMJ" pitchFamily="2" charset="0"/>
              </a:rPr>
              <a:t>ধারাক্রম</a:t>
            </a:r>
            <a:endParaRPr lang="en-GB" b="0" i="0" u="none" strike="noStrike" baseline="0" dirty="0">
              <a:solidFill>
                <a:srgbClr val="FF0000"/>
              </a:solidFill>
              <a:latin typeface="TimesNewRomanPSMT"/>
            </a:endParaRPr>
          </a:p>
        </p:txBody>
      </p:sp>
      <p:cxnSp>
        <p:nvCxnSpPr>
          <p:cNvPr id="9" name="Straight Arrow Connector 8">
            <a:extLst>
              <a:ext uri="{FF2B5EF4-FFF2-40B4-BE49-F238E27FC236}">
                <a16:creationId xmlns:a16="http://schemas.microsoft.com/office/drawing/2014/main" id="{ADA50DA1-FF74-4920-961F-AEF0CADA28CC}"/>
              </a:ext>
            </a:extLst>
          </p:cNvPr>
          <p:cNvCxnSpPr>
            <a:cxnSpLocks/>
          </p:cNvCxnSpPr>
          <p:nvPr/>
        </p:nvCxnSpPr>
        <p:spPr>
          <a:xfrm flipH="1">
            <a:off x="911763" y="2142799"/>
            <a:ext cx="667044" cy="447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686342-C7FA-4444-A29C-1D439F83442D}"/>
              </a:ext>
            </a:extLst>
          </p:cNvPr>
          <p:cNvCxnSpPr>
            <a:cxnSpLocks/>
          </p:cNvCxnSpPr>
          <p:nvPr/>
        </p:nvCxnSpPr>
        <p:spPr>
          <a:xfrm flipH="1">
            <a:off x="911763" y="2228162"/>
            <a:ext cx="1440180" cy="979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A142A4D-4983-4E8F-A13D-47834C0AE0E6}"/>
              </a:ext>
            </a:extLst>
          </p:cNvPr>
          <p:cNvCxnSpPr>
            <a:cxnSpLocks/>
          </p:cNvCxnSpPr>
          <p:nvPr/>
        </p:nvCxnSpPr>
        <p:spPr>
          <a:xfrm flipH="1">
            <a:off x="893883" y="2181564"/>
            <a:ext cx="2379199" cy="1488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765FD9D-9BCB-4559-A6FB-8B0FCAEE3A0C}"/>
              </a:ext>
            </a:extLst>
          </p:cNvPr>
          <p:cNvCxnSpPr/>
          <p:nvPr/>
        </p:nvCxnSpPr>
        <p:spPr>
          <a:xfrm flipH="1">
            <a:off x="913229" y="2200527"/>
            <a:ext cx="3199228" cy="1959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1286CEC-73E9-4EAB-A69B-5AF83E13815A}"/>
              </a:ext>
            </a:extLst>
          </p:cNvPr>
          <p:cNvCxnSpPr/>
          <p:nvPr/>
        </p:nvCxnSpPr>
        <p:spPr>
          <a:xfrm flipH="1">
            <a:off x="887437" y="2759386"/>
            <a:ext cx="3297702" cy="1968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DE60FA3-BB6C-4F3A-9748-EA9C42483A63}"/>
              </a:ext>
            </a:extLst>
          </p:cNvPr>
          <p:cNvCxnSpPr/>
          <p:nvPr/>
        </p:nvCxnSpPr>
        <p:spPr>
          <a:xfrm flipH="1">
            <a:off x="887437" y="3232222"/>
            <a:ext cx="3395589" cy="1955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037863E-4D74-47B0-9296-125BA97502EA}"/>
              </a:ext>
            </a:extLst>
          </p:cNvPr>
          <p:cNvCxnSpPr/>
          <p:nvPr/>
        </p:nvCxnSpPr>
        <p:spPr>
          <a:xfrm flipH="1">
            <a:off x="913229" y="3665341"/>
            <a:ext cx="3464170" cy="2012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59B7CA1-2F42-4A80-9AA9-80854DD86DD9}"/>
              </a:ext>
            </a:extLst>
          </p:cNvPr>
          <p:cNvCxnSpPr/>
          <p:nvPr/>
        </p:nvCxnSpPr>
        <p:spPr>
          <a:xfrm flipH="1">
            <a:off x="1801252" y="4217742"/>
            <a:ext cx="2576147" cy="1540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FC8AEF4-73FF-4889-AB8E-C5456607583E}"/>
              </a:ext>
            </a:extLst>
          </p:cNvPr>
          <p:cNvCxnSpPr/>
          <p:nvPr/>
        </p:nvCxnSpPr>
        <p:spPr>
          <a:xfrm>
            <a:off x="1297015" y="2314702"/>
            <a:ext cx="2798592" cy="1392127"/>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9605361-1CA7-4718-8940-3FB164E9F2AF}"/>
              </a:ext>
            </a:extLst>
          </p:cNvPr>
          <p:cNvCxnSpPr/>
          <p:nvPr/>
        </p:nvCxnSpPr>
        <p:spPr>
          <a:xfrm flipV="1">
            <a:off x="1315330" y="2285039"/>
            <a:ext cx="2797127" cy="3012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5866E58-3CF4-4560-8DEA-34057E0EB261}"/>
              </a:ext>
            </a:extLst>
          </p:cNvPr>
          <p:cNvCxnSpPr/>
          <p:nvPr/>
        </p:nvCxnSpPr>
        <p:spPr>
          <a:xfrm>
            <a:off x="4121399" y="2287641"/>
            <a:ext cx="0" cy="145168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746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16141266-2238-A994-BEAF-996DC23980C3}"/>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graphicFrame>
        <p:nvGraphicFramePr>
          <p:cNvPr id="19" name="Content Placeholder 2">
            <a:extLst>
              <a:ext uri="{FF2B5EF4-FFF2-40B4-BE49-F238E27FC236}">
                <a16:creationId xmlns:a16="http://schemas.microsoft.com/office/drawing/2014/main" id="{487D2364-7850-3D82-9942-B14E2F9711F2}"/>
              </a:ext>
            </a:extLst>
          </p:cNvPr>
          <p:cNvGraphicFramePr>
            <a:graphicFrameLocks noGrp="1"/>
          </p:cNvGraphicFramePr>
          <p:nvPr>
            <p:ph idx="1"/>
            <p:extLst>
              <p:ext uri="{D42A27DB-BD31-4B8C-83A1-F6EECF244321}">
                <p14:modId xmlns:p14="http://schemas.microsoft.com/office/powerpoint/2010/main" val="41912087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172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898D7-57D5-4194-BB6D-7F80FBAE9676}"/>
              </a:ext>
            </a:extLst>
          </p:cNvPr>
          <p:cNvSpPr>
            <a:spLocks noGrp="1"/>
          </p:cNvSpPr>
          <p:nvPr>
            <p:ph type="ctrTitle"/>
          </p:nvPr>
        </p:nvSpPr>
        <p:spPr>
          <a:xfrm>
            <a:off x="478303" y="643467"/>
            <a:ext cx="6766560" cy="5855807"/>
          </a:xfrm>
        </p:spPr>
        <p:txBody>
          <a:bodyPr>
            <a:normAutofit/>
          </a:bodyPr>
          <a:lstStyle/>
          <a:p>
            <a:r>
              <a:rPr lang="en-US" sz="5400" dirty="0" err="1">
                <a:solidFill>
                  <a:srgbClr val="0070C0"/>
                </a:solidFill>
              </a:rPr>
              <a:t>মোস্তফা</a:t>
            </a:r>
            <a:r>
              <a:rPr lang="en-US" sz="5400" dirty="0">
                <a:solidFill>
                  <a:srgbClr val="0070C0"/>
                </a:solidFill>
              </a:rPr>
              <a:t> </a:t>
            </a:r>
            <a:r>
              <a:rPr lang="en-US" sz="5400" dirty="0" err="1">
                <a:solidFill>
                  <a:srgbClr val="0070C0"/>
                </a:solidFill>
              </a:rPr>
              <a:t>মোঃ</a:t>
            </a:r>
            <a:r>
              <a:rPr lang="en-US" sz="5400" dirty="0">
                <a:solidFill>
                  <a:srgbClr val="0070C0"/>
                </a:solidFill>
              </a:rPr>
              <a:t> </a:t>
            </a:r>
            <a:r>
              <a:rPr lang="en-US" sz="5400" dirty="0" err="1">
                <a:solidFill>
                  <a:srgbClr val="0070C0"/>
                </a:solidFill>
              </a:rPr>
              <a:t>মঞ্জুরুল</a:t>
            </a:r>
            <a:r>
              <a:rPr lang="en-US" sz="5400" dirty="0">
                <a:solidFill>
                  <a:srgbClr val="0070C0"/>
                </a:solidFill>
              </a:rPr>
              <a:t> </a:t>
            </a:r>
            <a:r>
              <a:rPr lang="en-US" sz="5400" dirty="0" err="1">
                <a:solidFill>
                  <a:srgbClr val="0070C0"/>
                </a:solidFill>
              </a:rPr>
              <a:t>মোর্শেদ</a:t>
            </a:r>
            <a:br>
              <a:rPr lang="en-US" sz="4100" dirty="0"/>
            </a:br>
            <a:r>
              <a:rPr lang="en-US" sz="4100" dirty="0" err="1"/>
              <a:t>সহকারী</a:t>
            </a:r>
            <a:r>
              <a:rPr lang="en-US" sz="4100" dirty="0"/>
              <a:t> </a:t>
            </a:r>
            <a:r>
              <a:rPr lang="en-US" sz="4100" dirty="0" err="1"/>
              <a:t>অধ্যাপক</a:t>
            </a:r>
            <a:r>
              <a:rPr lang="en-US" sz="4100" dirty="0"/>
              <a:t>, </a:t>
            </a:r>
            <a:r>
              <a:rPr lang="en-US" sz="4100" dirty="0" err="1"/>
              <a:t>রসায়ন</a:t>
            </a:r>
            <a:br>
              <a:rPr lang="en-US" sz="4100" dirty="0"/>
            </a:br>
            <a:r>
              <a:rPr lang="en-US" sz="4100" dirty="0" err="1"/>
              <a:t>কলারোয়া</a:t>
            </a:r>
            <a:r>
              <a:rPr lang="en-US" sz="4100" dirty="0"/>
              <a:t> </a:t>
            </a:r>
            <a:r>
              <a:rPr lang="en-US" sz="4100" dirty="0" err="1"/>
              <a:t>সরকারী</a:t>
            </a:r>
            <a:r>
              <a:rPr lang="en-US" sz="4100" dirty="0"/>
              <a:t> </a:t>
            </a:r>
            <a:r>
              <a:rPr lang="en-US" sz="4100" dirty="0" err="1"/>
              <a:t>কলেজ</a:t>
            </a:r>
            <a:r>
              <a:rPr lang="en-US" sz="4100" dirty="0"/>
              <a:t>, </a:t>
            </a:r>
            <a:r>
              <a:rPr lang="en-US" sz="4100" dirty="0" err="1"/>
              <a:t>কলারোয়া</a:t>
            </a:r>
            <a:r>
              <a:rPr lang="en-US" sz="4100" dirty="0"/>
              <a:t>, </a:t>
            </a:r>
            <a:r>
              <a:rPr lang="en-US" sz="4100" dirty="0" err="1"/>
              <a:t>সাতক্ষীরা</a:t>
            </a:r>
            <a:br>
              <a:rPr lang="en-US" sz="4100" dirty="0"/>
            </a:br>
            <a:r>
              <a:rPr lang="en-US" sz="2800" dirty="0">
                <a:latin typeface="Times New Roman" panose="02020603050405020304" pitchFamily="18" charset="0"/>
                <a:cs typeface="Times New Roman" panose="02020603050405020304" pitchFamily="18" charset="0"/>
              </a:rPr>
              <a:t>BSc (Hons) &amp; MS (Thesis)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Dept of Applied Chemistry &amp; Chemical Engineering,</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University of Dhaka, Dhaka-1000.</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4100" dirty="0">
                <a:latin typeface="Times New Roman" panose="02020603050405020304" pitchFamily="18" charset="0"/>
                <a:cs typeface="Times New Roman" panose="02020603050405020304" pitchFamily="18" charset="0"/>
                <a:hlinkClick r:id="rId2"/>
              </a:rPr>
              <a:t>morshed08182@gmail.com</a:t>
            </a:r>
            <a:br>
              <a:rPr lang="en-US" sz="4100" dirty="0">
                <a:latin typeface="Times New Roman" panose="02020603050405020304" pitchFamily="18" charset="0"/>
                <a:cs typeface="Times New Roman" panose="02020603050405020304" pitchFamily="18" charset="0"/>
              </a:rPr>
            </a:br>
            <a:r>
              <a:rPr lang="en-US" sz="4100" dirty="0">
                <a:latin typeface="Times New Roman" panose="02020603050405020304" pitchFamily="18" charset="0"/>
                <a:cs typeface="Times New Roman" panose="02020603050405020304" pitchFamily="18" charset="0"/>
              </a:rPr>
              <a:t>01729-983374</a:t>
            </a:r>
            <a:br>
              <a:rPr lang="en-US" sz="4100" dirty="0">
                <a:latin typeface="Times New Roman" panose="02020603050405020304" pitchFamily="18" charset="0"/>
                <a:cs typeface="Times New Roman" panose="02020603050405020304" pitchFamily="18" charset="0"/>
              </a:rPr>
            </a:br>
            <a:endParaRPr lang="en-GB" sz="4100" dirty="0">
              <a:latin typeface="Times New Roman" panose="02020603050405020304" pitchFamily="18" charset="0"/>
              <a:cs typeface="Times New Roman" panose="02020603050405020304" pitchFamily="18" charset="0"/>
            </a:endParaRPr>
          </a:p>
        </p:txBody>
      </p:sp>
      <p:pic>
        <p:nvPicPr>
          <p:cNvPr id="4" name="Picture 3" descr="A person wearing a white headband&#10;&#10;Description automatically generated with low confidence">
            <a:extLst>
              <a:ext uri="{FF2B5EF4-FFF2-40B4-BE49-F238E27FC236}">
                <a16:creationId xmlns:a16="http://schemas.microsoft.com/office/drawing/2014/main" id="{D2566DD0-664F-4A58-B756-D3064DD3AE0B}"/>
              </a:ext>
            </a:extLst>
          </p:cNvPr>
          <p:cNvPicPr>
            <a:picLocks noChangeAspect="1"/>
          </p:cNvPicPr>
          <p:nvPr/>
        </p:nvPicPr>
        <p:blipFill rotWithShape="1">
          <a:blip r:embed="rId3">
            <a:extLst>
              <a:ext uri="{28A0092B-C50C-407E-A947-70E740481C1C}">
                <a14:useLocalDpi xmlns:a14="http://schemas.microsoft.com/office/drawing/2010/main" val="0"/>
              </a:ext>
            </a:extLst>
          </a:blip>
          <a:srcRect t="289" r="2" b="8709"/>
          <a:stretch/>
        </p:blipFill>
        <p:spPr>
          <a:xfrm>
            <a:off x="6524637"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6153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computer&#10;&#10;Description automatically generated with medium confidence">
            <a:extLst>
              <a:ext uri="{FF2B5EF4-FFF2-40B4-BE49-F238E27FC236}">
                <a16:creationId xmlns:a16="http://schemas.microsoft.com/office/drawing/2014/main" id="{2DD692F6-8820-4718-B2AE-72D8389A106F}"/>
              </a:ext>
            </a:extLst>
          </p:cNvPr>
          <p:cNvPicPr>
            <a:picLocks noChangeAspect="1"/>
          </p:cNvPicPr>
          <p:nvPr/>
        </p:nvPicPr>
        <p:blipFill rotWithShape="1">
          <a:blip r:embed="rId2">
            <a:extLst>
              <a:ext uri="{28A0092B-C50C-407E-A947-70E740481C1C}">
                <a14:useLocalDpi xmlns:a14="http://schemas.microsoft.com/office/drawing/2010/main" val="0"/>
              </a:ext>
            </a:extLst>
          </a:blip>
          <a:srcRect t="5081"/>
          <a:stretch/>
        </p:blipFill>
        <p:spPr>
          <a:xfrm>
            <a:off x="20" y="1282"/>
            <a:ext cx="12191980" cy="6856718"/>
          </a:xfrm>
          <a:prstGeom prst="rect">
            <a:avLst/>
          </a:prstGeom>
        </p:spPr>
      </p:pic>
    </p:spTree>
    <p:extLst>
      <p:ext uri="{BB962C8B-B14F-4D97-AF65-F5344CB8AC3E}">
        <p14:creationId xmlns:p14="http://schemas.microsoft.com/office/powerpoint/2010/main" val="34559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31">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33">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56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65" name="Freeform: Shape 35">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6429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66" name="Freeform: Shape 37">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67" name="Freeform: Shape 39">
            <a:extLst>
              <a:ext uri="{FF2B5EF4-FFF2-40B4-BE49-F238E27FC236}">
                <a16:creationId xmlns:a16="http://schemas.microsoft.com/office/drawing/2014/main" id="{6BA9E676-A8FC-4C2F-8D78-C13ED8ABD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68" name="Freeform: Shape 41">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9" name="Freeform: Shape 43">
            <a:extLst>
              <a:ext uri="{FF2B5EF4-FFF2-40B4-BE49-F238E27FC236}">
                <a16:creationId xmlns:a16="http://schemas.microsoft.com/office/drawing/2014/main" id="{EECD79B5-5FC5-495F-BFD6-346C16E78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Rectangle 45">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47">
            <a:extLst>
              <a:ext uri="{FF2B5EF4-FFF2-40B4-BE49-F238E27FC236}">
                <a16:creationId xmlns:a16="http://schemas.microsoft.com/office/drawing/2014/main" id="{32D9D048-3063-435A-8C23-26C1907E9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9">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0315" y="727769"/>
            <a:ext cx="8751370" cy="540246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5EF947-C876-402F-8840-CDE0C01584CB}"/>
              </a:ext>
            </a:extLst>
          </p:cNvPr>
          <p:cNvSpPr>
            <a:spLocks noGrp="1"/>
          </p:cNvSpPr>
          <p:nvPr>
            <p:ph type="title"/>
          </p:nvPr>
        </p:nvSpPr>
        <p:spPr>
          <a:xfrm>
            <a:off x="2381534" y="1842075"/>
            <a:ext cx="7451678" cy="3320768"/>
          </a:xfrm>
        </p:spPr>
        <p:txBody>
          <a:bodyPr vert="horz" lIns="91440" tIns="45720" rIns="91440" bIns="45720" rtlCol="0" anchor="b">
            <a:normAutofit/>
          </a:bodyPr>
          <a:lstStyle/>
          <a:p>
            <a:pPr algn="ctr"/>
            <a:r>
              <a:rPr lang="en-US" sz="3600" kern="1200" dirty="0" err="1">
                <a:solidFill>
                  <a:schemeClr val="bg1"/>
                </a:solidFill>
                <a:latin typeface="+mj-lt"/>
                <a:ea typeface="+mj-ea"/>
                <a:cs typeface="+mj-cs"/>
              </a:rPr>
              <a:t>পাঠ</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পরিচিতিঃ</a:t>
            </a:r>
            <a:br>
              <a:rPr lang="en-US" sz="3600" kern="1200" dirty="0">
                <a:solidFill>
                  <a:schemeClr val="bg1"/>
                </a:solidFill>
                <a:latin typeface="+mj-lt"/>
                <a:ea typeface="+mj-ea"/>
                <a:cs typeface="+mj-cs"/>
              </a:rPr>
            </a:br>
            <a:r>
              <a:rPr lang="en-US" sz="3600" kern="1200" dirty="0" err="1">
                <a:solidFill>
                  <a:schemeClr val="bg1"/>
                </a:solidFill>
                <a:latin typeface="+mj-lt"/>
                <a:ea typeface="+mj-ea"/>
                <a:cs typeface="+mj-cs"/>
              </a:rPr>
              <a:t>উচ্চ</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মাধ্যমিক</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রসায়ন</a:t>
            </a:r>
            <a:r>
              <a:rPr lang="en-US" sz="3600" kern="1200" dirty="0">
                <a:solidFill>
                  <a:schemeClr val="bg1"/>
                </a:solidFill>
                <a:latin typeface="+mj-lt"/>
                <a:ea typeface="+mj-ea"/>
                <a:cs typeface="+mj-cs"/>
              </a:rPr>
              <a:t> ১ম </a:t>
            </a:r>
            <a:r>
              <a:rPr lang="en-US" sz="3600" kern="1200" dirty="0" err="1">
                <a:solidFill>
                  <a:schemeClr val="bg1"/>
                </a:solidFill>
                <a:latin typeface="+mj-lt"/>
                <a:ea typeface="+mj-ea"/>
                <a:cs typeface="+mj-cs"/>
              </a:rPr>
              <a:t>পত্র</a:t>
            </a:r>
            <a:br>
              <a:rPr lang="en-US" sz="3600" kern="1200" dirty="0">
                <a:solidFill>
                  <a:schemeClr val="bg1"/>
                </a:solidFill>
                <a:latin typeface="+mj-lt"/>
                <a:ea typeface="+mj-ea"/>
                <a:cs typeface="+mj-cs"/>
              </a:rPr>
            </a:br>
            <a:r>
              <a:rPr lang="en-US" sz="3600" kern="1200" dirty="0" err="1">
                <a:solidFill>
                  <a:schemeClr val="bg1"/>
                </a:solidFill>
                <a:latin typeface="+mj-lt"/>
                <a:ea typeface="+mj-ea"/>
                <a:cs typeface="+mj-cs"/>
              </a:rPr>
              <a:t>তৃতীয়</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অধ্যায়ঃ</a:t>
            </a:r>
            <a:br>
              <a:rPr lang="en-US" sz="3600" kern="1200" dirty="0">
                <a:solidFill>
                  <a:schemeClr val="bg1"/>
                </a:solidFill>
                <a:latin typeface="+mj-lt"/>
                <a:ea typeface="+mj-ea"/>
                <a:cs typeface="+mj-cs"/>
              </a:rPr>
            </a:br>
            <a:r>
              <a:rPr lang="en-US" sz="3600" kern="1200" dirty="0" err="1">
                <a:solidFill>
                  <a:schemeClr val="bg1"/>
                </a:solidFill>
                <a:latin typeface="+mj-lt"/>
                <a:ea typeface="+mj-ea"/>
                <a:cs typeface="+mj-cs"/>
              </a:rPr>
              <a:t>মৌলের</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পর্যায়বৃত্ত</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ধর্ম</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রাসায়নিক</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বন্ধন</a:t>
            </a:r>
            <a:br>
              <a:rPr lang="en-US" sz="3600" kern="1200" dirty="0">
                <a:solidFill>
                  <a:schemeClr val="bg1"/>
                </a:solidFill>
                <a:latin typeface="+mj-lt"/>
                <a:ea typeface="+mj-ea"/>
                <a:cs typeface="+mj-cs"/>
              </a:rPr>
            </a:br>
            <a:r>
              <a:rPr lang="en-US" sz="3600" kern="1200" dirty="0" err="1">
                <a:solidFill>
                  <a:schemeClr val="bg1"/>
                </a:solidFill>
                <a:latin typeface="+mj-lt"/>
                <a:ea typeface="+mj-ea"/>
                <a:cs typeface="+mj-cs"/>
              </a:rPr>
              <a:t>টপিকঃ</a:t>
            </a:r>
            <a:br>
              <a:rPr lang="en-US" sz="3600" kern="1200" dirty="0">
                <a:solidFill>
                  <a:schemeClr val="bg1"/>
                </a:solidFill>
                <a:latin typeface="+mj-lt"/>
                <a:ea typeface="+mj-ea"/>
                <a:cs typeface="+mj-cs"/>
              </a:rPr>
            </a:br>
            <a:r>
              <a:rPr lang="en-US" sz="3600" kern="1200" dirty="0" err="1">
                <a:solidFill>
                  <a:schemeClr val="bg1"/>
                </a:solidFill>
                <a:latin typeface="+mj-lt"/>
                <a:ea typeface="+mj-ea"/>
                <a:cs typeface="+mj-cs"/>
              </a:rPr>
              <a:t>পর্যায়</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সারণীর</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প্রাথমিক</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আলোচনা</a:t>
            </a:r>
            <a:r>
              <a:rPr lang="en-US" sz="3600" kern="1200" dirty="0">
                <a:solidFill>
                  <a:schemeClr val="bg1"/>
                </a:solidFill>
                <a:latin typeface="+mj-lt"/>
                <a:ea typeface="+mj-ea"/>
                <a:cs typeface="+mj-cs"/>
              </a:rPr>
              <a:t> ও </a:t>
            </a:r>
            <a:r>
              <a:rPr lang="en-US" sz="3600" kern="1200" dirty="0" err="1">
                <a:solidFill>
                  <a:schemeClr val="bg1"/>
                </a:solidFill>
                <a:latin typeface="+mj-lt"/>
                <a:ea typeface="+mj-ea"/>
                <a:cs typeface="+mj-cs"/>
              </a:rPr>
              <a:t>মৌলের</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অবস্থান</a:t>
            </a:r>
            <a:r>
              <a:rPr lang="en-US" sz="3600" kern="1200" dirty="0">
                <a:solidFill>
                  <a:schemeClr val="bg1"/>
                </a:solidFill>
                <a:latin typeface="+mj-lt"/>
                <a:ea typeface="+mj-ea"/>
                <a:cs typeface="+mj-cs"/>
              </a:rPr>
              <a:t> </a:t>
            </a:r>
          </a:p>
        </p:txBody>
      </p:sp>
      <p:sp>
        <p:nvSpPr>
          <p:cNvPr id="73" name="Oval 51">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a:extLst>
              <a:ext uri="{FF2B5EF4-FFF2-40B4-BE49-F238E27FC236}">
                <a16:creationId xmlns:a16="http://schemas.microsoft.com/office/drawing/2014/main" id="{B6C541AE-9B02-44C0-B8C6-B2DEA7ED3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84057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35C6E76-1C3A-4600-AB27-F6FB27CA22DC}"/>
              </a:ext>
            </a:extLst>
          </p:cNvPr>
          <p:cNvSpPr>
            <a:spLocks noGrp="1"/>
          </p:cNvSpPr>
          <p:nvPr>
            <p:ph type="title"/>
          </p:nvPr>
        </p:nvSpPr>
        <p:spPr>
          <a:xfrm>
            <a:off x="2555631" y="1441938"/>
            <a:ext cx="7080738" cy="3974124"/>
          </a:xfrm>
        </p:spPr>
        <p:txBody>
          <a:bodyPr>
            <a:normAutofit/>
          </a:bodyPr>
          <a:lstStyle/>
          <a:p>
            <a:pPr algn="ctr"/>
            <a:r>
              <a:rPr lang="en-US" sz="3000" dirty="0" err="1">
                <a:solidFill>
                  <a:schemeClr val="bg1">
                    <a:lumMod val="95000"/>
                    <a:lumOff val="5000"/>
                  </a:schemeClr>
                </a:solidFill>
              </a:rPr>
              <a:t>প্রাথমিক</a:t>
            </a:r>
            <a:r>
              <a:rPr lang="en-US" sz="3000" dirty="0">
                <a:solidFill>
                  <a:schemeClr val="bg1">
                    <a:lumMod val="95000"/>
                    <a:lumOff val="5000"/>
                  </a:schemeClr>
                </a:solidFill>
              </a:rPr>
              <a:t> </a:t>
            </a:r>
            <a:r>
              <a:rPr lang="en-US" sz="3000" dirty="0" err="1">
                <a:solidFill>
                  <a:schemeClr val="bg1">
                    <a:lumMod val="95000"/>
                    <a:lumOff val="5000"/>
                  </a:schemeClr>
                </a:solidFill>
              </a:rPr>
              <a:t>ধারণাঃ</a:t>
            </a:r>
            <a:br>
              <a:rPr lang="en-US" sz="3000" dirty="0">
                <a:solidFill>
                  <a:schemeClr val="bg1">
                    <a:lumMod val="95000"/>
                    <a:lumOff val="5000"/>
                  </a:schemeClr>
                </a:solidFill>
              </a:rPr>
            </a:br>
            <a:r>
              <a:rPr lang="en-US" sz="3000" spc="-5" dirty="0" err="1">
                <a:solidFill>
                  <a:schemeClr val="bg1">
                    <a:lumMod val="95000"/>
                    <a:lumOff val="5000"/>
                  </a:schemeClr>
                </a:solidFill>
                <a:effectLst/>
                <a:latin typeface="SutonnyMJ" pitchFamily="2" charset="0"/>
                <a:ea typeface="SutonnyMJ" pitchFamily="2" charset="0"/>
              </a:rPr>
              <a:t>GL</a:t>
            </a:r>
            <a:r>
              <a:rPr lang="en-US" sz="3000" dirty="0" err="1">
                <a:solidFill>
                  <a:schemeClr val="bg1">
                    <a:lumMod val="95000"/>
                    <a:lumOff val="5000"/>
                  </a:schemeClr>
                </a:solidFill>
                <a:effectLst/>
                <a:latin typeface="SutonnyMJ" pitchFamily="2" charset="0"/>
                <a:ea typeface="SutonnyMJ" pitchFamily="2" charset="0"/>
              </a:rPr>
              <a:t>b</a:t>
            </a:r>
            <a:r>
              <a:rPr lang="en-US" sz="3000" spc="30"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c</a:t>
            </a:r>
            <a:r>
              <a:rPr lang="en-US" sz="3000" dirty="0" err="1">
                <a:solidFill>
                  <a:schemeClr val="bg1">
                    <a:lumMod val="95000"/>
                    <a:lumOff val="5000"/>
                  </a:schemeClr>
                </a:solidFill>
                <a:effectLst/>
                <a:latin typeface="SutonnyMJ" pitchFamily="2" charset="0"/>
                <a:ea typeface="SutonnyMJ" pitchFamily="2" charset="0"/>
              </a:rPr>
              <a:t>h</a:t>
            </a:r>
            <a:r>
              <a:rPr lang="en-US" sz="3000" spc="20" dirty="0" err="1">
                <a:solidFill>
                  <a:schemeClr val="bg1">
                    <a:lumMod val="95000"/>
                    <a:lumOff val="5000"/>
                  </a:schemeClr>
                </a:solidFill>
                <a:effectLst/>
                <a:latin typeface="SutonnyMJ" pitchFamily="2" charset="0"/>
                <a:ea typeface="SutonnyMJ" pitchFamily="2" charset="0"/>
              </a:rPr>
              <a:t>©</a:t>
            </a:r>
            <a:r>
              <a:rPr lang="en-US" sz="3000" spc="-5" dirty="0" err="1">
                <a:solidFill>
                  <a:schemeClr val="bg1">
                    <a:lumMod val="95000"/>
                    <a:lumOff val="5000"/>
                  </a:schemeClr>
                </a:solidFill>
                <a:effectLst/>
                <a:latin typeface="SutonnyMJ" pitchFamily="2" charset="0"/>
                <a:ea typeface="SutonnyMJ" pitchFamily="2" charset="0"/>
              </a:rPr>
              <a:t>š</a:t>
            </a:r>
            <a:r>
              <a:rPr lang="en-US" sz="3000" dirty="0" err="1">
                <a:solidFill>
                  <a:schemeClr val="bg1">
                    <a:lumMod val="95000"/>
                    <a:lumOff val="5000"/>
                  </a:schemeClr>
                </a:solidFill>
                <a:effectLst/>
                <a:latin typeface="SutonnyMJ" pitchFamily="2" charset="0"/>
                <a:ea typeface="SutonnyMJ" pitchFamily="2" charset="0"/>
              </a:rPr>
              <a:t>Í</a:t>
            </a:r>
            <a:r>
              <a:rPr lang="en-US" sz="3000" spc="35" dirty="0">
                <a:solidFill>
                  <a:schemeClr val="bg1">
                    <a:lumMod val="95000"/>
                    <a:lumOff val="5000"/>
                  </a:schemeClr>
                </a:solidFill>
                <a:effectLst/>
                <a:latin typeface="SutonnyMJ" pitchFamily="2" charset="0"/>
                <a:ea typeface="SutonnyMJ" pitchFamily="2" charset="0"/>
              </a:rPr>
              <a:t> </a:t>
            </a:r>
            <a:r>
              <a:rPr lang="en-US" sz="3000" spc="-10" dirty="0" err="1">
                <a:solidFill>
                  <a:schemeClr val="bg1">
                    <a:lumMod val="95000"/>
                    <a:lumOff val="5000"/>
                  </a:schemeClr>
                </a:solidFill>
                <a:effectLst/>
                <a:latin typeface="SutonnyMJ" pitchFamily="2" charset="0"/>
                <a:ea typeface="SutonnyMJ" pitchFamily="2" charset="0"/>
              </a:rPr>
              <a:t>A</a:t>
            </a:r>
            <a:r>
              <a:rPr lang="en-US" sz="3000" spc="25" dirty="0" err="1">
                <a:solidFill>
                  <a:schemeClr val="bg1">
                    <a:lumMod val="95000"/>
                    <a:lumOff val="5000"/>
                  </a:schemeClr>
                </a:solidFill>
                <a:effectLst/>
                <a:latin typeface="SutonnyMJ" pitchFamily="2" charset="0"/>
                <a:ea typeface="SutonnyMJ" pitchFamily="2" charset="0"/>
              </a:rPr>
              <a:t>v</a:t>
            </a:r>
            <a:r>
              <a:rPr lang="en-US" sz="3000" spc="-5" dirty="0" err="1">
                <a:solidFill>
                  <a:schemeClr val="bg1">
                    <a:lumMod val="95000"/>
                    <a:lumOff val="5000"/>
                  </a:schemeClr>
                </a:solidFill>
                <a:effectLst/>
                <a:latin typeface="SutonnyMJ" pitchFamily="2" charset="0"/>
                <a:ea typeface="SutonnyMJ" pitchFamily="2" charset="0"/>
              </a:rPr>
              <a:t>w</a:t>
            </a:r>
            <a:r>
              <a:rPr lang="en-US" sz="3000" dirty="0" err="1">
                <a:solidFill>
                  <a:schemeClr val="bg1">
                    <a:lumMod val="95000"/>
                    <a:lumOff val="5000"/>
                  </a:schemeClr>
                </a:solidFill>
                <a:effectLst/>
                <a:latin typeface="SutonnyMJ" pitchFamily="2" charset="0"/>
                <a:ea typeface="SutonnyMJ" pitchFamily="2" charset="0"/>
              </a:rPr>
              <a:t>e</a:t>
            </a:r>
            <a:r>
              <a:rPr lang="en-US" sz="3000" spc="15" dirty="0">
                <a:solidFill>
                  <a:schemeClr val="bg1">
                    <a:lumMod val="95000"/>
                    <a:lumOff val="5000"/>
                  </a:schemeClr>
                </a:solidFill>
                <a:effectLst/>
                <a:latin typeface="SutonnyMJ" pitchFamily="2" charset="0"/>
                <a:ea typeface="SutonnyMJ" pitchFamily="2" charset="0"/>
              </a:rPr>
              <a:t>®</a:t>
            </a:r>
            <a:r>
              <a:rPr lang="en-US" sz="3000" spc="-10" dirty="0">
                <a:solidFill>
                  <a:schemeClr val="bg1">
                    <a:lumMod val="95000"/>
                    <a:lumOff val="5000"/>
                  </a:schemeClr>
                </a:solidFill>
                <a:effectLst/>
                <a:latin typeface="SutonnyMJ" pitchFamily="2" charset="0"/>
                <a:ea typeface="SutonnyMJ" pitchFamily="2" charset="0"/>
              </a:rPr>
              <a:t>‹</a:t>
            </a:r>
            <a:r>
              <a:rPr lang="en-US" sz="3000" dirty="0">
                <a:solidFill>
                  <a:schemeClr val="bg1">
                    <a:lumMod val="95000"/>
                    <a:lumOff val="5000"/>
                  </a:schemeClr>
                </a:solidFill>
                <a:effectLst/>
                <a:latin typeface="SutonnyMJ" pitchFamily="2" charset="0"/>
                <a:ea typeface="SutonnyMJ" pitchFamily="2" charset="0"/>
              </a:rPr>
              <a:t>…Z</a:t>
            </a:r>
            <a:r>
              <a:rPr lang="en-US" sz="3000" spc="35" dirty="0">
                <a:solidFill>
                  <a:schemeClr val="bg1">
                    <a:lumMod val="95000"/>
                    <a:lumOff val="5000"/>
                  </a:schemeClr>
                </a:solidFill>
                <a:effectLst/>
                <a:latin typeface="SutonnyMJ" pitchFamily="2" charset="0"/>
                <a:ea typeface="SutonnyMJ" pitchFamily="2" charset="0"/>
              </a:rPr>
              <a:t> </a:t>
            </a:r>
            <a:r>
              <a:rPr lang="en-US" sz="3000" dirty="0">
                <a:solidFill>
                  <a:schemeClr val="bg1">
                    <a:lumMod val="95000"/>
                    <a:lumOff val="5000"/>
                  </a:schemeClr>
                </a:solidFill>
                <a:effectLst/>
                <a:latin typeface="SutonnyMJ" pitchFamily="2" charset="0"/>
                <a:ea typeface="SutonnyMJ" pitchFamily="2" charset="0"/>
              </a:rPr>
              <a:t>I</a:t>
            </a:r>
            <a:r>
              <a:rPr lang="en-US" sz="3000" spc="50" dirty="0">
                <a:solidFill>
                  <a:schemeClr val="bg1">
                    <a:lumMod val="95000"/>
                    <a:lumOff val="5000"/>
                  </a:schemeClr>
                </a:solidFill>
                <a:effectLst/>
                <a:latin typeface="SutonnyMJ" pitchFamily="2" charset="0"/>
                <a:ea typeface="SutonnyMJ" pitchFamily="2" charset="0"/>
              </a:rPr>
              <a:t> </a:t>
            </a:r>
            <a:r>
              <a:rPr lang="en-US" sz="3000" spc="50" dirty="0">
                <a:solidFill>
                  <a:schemeClr val="bg1">
                    <a:lumMod val="95000"/>
                    <a:lumOff val="5000"/>
                  </a:schemeClr>
                </a:solidFill>
                <a:effectLst/>
                <a:latin typeface="Times New Roman" panose="02020603050405020304" pitchFamily="18" charset="0"/>
                <a:ea typeface="SutonnyMJ" pitchFamily="2" charset="0"/>
                <a:cs typeface="Times New Roman" panose="02020603050405020304" pitchFamily="18" charset="0"/>
              </a:rPr>
              <a:t>IUPAC </a:t>
            </a:r>
            <a:r>
              <a:rPr lang="en-US" sz="3000" spc="50" dirty="0" err="1">
                <a:solidFill>
                  <a:schemeClr val="bg1">
                    <a:lumMod val="95000"/>
                    <a:lumOff val="5000"/>
                  </a:schemeClr>
                </a:solidFill>
                <a:effectLst/>
                <a:latin typeface="Times New Roman" panose="02020603050405020304" pitchFamily="18" charset="0"/>
                <a:ea typeface="SutonnyMJ" pitchFamily="2" charset="0"/>
                <a:cs typeface="Times New Roman" panose="02020603050405020304" pitchFamily="18" charset="0"/>
              </a:rPr>
              <a:t>কর্তৃক</a:t>
            </a:r>
            <a:r>
              <a:rPr lang="en-US" sz="3000" spc="50" dirty="0">
                <a:solidFill>
                  <a:schemeClr val="bg1">
                    <a:lumMod val="95000"/>
                    <a:lumOff val="5000"/>
                  </a:schemeClr>
                </a:solidFill>
                <a:effectLst/>
                <a:latin typeface="SutonnyMJ" pitchFamily="2" charset="0"/>
                <a:ea typeface="SutonnyMJ" pitchFamily="2" charset="0"/>
              </a:rPr>
              <a:t> </a:t>
            </a:r>
            <a:r>
              <a:rPr lang="en-US" sz="3000" spc="10" dirty="0">
                <a:solidFill>
                  <a:schemeClr val="bg1">
                    <a:lumMod val="95000"/>
                    <a:lumOff val="5000"/>
                  </a:schemeClr>
                </a:solidFill>
                <a:effectLst/>
                <a:latin typeface="SutonnyMJ" pitchFamily="2" charset="0"/>
                <a:ea typeface="SutonnyMJ" pitchFamily="2" charset="0"/>
              </a:rPr>
              <a:t>¯</a:t>
            </a:r>
            <a:r>
              <a:rPr lang="en-US" sz="3000" dirty="0">
                <a:solidFill>
                  <a:schemeClr val="bg1">
                    <a:lumMod val="95000"/>
                    <a:lumOff val="5000"/>
                  </a:schemeClr>
                </a:solidFill>
                <a:effectLst/>
                <a:latin typeface="SutonnyMJ" pitchFamily="2" charset="0"/>
                <a:ea typeface="SutonnyMJ" pitchFamily="2" charset="0"/>
              </a:rPr>
              <a:t>^</a:t>
            </a:r>
            <a:r>
              <a:rPr lang="en-US" sz="3000" spc="5" dirty="0" err="1">
                <a:solidFill>
                  <a:schemeClr val="bg1">
                    <a:lumMod val="95000"/>
                    <a:lumOff val="5000"/>
                  </a:schemeClr>
                </a:solidFill>
                <a:effectLst/>
                <a:latin typeface="SutonnyMJ" pitchFamily="2" charset="0"/>
                <a:ea typeface="SutonnyMJ" pitchFamily="2" charset="0"/>
              </a:rPr>
              <a:t>xK</a:t>
            </a:r>
            <a:r>
              <a:rPr lang="en-US" sz="3000" dirty="0">
                <a:solidFill>
                  <a:schemeClr val="bg1">
                    <a:lumMod val="95000"/>
                    <a:lumOff val="5000"/>
                  </a:schemeClr>
                </a:solidFill>
                <a:effectLst/>
                <a:latin typeface="SutonnyMJ" pitchFamily="2" charset="0"/>
                <a:ea typeface="SutonnyMJ" pitchFamily="2" charset="0"/>
              </a:rPr>
              <a:t>…Z</a:t>
            </a:r>
            <a:r>
              <a:rPr lang="en-US" sz="3000" spc="35" dirty="0">
                <a:solidFill>
                  <a:schemeClr val="bg1">
                    <a:lumMod val="95000"/>
                    <a:lumOff val="5000"/>
                  </a:schemeClr>
                </a:solidFill>
                <a:effectLst/>
                <a:latin typeface="SutonnyMJ" pitchFamily="2" charset="0"/>
                <a:ea typeface="SutonnyMJ" pitchFamily="2" charset="0"/>
              </a:rPr>
              <a:t> </a:t>
            </a:r>
            <a:r>
              <a:rPr lang="en-US" sz="3000" dirty="0">
                <a:solidFill>
                  <a:schemeClr val="bg1">
                    <a:lumMod val="95000"/>
                    <a:lumOff val="5000"/>
                  </a:schemeClr>
                </a:solidFill>
                <a:effectLst/>
                <a:latin typeface="SutonnyMJ" pitchFamily="2" charset="0"/>
                <a:ea typeface="SutonnyMJ" pitchFamily="2" charset="0"/>
              </a:rPr>
              <a:t>†</a:t>
            </a:r>
            <a:r>
              <a:rPr lang="en-US" sz="3000" spc="-10" dirty="0" err="1">
                <a:solidFill>
                  <a:schemeClr val="bg1">
                    <a:lumMod val="95000"/>
                    <a:lumOff val="5000"/>
                  </a:schemeClr>
                </a:solidFill>
                <a:effectLst/>
                <a:latin typeface="SutonnyMJ" pitchFamily="2" charset="0"/>
                <a:ea typeface="SutonnyMJ" pitchFamily="2" charset="0"/>
              </a:rPr>
              <a:t>g</a:t>
            </a:r>
            <a:r>
              <a:rPr lang="en-US" sz="3000" spc="5" dirty="0" err="1">
                <a:solidFill>
                  <a:schemeClr val="bg1">
                    <a:lumMod val="95000"/>
                    <a:lumOff val="5000"/>
                  </a:schemeClr>
                </a:solidFill>
                <a:effectLst/>
                <a:latin typeface="SutonnyMJ" pitchFamily="2" charset="0"/>
                <a:ea typeface="SutonnyMJ" pitchFamily="2" charset="0"/>
              </a:rPr>
              <a:t>Š</a:t>
            </a:r>
            <a:r>
              <a:rPr lang="en-US" sz="3000" dirty="0" err="1">
                <a:solidFill>
                  <a:schemeClr val="bg1">
                    <a:lumMod val="95000"/>
                    <a:lumOff val="5000"/>
                  </a:schemeClr>
                </a:solidFill>
                <a:effectLst/>
                <a:latin typeface="SutonnyMJ" pitchFamily="2" charset="0"/>
                <a:ea typeface="SutonnyMJ" pitchFamily="2" charset="0"/>
              </a:rPr>
              <a:t>‡</a:t>
            </a:r>
            <a:r>
              <a:rPr lang="en-US" sz="3000" spc="30" dirty="0" err="1">
                <a:solidFill>
                  <a:schemeClr val="bg1">
                    <a:lumMod val="95000"/>
                    <a:lumOff val="5000"/>
                  </a:schemeClr>
                </a:solidFill>
                <a:effectLst/>
                <a:latin typeface="SutonnyMJ" pitchFamily="2" charset="0"/>
                <a:ea typeface="SutonnyMJ" pitchFamily="2" charset="0"/>
              </a:rPr>
              <a:t>j</a:t>
            </a:r>
            <a:r>
              <a:rPr lang="en-US" sz="3000" dirty="0" err="1">
                <a:solidFill>
                  <a:schemeClr val="bg1">
                    <a:lumMod val="95000"/>
                    <a:lumOff val="5000"/>
                  </a:schemeClr>
                </a:solidFill>
                <a:effectLst/>
                <a:latin typeface="SutonnyMJ" pitchFamily="2" charset="0"/>
                <a:ea typeface="SutonnyMJ" pitchFamily="2" charset="0"/>
              </a:rPr>
              <a:t>i</a:t>
            </a:r>
            <a:r>
              <a:rPr lang="en-US" sz="3000" spc="20" dirty="0">
                <a:solidFill>
                  <a:schemeClr val="bg1">
                    <a:lumMod val="95000"/>
                    <a:lumOff val="5000"/>
                  </a:schemeClr>
                </a:solidFill>
                <a:effectLst/>
                <a:latin typeface="SutonnyMJ" pitchFamily="2" charset="0"/>
                <a:ea typeface="SutonnyMJ" pitchFamily="2" charset="0"/>
              </a:rPr>
              <a:t> </a:t>
            </a:r>
            <a:r>
              <a:rPr lang="en-US" sz="3000" spc="15" dirty="0" err="1">
                <a:solidFill>
                  <a:schemeClr val="bg1">
                    <a:lumMod val="95000"/>
                    <a:lumOff val="5000"/>
                  </a:schemeClr>
                </a:solidFill>
                <a:effectLst/>
                <a:latin typeface="SutonnyMJ" pitchFamily="2" charset="0"/>
                <a:ea typeface="SutonnyMJ" pitchFamily="2" charset="0"/>
              </a:rPr>
              <a:t>m</a:t>
            </a:r>
            <a:r>
              <a:rPr lang="en-US" sz="3000" spc="-5" dirty="0" err="1">
                <a:solidFill>
                  <a:schemeClr val="bg1">
                    <a:lumMod val="95000"/>
                    <a:lumOff val="5000"/>
                  </a:schemeClr>
                </a:solidFill>
                <a:effectLst/>
                <a:latin typeface="SutonnyMJ" pitchFamily="2" charset="0"/>
                <a:ea typeface="SutonnyMJ" pitchFamily="2" charset="0"/>
              </a:rPr>
              <a:t>sL</a:t>
            </a:r>
            <a:r>
              <a:rPr lang="en-US" sz="3000" dirty="0" err="1">
                <a:solidFill>
                  <a:schemeClr val="bg1">
                    <a:lumMod val="95000"/>
                    <a:lumOff val="5000"/>
                  </a:schemeClr>
                </a:solidFill>
                <a:effectLst/>
                <a:latin typeface="SutonnyMJ" pitchFamily="2" charset="0"/>
                <a:ea typeface="SutonnyMJ" pitchFamily="2" charset="0"/>
              </a:rPr>
              <a:t>¨v</a:t>
            </a:r>
            <a:r>
              <a:rPr lang="en-US" sz="3000" spc="40" dirty="0">
                <a:solidFill>
                  <a:schemeClr val="bg1">
                    <a:lumMod val="95000"/>
                    <a:lumOff val="5000"/>
                  </a:schemeClr>
                </a:solidFill>
                <a:effectLst/>
                <a:latin typeface="SutonnyMJ" pitchFamily="2" charset="0"/>
                <a:ea typeface="SutonnyMJ" pitchFamily="2" charset="0"/>
              </a:rPr>
              <a:t> </a:t>
            </a:r>
            <a:r>
              <a:rPr lang="en-US" sz="3000" dirty="0">
                <a:solidFill>
                  <a:schemeClr val="bg1">
                    <a:lumMod val="95000"/>
                    <a:lumOff val="5000"/>
                  </a:schemeClr>
                </a:solidFill>
                <a:effectLst/>
                <a:latin typeface="Times New Roman" panose="02020603050405020304" pitchFamily="18" charset="0"/>
                <a:ea typeface="Times New Roman" panose="02020603050405020304" pitchFamily="18" charset="0"/>
              </a:rPr>
              <a:t>11</a:t>
            </a:r>
            <a:r>
              <a:rPr lang="en-US" sz="3000" spc="5" dirty="0">
                <a:solidFill>
                  <a:schemeClr val="bg1">
                    <a:lumMod val="95000"/>
                    <a:lumOff val="5000"/>
                  </a:schemeClr>
                </a:solidFill>
                <a:effectLst/>
                <a:latin typeface="Times New Roman" panose="02020603050405020304" pitchFamily="18" charset="0"/>
                <a:ea typeface="Times New Roman" panose="02020603050405020304" pitchFamily="18" charset="0"/>
              </a:rPr>
              <a:t>8</a:t>
            </a:r>
            <a:r>
              <a:rPr lang="en-US" sz="3000" spc="-5" dirty="0">
                <a:solidFill>
                  <a:schemeClr val="bg1">
                    <a:lumMod val="95000"/>
                    <a:lumOff val="5000"/>
                  </a:schemeClr>
                </a:solidFill>
                <a:effectLst/>
                <a:latin typeface="SutonnyMJ" pitchFamily="2" charset="0"/>
                <a:ea typeface="SutonnyMJ" pitchFamily="2" charset="0"/>
              </a:rPr>
              <a:t>w</a:t>
            </a:r>
            <a:r>
              <a:rPr lang="en-US" sz="3000" spc="5" dirty="0">
                <a:solidFill>
                  <a:schemeClr val="bg1">
                    <a:lumMod val="95000"/>
                    <a:lumOff val="5000"/>
                  </a:schemeClr>
                </a:solidFill>
                <a:effectLst/>
                <a:latin typeface="SutonnyMJ" pitchFamily="2" charset="0"/>
                <a:ea typeface="SutonnyMJ" pitchFamily="2" charset="0"/>
              </a:rPr>
              <a:t>U</a:t>
            </a:r>
            <a:br>
              <a:rPr lang="en-US" sz="3000" spc="5" dirty="0">
                <a:solidFill>
                  <a:schemeClr val="bg1">
                    <a:lumMod val="95000"/>
                    <a:lumOff val="5000"/>
                  </a:schemeClr>
                </a:solidFill>
                <a:effectLst/>
                <a:latin typeface="SutonnyMJ" pitchFamily="2" charset="0"/>
                <a:ea typeface="SutonnyMJ" pitchFamily="2" charset="0"/>
              </a:rPr>
            </a:br>
            <a:r>
              <a:rPr lang="en-US" sz="3000" spc="5" dirty="0" err="1">
                <a:solidFill>
                  <a:schemeClr val="bg1">
                    <a:lumMod val="95000"/>
                    <a:lumOff val="5000"/>
                  </a:schemeClr>
                </a:solidFill>
                <a:effectLst/>
                <a:latin typeface="SutonnyMJ" pitchFamily="2" charset="0"/>
                <a:ea typeface="SutonnyMJ" pitchFamily="2" charset="0"/>
              </a:rPr>
              <a:t>মেন্ডেলিফ</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কর্তৃক</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সর্বপ্রথম</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আবিষ্কৃত</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পর্যায়</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সারনীর</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মোট</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মৌলের</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সংখ্যা</a:t>
            </a:r>
            <a:r>
              <a:rPr lang="en-US" sz="3000" spc="5" dirty="0">
                <a:solidFill>
                  <a:schemeClr val="bg1">
                    <a:lumMod val="95000"/>
                    <a:lumOff val="5000"/>
                  </a:schemeClr>
                </a:solidFill>
                <a:effectLst/>
                <a:latin typeface="SutonnyMJ" pitchFamily="2" charset="0"/>
                <a:ea typeface="SutonnyMJ" pitchFamily="2" charset="0"/>
              </a:rPr>
              <a:t> ৬৩ </a:t>
            </a:r>
            <a:r>
              <a:rPr lang="en-US" sz="3000" spc="5" dirty="0" err="1">
                <a:solidFill>
                  <a:schemeClr val="bg1">
                    <a:lumMod val="95000"/>
                    <a:lumOff val="5000"/>
                  </a:schemeClr>
                </a:solidFill>
                <a:effectLst/>
                <a:latin typeface="SutonnyMJ" pitchFamily="2" charset="0"/>
                <a:ea typeface="SutonnyMJ" pitchFamily="2" charset="0"/>
              </a:rPr>
              <a:t>টি</a:t>
            </a:r>
            <a:br>
              <a:rPr lang="en-US" sz="3000" spc="5" dirty="0">
                <a:solidFill>
                  <a:schemeClr val="bg1">
                    <a:lumMod val="95000"/>
                    <a:lumOff val="5000"/>
                  </a:schemeClr>
                </a:solidFill>
                <a:effectLst/>
                <a:latin typeface="SutonnyMJ" pitchFamily="2" charset="0"/>
                <a:ea typeface="SutonnyMJ" pitchFamily="2" charset="0"/>
              </a:rPr>
            </a:br>
            <a:r>
              <a:rPr lang="en-US" sz="3000" spc="5" dirty="0" err="1">
                <a:solidFill>
                  <a:schemeClr val="bg1">
                    <a:lumMod val="95000"/>
                    <a:lumOff val="5000"/>
                  </a:schemeClr>
                </a:solidFill>
                <a:effectLst/>
                <a:latin typeface="SutonnyMJ" pitchFamily="2" charset="0"/>
                <a:ea typeface="SutonnyMJ" pitchFamily="2" charset="0"/>
              </a:rPr>
              <a:t>প্রকৃতিতে</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প্রাপ্ত</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মোট</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মৌলের</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সংখ্যা</a:t>
            </a:r>
            <a:r>
              <a:rPr lang="en-US" sz="3000" spc="5" dirty="0">
                <a:solidFill>
                  <a:schemeClr val="bg1">
                    <a:lumMod val="95000"/>
                    <a:lumOff val="5000"/>
                  </a:schemeClr>
                </a:solidFill>
                <a:effectLst/>
                <a:latin typeface="SutonnyMJ" pitchFamily="2" charset="0"/>
                <a:ea typeface="SutonnyMJ" pitchFamily="2" charset="0"/>
              </a:rPr>
              <a:t> ৯৮ </a:t>
            </a:r>
            <a:r>
              <a:rPr lang="en-US" sz="3000" spc="5" dirty="0" err="1">
                <a:solidFill>
                  <a:schemeClr val="bg1">
                    <a:lumMod val="95000"/>
                    <a:lumOff val="5000"/>
                  </a:schemeClr>
                </a:solidFill>
                <a:effectLst/>
                <a:latin typeface="SutonnyMJ" pitchFamily="2" charset="0"/>
                <a:ea typeface="SutonnyMJ" pitchFamily="2" charset="0"/>
              </a:rPr>
              <a:t>টি</a:t>
            </a:r>
            <a:br>
              <a:rPr lang="en-US" sz="3000" spc="5" dirty="0">
                <a:solidFill>
                  <a:schemeClr val="bg1">
                    <a:lumMod val="95000"/>
                    <a:lumOff val="5000"/>
                  </a:schemeClr>
                </a:solidFill>
                <a:effectLst/>
                <a:latin typeface="SutonnyMJ" pitchFamily="2" charset="0"/>
                <a:ea typeface="SutonnyMJ" pitchFamily="2" charset="0"/>
              </a:rPr>
            </a:br>
            <a:r>
              <a:rPr lang="en-US" sz="3000" spc="5" dirty="0" err="1">
                <a:solidFill>
                  <a:schemeClr val="bg1">
                    <a:lumMod val="95000"/>
                    <a:lumOff val="5000"/>
                  </a:schemeClr>
                </a:solidFill>
                <a:effectLst/>
                <a:latin typeface="SutonnyMJ" pitchFamily="2" charset="0"/>
                <a:ea typeface="SutonnyMJ" pitchFamily="2" charset="0"/>
              </a:rPr>
              <a:t>কৃতিম</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ভাবে</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আবিষ্কৃত</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মৌলের</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সংখ্যা</a:t>
            </a:r>
            <a:r>
              <a:rPr lang="en-US" sz="3000" spc="5" dirty="0">
                <a:solidFill>
                  <a:schemeClr val="bg1">
                    <a:lumMod val="95000"/>
                    <a:lumOff val="5000"/>
                  </a:schemeClr>
                </a:solidFill>
                <a:effectLst/>
                <a:latin typeface="SutonnyMJ" pitchFamily="2" charset="0"/>
                <a:ea typeface="SutonnyMJ" pitchFamily="2" charset="0"/>
              </a:rPr>
              <a:t> ২০ </a:t>
            </a:r>
            <a:r>
              <a:rPr lang="en-US" sz="3000" spc="5" dirty="0" err="1">
                <a:solidFill>
                  <a:schemeClr val="bg1">
                    <a:lumMod val="95000"/>
                    <a:lumOff val="5000"/>
                  </a:schemeClr>
                </a:solidFill>
                <a:effectLst/>
                <a:latin typeface="SutonnyMJ" pitchFamily="2" charset="0"/>
                <a:ea typeface="SutonnyMJ" pitchFamily="2" charset="0"/>
              </a:rPr>
              <a:t>টি</a:t>
            </a:r>
            <a:br>
              <a:rPr lang="en-US" sz="3000" spc="5" dirty="0">
                <a:solidFill>
                  <a:schemeClr val="bg1">
                    <a:lumMod val="95000"/>
                    <a:lumOff val="5000"/>
                  </a:schemeClr>
                </a:solidFill>
                <a:effectLst/>
                <a:latin typeface="SutonnyMJ" pitchFamily="2" charset="0"/>
                <a:ea typeface="SutonnyMJ" pitchFamily="2" charset="0"/>
              </a:rPr>
            </a:br>
            <a:r>
              <a:rPr lang="en-US" sz="3000" spc="5" dirty="0" err="1">
                <a:solidFill>
                  <a:schemeClr val="bg1">
                    <a:lumMod val="95000"/>
                    <a:lumOff val="5000"/>
                  </a:schemeClr>
                </a:solidFill>
                <a:effectLst/>
                <a:latin typeface="SutonnyMJ" pitchFamily="2" charset="0"/>
                <a:ea typeface="SutonnyMJ" pitchFamily="2" charset="0"/>
              </a:rPr>
              <a:t>মৌলসমূহকে</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ধাতু</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অধাতু</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এবং</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অপধাতু</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তিন</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শ্রেণিতে</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বিভক্ত</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করা</a:t>
            </a:r>
            <a:r>
              <a:rPr lang="en-US" sz="3000" spc="5" dirty="0">
                <a:solidFill>
                  <a:schemeClr val="bg1">
                    <a:lumMod val="95000"/>
                    <a:lumOff val="5000"/>
                  </a:schemeClr>
                </a:solidFill>
                <a:effectLst/>
                <a:latin typeface="SutonnyMJ" pitchFamily="2" charset="0"/>
                <a:ea typeface="SutonnyMJ" pitchFamily="2" charset="0"/>
              </a:rPr>
              <a:t> </a:t>
            </a:r>
            <a:r>
              <a:rPr lang="en-US" sz="3000" spc="5" dirty="0" err="1">
                <a:solidFill>
                  <a:schemeClr val="bg1">
                    <a:lumMod val="95000"/>
                    <a:lumOff val="5000"/>
                  </a:schemeClr>
                </a:solidFill>
                <a:effectLst/>
                <a:latin typeface="SutonnyMJ" pitchFamily="2" charset="0"/>
                <a:ea typeface="SutonnyMJ" pitchFamily="2" charset="0"/>
              </a:rPr>
              <a:t>হয়</a:t>
            </a:r>
            <a:r>
              <a:rPr lang="en-US" sz="3000" spc="5" dirty="0">
                <a:solidFill>
                  <a:schemeClr val="bg1">
                    <a:lumMod val="95000"/>
                    <a:lumOff val="5000"/>
                  </a:schemeClr>
                </a:solidFill>
                <a:effectLst/>
                <a:latin typeface="SutonnyMJ" pitchFamily="2" charset="0"/>
                <a:ea typeface="SutonnyMJ" pitchFamily="2" charset="0"/>
              </a:rPr>
              <a:t>।</a:t>
            </a:r>
            <a:endParaRPr lang="en-GB" sz="3000" dirty="0">
              <a:solidFill>
                <a:schemeClr val="bg1">
                  <a:lumMod val="95000"/>
                  <a:lumOff val="5000"/>
                </a:schemeClr>
              </a:solidFill>
            </a:endParaRPr>
          </a:p>
        </p:txBody>
      </p:sp>
    </p:spTree>
    <p:extLst>
      <p:ext uri="{BB962C8B-B14F-4D97-AF65-F5344CB8AC3E}">
        <p14:creationId xmlns:p14="http://schemas.microsoft.com/office/powerpoint/2010/main" val="12149344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F251750-487A-48A9-BCA6-966B431C91B6}"/>
              </a:ext>
            </a:extLst>
          </p:cNvPr>
          <p:cNvPicPr>
            <a:picLocks noChangeAspect="1"/>
          </p:cNvPicPr>
          <p:nvPr/>
        </p:nvPicPr>
        <p:blipFill>
          <a:blip r:embed="rId2"/>
          <a:stretch>
            <a:fillRect/>
          </a:stretch>
        </p:blipFill>
        <p:spPr>
          <a:xfrm>
            <a:off x="4038600" y="982663"/>
            <a:ext cx="7186613" cy="1154113"/>
          </a:xfrm>
          <a:prstGeom prst="rect">
            <a:avLst/>
          </a:prstGeom>
        </p:spPr>
      </p:pic>
      <p:pic>
        <p:nvPicPr>
          <p:cNvPr id="7" name="Picture 6">
            <a:extLst>
              <a:ext uri="{FF2B5EF4-FFF2-40B4-BE49-F238E27FC236}">
                <a16:creationId xmlns:a16="http://schemas.microsoft.com/office/drawing/2014/main" id="{82F214FD-3B3F-459A-A58A-185AE0117493}"/>
              </a:ext>
            </a:extLst>
          </p:cNvPr>
          <p:cNvPicPr>
            <a:picLocks noChangeAspect="1"/>
          </p:cNvPicPr>
          <p:nvPr/>
        </p:nvPicPr>
        <p:blipFill>
          <a:blip r:embed="rId3"/>
          <a:stretch>
            <a:fillRect/>
          </a:stretch>
        </p:blipFill>
        <p:spPr>
          <a:xfrm>
            <a:off x="4038600" y="2195513"/>
            <a:ext cx="7186613" cy="3671888"/>
          </a:xfrm>
          <a:prstGeom prst="rect">
            <a:avLst/>
          </a:prstGeom>
        </p:spPr>
      </p:pic>
      <p:sp>
        <p:nvSpPr>
          <p:cNvPr id="4" name="Title 3">
            <a:extLst>
              <a:ext uri="{FF2B5EF4-FFF2-40B4-BE49-F238E27FC236}">
                <a16:creationId xmlns:a16="http://schemas.microsoft.com/office/drawing/2014/main" id="{6CCC328F-9094-419E-98EE-6550A8374379}"/>
              </a:ext>
            </a:extLst>
          </p:cNvPr>
          <p:cNvSpPr>
            <a:spLocks noGrp="1"/>
          </p:cNvSpPr>
          <p:nvPr>
            <p:ph type="ctr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a:solidFill>
                  <a:srgbClr val="FFFFFF"/>
                </a:solidFill>
                <a:latin typeface="+mj-lt"/>
                <a:ea typeface="+mj-ea"/>
                <a:cs typeface="+mj-cs"/>
              </a:rPr>
              <a:t>ডোবেরিনার ত্রয়ী সূত্র</a:t>
            </a:r>
            <a:br>
              <a:rPr lang="en-US" sz="2600" kern="1200">
                <a:solidFill>
                  <a:srgbClr val="FFFFFF"/>
                </a:solidFill>
                <a:latin typeface="+mj-lt"/>
                <a:ea typeface="+mj-ea"/>
                <a:cs typeface="+mj-cs"/>
              </a:rPr>
            </a:br>
            <a:br>
              <a:rPr lang="en-US" sz="2600" kern="1200">
                <a:solidFill>
                  <a:srgbClr val="FFFFFF"/>
                </a:solidFill>
                <a:latin typeface="+mj-lt"/>
                <a:ea typeface="+mj-ea"/>
                <a:cs typeface="+mj-cs"/>
              </a:rPr>
            </a:br>
            <a:br>
              <a:rPr lang="en-US" sz="2600" kern="1200">
                <a:solidFill>
                  <a:srgbClr val="FFFFFF"/>
                </a:solidFill>
                <a:latin typeface="+mj-lt"/>
                <a:ea typeface="+mj-ea"/>
                <a:cs typeface="+mj-cs"/>
              </a:rPr>
            </a:br>
            <a:endParaRPr lang="en-US" sz="2600" kern="1200">
              <a:solidFill>
                <a:srgbClr val="FFFFFF"/>
              </a:solidFill>
              <a:latin typeface="+mj-lt"/>
              <a:ea typeface="+mj-ea"/>
              <a:cs typeface="+mj-cs"/>
            </a:endParaRPr>
          </a:p>
        </p:txBody>
      </p:sp>
    </p:spTree>
    <p:extLst>
      <p:ext uri="{BB962C8B-B14F-4D97-AF65-F5344CB8AC3E}">
        <p14:creationId xmlns:p14="http://schemas.microsoft.com/office/powerpoint/2010/main" val="282681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C87778-526F-4F87-849B-EEB9BAF4F00A}"/>
              </a:ext>
            </a:extLst>
          </p:cNvPr>
          <p:cNvSpPr>
            <a:spLocks noGrp="1"/>
          </p:cNvSpPr>
          <p:nvPr>
            <p:ph type="title"/>
          </p:nvPr>
        </p:nvSpPr>
        <p:spPr>
          <a:xfrm>
            <a:off x="966952" y="1204108"/>
            <a:ext cx="2669406" cy="1781175"/>
          </a:xfrm>
        </p:spPr>
        <p:txBody>
          <a:bodyPr>
            <a:normAutofit/>
          </a:bodyPr>
          <a:lstStyle/>
          <a:p>
            <a:r>
              <a:rPr lang="en-US" sz="2700" spc="10" dirty="0" err="1">
                <a:solidFill>
                  <a:srgbClr val="FFFFFF"/>
                </a:solidFill>
                <a:effectLst/>
                <a:latin typeface="SutonnyMJ" pitchFamily="2" charset="0"/>
                <a:ea typeface="SutonnyMJ" pitchFamily="2" charset="0"/>
              </a:rPr>
              <a:t>w</a:t>
            </a:r>
            <a:r>
              <a:rPr lang="en-US" sz="2700" dirty="0" err="1">
                <a:solidFill>
                  <a:srgbClr val="FFFFFF"/>
                </a:solidFill>
                <a:effectLst/>
                <a:latin typeface="SutonnyMJ" pitchFamily="2" charset="0"/>
                <a:ea typeface="SutonnyMJ" pitchFamily="2" charset="0"/>
              </a:rPr>
              <a:t>W</a:t>
            </a:r>
            <a:r>
              <a:rPr lang="en-US" sz="2700" spc="35" dirty="0">
                <a:solidFill>
                  <a:srgbClr val="FFFFFF"/>
                </a:solidFill>
                <a:effectLst/>
                <a:latin typeface="SutonnyMJ" pitchFamily="2" charset="0"/>
                <a:ea typeface="SutonnyMJ" pitchFamily="2" charset="0"/>
              </a:rPr>
              <a:t> </a:t>
            </a:r>
            <a:r>
              <a:rPr lang="en-US" sz="2700" spc="-10" dirty="0" err="1">
                <a:solidFill>
                  <a:srgbClr val="FFFFFF"/>
                </a:solidFill>
                <a:effectLst/>
                <a:latin typeface="SutonnyMJ" pitchFamily="2" charset="0"/>
                <a:ea typeface="SutonnyMJ" pitchFamily="2" charset="0"/>
              </a:rPr>
              <a:t>m</a:t>
            </a:r>
            <a:r>
              <a:rPr lang="en-US" sz="2700" dirty="0" err="1">
                <a:solidFill>
                  <a:srgbClr val="FFFFFF"/>
                </a:solidFill>
                <a:effectLst/>
                <a:latin typeface="SutonnyMJ" pitchFamily="2" charset="0"/>
                <a:ea typeface="SutonnyMJ" pitchFamily="2" charset="0"/>
              </a:rPr>
              <a:t>u¨</a:t>
            </a:r>
            <a:r>
              <a:rPr lang="en-US" sz="2700" spc="20" dirty="0" err="1">
                <a:solidFill>
                  <a:srgbClr val="FFFFFF"/>
                </a:solidFill>
                <a:effectLst/>
                <a:latin typeface="SutonnyMJ" pitchFamily="2" charset="0"/>
                <a:ea typeface="SutonnyMJ" pitchFamily="2" charset="0"/>
              </a:rPr>
              <a:t>v</a:t>
            </a:r>
            <a:r>
              <a:rPr lang="en-US" sz="2700" dirty="0" err="1">
                <a:solidFill>
                  <a:srgbClr val="FFFFFF"/>
                </a:solidFill>
                <a:effectLst/>
                <a:latin typeface="SutonnyMJ" pitchFamily="2" charset="0"/>
                <a:ea typeface="SutonnyMJ" pitchFamily="2" charset="0"/>
              </a:rPr>
              <a:t>b</a:t>
            </a:r>
            <a:r>
              <a:rPr lang="en-US" sz="2700" spc="15" dirty="0">
                <a:solidFill>
                  <a:srgbClr val="FFFFFF"/>
                </a:solidFill>
                <a:effectLst/>
                <a:latin typeface="SutonnyMJ" pitchFamily="2" charset="0"/>
                <a:ea typeface="SutonnyMJ" pitchFamily="2" charset="0"/>
              </a:rPr>
              <a:t> </a:t>
            </a:r>
            <a:r>
              <a:rPr lang="en-US" sz="2700" dirty="0">
                <a:solidFill>
                  <a:srgbClr val="FFFFFF"/>
                </a:solidFill>
                <a:effectLst/>
                <a:latin typeface="SutonnyMJ" pitchFamily="2" charset="0"/>
                <a:ea typeface="SutonnyMJ" pitchFamily="2" charset="0"/>
              </a:rPr>
              <a:t>†</a:t>
            </a:r>
            <a:r>
              <a:rPr lang="en-US" sz="2700" spc="10" dirty="0" err="1">
                <a:solidFill>
                  <a:srgbClr val="FFFFFF"/>
                </a:solidFill>
                <a:effectLst/>
                <a:latin typeface="SutonnyMJ" pitchFamily="2" charset="0"/>
                <a:ea typeface="SutonnyMJ" pitchFamily="2" charset="0"/>
              </a:rPr>
              <a:t>K</a:t>
            </a:r>
            <a:r>
              <a:rPr lang="en-US" sz="2700" dirty="0" err="1">
                <a:solidFill>
                  <a:srgbClr val="FFFFFF"/>
                </a:solidFill>
                <a:effectLst/>
                <a:latin typeface="SutonnyMJ" pitchFamily="2" charset="0"/>
                <a:ea typeface="SutonnyMJ" pitchFamily="2" charset="0"/>
              </a:rPr>
              <a:t>v</a:t>
            </a:r>
            <a:r>
              <a:rPr lang="en-US" sz="2700" spc="5" dirty="0" err="1">
                <a:solidFill>
                  <a:srgbClr val="FFFFFF"/>
                </a:solidFill>
                <a:effectLst/>
                <a:latin typeface="SutonnyMJ" pitchFamily="2" charset="0"/>
                <a:ea typeface="SutonnyMJ" pitchFamily="2" charset="0"/>
              </a:rPr>
              <a:t>‡</a:t>
            </a:r>
            <a:r>
              <a:rPr lang="en-US" sz="2700" spc="-5" dirty="0" err="1">
                <a:solidFill>
                  <a:srgbClr val="FFFFFF"/>
                </a:solidFill>
                <a:effectLst/>
                <a:latin typeface="SutonnyMJ" pitchFamily="2" charset="0"/>
                <a:ea typeface="SutonnyMJ" pitchFamily="2" charset="0"/>
              </a:rPr>
              <a:t>U</a:t>
            </a:r>
            <a:r>
              <a:rPr lang="en-US" sz="2700" dirty="0" err="1">
                <a:solidFill>
                  <a:srgbClr val="FFFFFF"/>
                </a:solidFill>
                <a:effectLst/>
                <a:latin typeface="SutonnyMJ" pitchFamily="2" charset="0"/>
                <a:ea typeface="SutonnyMJ" pitchFamily="2" charset="0"/>
              </a:rPr>
              <a:t>©v</a:t>
            </a:r>
            <a:r>
              <a:rPr lang="en-US" sz="2700" spc="-10" dirty="0" err="1">
                <a:solidFill>
                  <a:srgbClr val="FFFFFF"/>
                </a:solidFill>
                <a:effectLst/>
                <a:latin typeface="SutonnyMJ" pitchFamily="2" charset="0"/>
                <a:ea typeface="SutonnyMJ" pitchFamily="2" charset="0"/>
              </a:rPr>
              <a:t>B</a:t>
            </a:r>
            <a:r>
              <a:rPr lang="en-US" sz="2700" dirty="0" err="1">
                <a:solidFill>
                  <a:srgbClr val="FFFFFF"/>
                </a:solidFill>
                <a:effectLst/>
                <a:latin typeface="SutonnyMJ" pitchFamily="2" charset="0"/>
                <a:ea typeface="SutonnyMJ" pitchFamily="2" charset="0"/>
              </a:rPr>
              <a:t>R</a:t>
            </a:r>
            <a:r>
              <a:rPr lang="en-US" sz="2700" spc="25" dirty="0">
                <a:solidFill>
                  <a:srgbClr val="FFFFFF"/>
                </a:solidFill>
                <a:effectLst/>
                <a:latin typeface="SutonnyMJ" pitchFamily="2" charset="0"/>
                <a:ea typeface="SutonnyMJ" pitchFamily="2" charset="0"/>
              </a:rPr>
              <a:t> </a:t>
            </a:r>
            <a:r>
              <a:rPr lang="en-US" sz="2700" spc="15" dirty="0">
                <a:solidFill>
                  <a:srgbClr val="FFFFFF"/>
                </a:solidFill>
                <a:effectLst/>
                <a:latin typeface="SutonnyMJ" pitchFamily="2" charset="0"/>
                <a:ea typeface="SutonnyMJ" pitchFamily="2" charset="0"/>
              </a:rPr>
              <a:t>(</a:t>
            </a:r>
            <a:r>
              <a:rPr lang="en-US" sz="2700" spc="20" dirty="0">
                <a:solidFill>
                  <a:srgbClr val="FFFFFF"/>
                </a:solidFill>
                <a:effectLst/>
                <a:latin typeface="Times New Roman" panose="02020603050405020304" pitchFamily="18" charset="0"/>
                <a:ea typeface="Times New Roman" panose="02020603050405020304" pitchFamily="18" charset="0"/>
              </a:rPr>
              <a:t>D</a:t>
            </a:r>
            <a:r>
              <a:rPr lang="en-US" sz="2700" dirty="0">
                <a:solidFill>
                  <a:srgbClr val="FFFFFF"/>
                </a:solidFill>
                <a:effectLst/>
                <a:latin typeface="Times New Roman" panose="02020603050405020304" pitchFamily="18" charset="0"/>
                <a:ea typeface="Times New Roman" panose="02020603050405020304" pitchFamily="18" charset="0"/>
              </a:rPr>
              <a:t>e</a:t>
            </a:r>
            <a:r>
              <a:rPr lang="en-US" sz="2700" spc="5" dirty="0">
                <a:solidFill>
                  <a:srgbClr val="FFFFFF"/>
                </a:solidFill>
                <a:effectLst/>
                <a:latin typeface="Times New Roman" panose="02020603050405020304" pitchFamily="18" charset="0"/>
                <a:ea typeface="Times New Roman" panose="02020603050405020304" pitchFamily="18" charset="0"/>
              </a:rPr>
              <a:t> </a:t>
            </a:r>
            <a:r>
              <a:rPr lang="en-US" sz="2700" spc="30" dirty="0">
                <a:solidFill>
                  <a:srgbClr val="FFFFFF"/>
                </a:solidFill>
                <a:effectLst/>
                <a:latin typeface="Times New Roman" panose="02020603050405020304" pitchFamily="18" charset="0"/>
                <a:ea typeface="Times New Roman" panose="02020603050405020304" pitchFamily="18" charset="0"/>
              </a:rPr>
              <a:t>C</a:t>
            </a:r>
            <a:r>
              <a:rPr lang="en-US" sz="2700" spc="-20" dirty="0">
                <a:solidFill>
                  <a:srgbClr val="FFFFFF"/>
                </a:solidFill>
                <a:effectLst/>
                <a:latin typeface="Times New Roman" panose="02020603050405020304" pitchFamily="18" charset="0"/>
                <a:ea typeface="Times New Roman" panose="02020603050405020304" pitchFamily="18" charset="0"/>
              </a:rPr>
              <a:t>h</a:t>
            </a:r>
            <a:r>
              <a:rPr lang="en-US" sz="2700" spc="15" dirty="0">
                <a:solidFill>
                  <a:srgbClr val="FFFFFF"/>
                </a:solidFill>
                <a:effectLst/>
                <a:latin typeface="Times New Roman" panose="02020603050405020304" pitchFamily="18" charset="0"/>
                <a:ea typeface="Times New Roman" panose="02020603050405020304" pitchFamily="18" charset="0"/>
              </a:rPr>
              <a:t>a</a:t>
            </a:r>
            <a:r>
              <a:rPr lang="en-US" sz="2700" dirty="0">
                <a:solidFill>
                  <a:srgbClr val="FFFFFF"/>
                </a:solidFill>
                <a:effectLst/>
                <a:latin typeface="Times New Roman" panose="02020603050405020304" pitchFamily="18" charset="0"/>
                <a:ea typeface="Times New Roman" panose="02020603050405020304" pitchFamily="18" charset="0"/>
              </a:rPr>
              <a:t>n</a:t>
            </a:r>
            <a:r>
              <a:rPr lang="en-US" sz="2700" spc="15" dirty="0">
                <a:solidFill>
                  <a:srgbClr val="FFFFFF"/>
                </a:solidFill>
                <a:effectLst/>
                <a:latin typeface="Times New Roman" panose="02020603050405020304" pitchFamily="18" charset="0"/>
                <a:ea typeface="Times New Roman" panose="02020603050405020304" pitchFamily="18" charset="0"/>
              </a:rPr>
              <a:t> </a:t>
            </a:r>
            <a:r>
              <a:rPr lang="en-US" sz="2700" spc="30" dirty="0">
                <a:solidFill>
                  <a:srgbClr val="FFFFFF"/>
                </a:solidFill>
                <a:effectLst/>
                <a:latin typeface="Times New Roman" panose="02020603050405020304" pitchFamily="18" charset="0"/>
                <a:ea typeface="Times New Roman" panose="02020603050405020304" pitchFamily="18" charset="0"/>
              </a:rPr>
              <a:t>C</a:t>
            </a:r>
            <a:r>
              <a:rPr lang="en-US" sz="2700" spc="-20" dirty="0">
                <a:solidFill>
                  <a:srgbClr val="FFFFFF"/>
                </a:solidFill>
                <a:effectLst/>
                <a:latin typeface="Times New Roman" panose="02020603050405020304" pitchFamily="18" charset="0"/>
                <a:ea typeface="Times New Roman" panose="02020603050405020304" pitchFamily="18" charset="0"/>
              </a:rPr>
              <a:t>o</a:t>
            </a:r>
            <a:r>
              <a:rPr lang="en-US" sz="2700" spc="25" dirty="0">
                <a:solidFill>
                  <a:srgbClr val="FFFFFF"/>
                </a:solidFill>
                <a:effectLst/>
                <a:latin typeface="Times New Roman" panose="02020603050405020304" pitchFamily="18" charset="0"/>
                <a:ea typeface="Times New Roman" panose="02020603050405020304" pitchFamily="18" charset="0"/>
              </a:rPr>
              <a:t>u</a:t>
            </a:r>
            <a:r>
              <a:rPr lang="en-US" sz="2700" spc="15" dirty="0">
                <a:solidFill>
                  <a:srgbClr val="FFFFFF"/>
                </a:solidFill>
                <a:effectLst/>
                <a:latin typeface="Times New Roman" panose="02020603050405020304" pitchFamily="18" charset="0"/>
                <a:ea typeface="Times New Roman" panose="02020603050405020304" pitchFamily="18" charset="0"/>
              </a:rPr>
              <a:t>r</a:t>
            </a:r>
            <a:r>
              <a:rPr lang="en-US" sz="2700" spc="5" dirty="0">
                <a:solidFill>
                  <a:srgbClr val="FFFFFF"/>
                </a:solidFill>
                <a:effectLst/>
                <a:latin typeface="Times New Roman" panose="02020603050405020304" pitchFamily="18" charset="0"/>
                <a:ea typeface="Times New Roman" panose="02020603050405020304" pitchFamily="18" charset="0"/>
              </a:rPr>
              <a:t>t</a:t>
            </a:r>
            <a:r>
              <a:rPr lang="en-US" sz="2700" spc="-20" dirty="0">
                <a:solidFill>
                  <a:srgbClr val="FFFFFF"/>
                </a:solidFill>
                <a:effectLst/>
                <a:latin typeface="Times New Roman" panose="02020603050405020304" pitchFamily="18" charset="0"/>
                <a:ea typeface="Times New Roman" panose="02020603050405020304" pitchFamily="18" charset="0"/>
              </a:rPr>
              <a:t>o</a:t>
            </a:r>
            <a:r>
              <a:rPr lang="en-US" sz="2700" spc="-15" dirty="0">
                <a:solidFill>
                  <a:srgbClr val="FFFFFF"/>
                </a:solidFill>
                <a:effectLst/>
                <a:latin typeface="Times New Roman" panose="02020603050405020304" pitchFamily="18" charset="0"/>
                <a:ea typeface="Times New Roman" panose="02020603050405020304" pitchFamily="18" charset="0"/>
              </a:rPr>
              <a:t>i</a:t>
            </a:r>
            <a:r>
              <a:rPr lang="en-US" sz="2700" spc="5" dirty="0">
                <a:solidFill>
                  <a:srgbClr val="FFFFFF"/>
                </a:solidFill>
                <a:effectLst/>
                <a:latin typeface="Times New Roman" panose="02020603050405020304" pitchFamily="18" charset="0"/>
                <a:ea typeface="Times New Roman" panose="02020603050405020304" pitchFamily="18" charset="0"/>
              </a:rPr>
              <a:t>s</a:t>
            </a:r>
            <a:r>
              <a:rPr lang="en-US" sz="2700" dirty="0">
                <a:solidFill>
                  <a:srgbClr val="FFFFFF"/>
                </a:solidFill>
                <a:effectLst/>
                <a:latin typeface="SutonnyMJ" pitchFamily="2" charset="0"/>
                <a:ea typeface="SutonnyMJ" pitchFamily="2" charset="0"/>
              </a:rPr>
              <a:t>)</a:t>
            </a:r>
            <a:r>
              <a:rPr lang="en-US" sz="2700" spc="45" dirty="0">
                <a:solidFill>
                  <a:srgbClr val="FFFFFF"/>
                </a:solidFill>
                <a:effectLst/>
                <a:latin typeface="SutonnyMJ" pitchFamily="2" charset="0"/>
                <a:ea typeface="SutonnyMJ" pitchFamily="2" charset="0"/>
              </a:rPr>
              <a:t> </a:t>
            </a:r>
            <a:r>
              <a:rPr lang="en-US" sz="2700" spc="45" dirty="0" err="1">
                <a:solidFill>
                  <a:srgbClr val="FFFFFF"/>
                </a:solidFill>
                <a:effectLst/>
                <a:latin typeface="SutonnyMJ" pitchFamily="2" charset="0"/>
                <a:ea typeface="SutonnyMJ" pitchFamily="2" charset="0"/>
              </a:rPr>
              <a:t>এর</a:t>
            </a:r>
            <a:r>
              <a:rPr lang="en-US" sz="2700" spc="45" dirty="0">
                <a:solidFill>
                  <a:srgbClr val="FFFFFF"/>
                </a:solidFill>
                <a:effectLst/>
                <a:latin typeface="SutonnyMJ" pitchFamily="2" charset="0"/>
                <a:ea typeface="SutonnyMJ" pitchFamily="2" charset="0"/>
              </a:rPr>
              <a:t> </a:t>
            </a:r>
            <a:r>
              <a:rPr lang="en-US" sz="2700" spc="45" dirty="0" err="1">
                <a:solidFill>
                  <a:srgbClr val="FFFFFF"/>
                </a:solidFill>
                <a:effectLst/>
                <a:latin typeface="SutonnyMJ" pitchFamily="2" charset="0"/>
                <a:ea typeface="SutonnyMJ" pitchFamily="2" charset="0"/>
              </a:rPr>
              <a:t>টেলুরিক</a:t>
            </a:r>
            <a:r>
              <a:rPr lang="en-US" sz="2700" spc="45" dirty="0">
                <a:solidFill>
                  <a:srgbClr val="FFFFFF"/>
                </a:solidFill>
                <a:effectLst/>
                <a:latin typeface="SutonnyMJ" pitchFamily="2" charset="0"/>
                <a:ea typeface="SutonnyMJ" pitchFamily="2" charset="0"/>
              </a:rPr>
              <a:t> </a:t>
            </a:r>
            <a:r>
              <a:rPr lang="en-US" sz="2700" spc="45" dirty="0" err="1">
                <a:solidFill>
                  <a:srgbClr val="FFFFFF"/>
                </a:solidFill>
                <a:effectLst/>
                <a:latin typeface="SutonnyMJ" pitchFamily="2" charset="0"/>
                <a:ea typeface="SutonnyMJ" pitchFamily="2" charset="0"/>
              </a:rPr>
              <a:t>স্ক্রু</a:t>
            </a:r>
            <a:r>
              <a:rPr lang="en-US" sz="2700" spc="45" dirty="0">
                <a:solidFill>
                  <a:srgbClr val="FFFFFF"/>
                </a:solidFill>
                <a:effectLst/>
                <a:latin typeface="SutonnyMJ" pitchFamily="2" charset="0"/>
                <a:ea typeface="SutonnyMJ" pitchFamily="2" charset="0"/>
              </a:rPr>
              <a:t> </a:t>
            </a:r>
            <a:r>
              <a:rPr lang="en-US" sz="2700" spc="45" dirty="0" err="1">
                <a:solidFill>
                  <a:srgbClr val="FFFFFF"/>
                </a:solidFill>
                <a:effectLst/>
                <a:latin typeface="SutonnyMJ" pitchFamily="2" charset="0"/>
                <a:ea typeface="SutonnyMJ" pitchFamily="2" charset="0"/>
              </a:rPr>
              <a:t>মতবাদঃ</a:t>
            </a:r>
            <a:endParaRPr lang="en-GB" sz="2700" dirty="0">
              <a:solidFill>
                <a:srgbClr val="FFFFFF"/>
              </a:solidFill>
            </a:endParaRPr>
          </a:p>
        </p:txBody>
      </p:sp>
      <p:sp>
        <p:nvSpPr>
          <p:cNvPr id="9" name="Content Placeholder 8">
            <a:extLst>
              <a:ext uri="{FF2B5EF4-FFF2-40B4-BE49-F238E27FC236}">
                <a16:creationId xmlns:a16="http://schemas.microsoft.com/office/drawing/2014/main" id="{D317AA7A-E146-1208-FAAB-34FCD993B72A}"/>
              </a:ext>
            </a:extLst>
          </p:cNvPr>
          <p:cNvSpPr>
            <a:spLocks noGrp="1"/>
          </p:cNvSpPr>
          <p:nvPr>
            <p:ph idx="1"/>
          </p:nvPr>
        </p:nvSpPr>
        <p:spPr>
          <a:xfrm>
            <a:off x="717423" y="3355130"/>
            <a:ext cx="4389149" cy="2427333"/>
          </a:xfrm>
        </p:spPr>
        <p:txBody>
          <a:bodyPr>
            <a:normAutofit/>
          </a:bodyPr>
          <a:lstStyle/>
          <a:p>
            <a:r>
              <a:rPr lang="en-US" sz="3600" i="1" spc="10" dirty="0" err="1">
                <a:effectLst/>
                <a:latin typeface="SutonnyMJ" pitchFamily="2" charset="0"/>
                <a:ea typeface="SutonnyMJ" pitchFamily="2" charset="0"/>
              </a:rPr>
              <a:t>w</a:t>
            </a:r>
            <a:r>
              <a:rPr lang="en-US" sz="3600" i="1" dirty="0" err="1">
                <a:effectLst/>
                <a:latin typeface="SutonnyMJ" pitchFamily="2" charset="0"/>
                <a:ea typeface="SutonnyMJ" pitchFamily="2" charset="0"/>
              </a:rPr>
              <a:t>W</a:t>
            </a:r>
            <a:r>
              <a:rPr lang="en-US" sz="3600" i="1" spc="35" dirty="0">
                <a:effectLst/>
                <a:latin typeface="SutonnyMJ" pitchFamily="2" charset="0"/>
                <a:ea typeface="SutonnyMJ" pitchFamily="2" charset="0"/>
              </a:rPr>
              <a:t> </a:t>
            </a:r>
            <a:r>
              <a:rPr lang="en-US" sz="3600" i="1" spc="-10" dirty="0" err="1">
                <a:effectLst/>
                <a:latin typeface="SutonnyMJ" pitchFamily="2" charset="0"/>
                <a:ea typeface="SutonnyMJ" pitchFamily="2" charset="0"/>
              </a:rPr>
              <a:t>m</a:t>
            </a:r>
            <a:r>
              <a:rPr lang="en-US" sz="3600" i="1" dirty="0" err="1">
                <a:effectLst/>
                <a:latin typeface="SutonnyMJ" pitchFamily="2" charset="0"/>
                <a:ea typeface="SutonnyMJ" pitchFamily="2" charset="0"/>
              </a:rPr>
              <a:t>u¨</a:t>
            </a:r>
            <a:r>
              <a:rPr lang="en-US" sz="3600" i="1" spc="20" dirty="0" err="1">
                <a:effectLst/>
                <a:latin typeface="SutonnyMJ" pitchFamily="2" charset="0"/>
                <a:ea typeface="SutonnyMJ" pitchFamily="2" charset="0"/>
              </a:rPr>
              <a:t>v</a:t>
            </a:r>
            <a:r>
              <a:rPr lang="en-US" sz="3600" i="1" dirty="0" err="1">
                <a:effectLst/>
                <a:latin typeface="SutonnyMJ" pitchFamily="2" charset="0"/>
                <a:ea typeface="SutonnyMJ" pitchFamily="2" charset="0"/>
              </a:rPr>
              <a:t>b</a:t>
            </a:r>
            <a:r>
              <a:rPr lang="en-US" sz="3600" i="1" spc="15" dirty="0">
                <a:effectLst/>
                <a:latin typeface="SutonnyMJ" pitchFamily="2" charset="0"/>
                <a:ea typeface="SutonnyMJ" pitchFamily="2" charset="0"/>
              </a:rPr>
              <a:t> </a:t>
            </a:r>
            <a:r>
              <a:rPr lang="en-US" sz="3600" i="1" dirty="0">
                <a:effectLst/>
                <a:latin typeface="SutonnyMJ" pitchFamily="2" charset="0"/>
                <a:ea typeface="SutonnyMJ" pitchFamily="2" charset="0"/>
              </a:rPr>
              <a:t>†</a:t>
            </a:r>
            <a:r>
              <a:rPr lang="en-US" sz="3600" i="1" spc="10" dirty="0" err="1">
                <a:effectLst/>
                <a:latin typeface="SutonnyMJ" pitchFamily="2" charset="0"/>
                <a:ea typeface="SutonnyMJ" pitchFamily="2" charset="0"/>
              </a:rPr>
              <a:t>K</a:t>
            </a:r>
            <a:r>
              <a:rPr lang="en-US" sz="3600" i="1" dirty="0" err="1">
                <a:effectLst/>
                <a:latin typeface="SutonnyMJ" pitchFamily="2" charset="0"/>
                <a:ea typeface="SutonnyMJ" pitchFamily="2" charset="0"/>
              </a:rPr>
              <a:t>v</a:t>
            </a:r>
            <a:r>
              <a:rPr lang="en-US" sz="3600" i="1" spc="5" dirty="0" err="1">
                <a:effectLst/>
                <a:latin typeface="SutonnyMJ" pitchFamily="2" charset="0"/>
                <a:ea typeface="SutonnyMJ" pitchFamily="2" charset="0"/>
              </a:rPr>
              <a:t>‡</a:t>
            </a:r>
            <a:r>
              <a:rPr lang="en-US" sz="3600" i="1" spc="-5" dirty="0" err="1">
                <a:effectLst/>
                <a:latin typeface="SutonnyMJ" pitchFamily="2" charset="0"/>
                <a:ea typeface="SutonnyMJ" pitchFamily="2" charset="0"/>
              </a:rPr>
              <a:t>U</a:t>
            </a:r>
            <a:r>
              <a:rPr lang="en-US" sz="3600" i="1" dirty="0" err="1">
                <a:effectLst/>
                <a:latin typeface="SutonnyMJ" pitchFamily="2" charset="0"/>
                <a:ea typeface="SutonnyMJ" pitchFamily="2" charset="0"/>
              </a:rPr>
              <a:t>©v</a:t>
            </a:r>
            <a:r>
              <a:rPr lang="en-US" sz="3600" i="1" spc="-10" dirty="0" err="1">
                <a:effectLst/>
                <a:latin typeface="SutonnyMJ" pitchFamily="2" charset="0"/>
                <a:ea typeface="SutonnyMJ" pitchFamily="2" charset="0"/>
              </a:rPr>
              <a:t>B</a:t>
            </a:r>
            <a:r>
              <a:rPr lang="en-US" sz="3600" i="1" dirty="0" err="1">
                <a:effectLst/>
                <a:latin typeface="SutonnyMJ" pitchFamily="2" charset="0"/>
                <a:ea typeface="SutonnyMJ" pitchFamily="2" charset="0"/>
              </a:rPr>
              <a:t>R</a:t>
            </a:r>
            <a:r>
              <a:rPr lang="en-US" sz="3600" i="1" dirty="0">
                <a:effectLst/>
                <a:latin typeface="SutonnyMJ" pitchFamily="2" charset="0"/>
                <a:ea typeface="SutonnyMJ" pitchFamily="2" charset="0"/>
              </a:rPr>
              <a:t> </a:t>
            </a:r>
            <a:r>
              <a:rPr lang="en-US" sz="3600" i="1" dirty="0" err="1">
                <a:effectLst/>
                <a:latin typeface="SutonnyMJ" pitchFamily="2" charset="0"/>
                <a:ea typeface="SutonnyMJ" pitchFamily="2" charset="0"/>
              </a:rPr>
              <a:t>ছিলেন</a:t>
            </a:r>
            <a:r>
              <a:rPr lang="en-US" sz="3600" i="1" dirty="0">
                <a:effectLst/>
                <a:latin typeface="SutonnyMJ" pitchFamily="2" charset="0"/>
                <a:ea typeface="SutonnyMJ" pitchFamily="2" charset="0"/>
              </a:rPr>
              <a:t> </a:t>
            </a:r>
            <a:r>
              <a:rPr lang="en-US" sz="3600" i="1" spc="-5" dirty="0" err="1">
                <a:effectLst/>
                <a:latin typeface="SutonnyMJ" pitchFamily="2" charset="0"/>
                <a:ea typeface="SutonnyMJ" pitchFamily="2" charset="0"/>
              </a:rPr>
              <a:t>d</a:t>
            </a:r>
            <a:r>
              <a:rPr lang="en-US" sz="3600" i="1" spc="10" dirty="0" err="1">
                <a:effectLst/>
                <a:latin typeface="SutonnyMJ" pitchFamily="2" charset="0"/>
                <a:ea typeface="SutonnyMJ" pitchFamily="2" charset="0"/>
              </a:rPr>
              <a:t>i</a:t>
            </a:r>
            <a:r>
              <a:rPr lang="en-US" sz="3600" i="1" dirty="0" err="1">
                <a:effectLst/>
                <a:latin typeface="SutonnyMJ" pitchFamily="2" charset="0"/>
                <a:ea typeface="SutonnyMJ" pitchFamily="2" charset="0"/>
              </a:rPr>
              <a:t>v</a:t>
            </a:r>
            <a:r>
              <a:rPr lang="en-US" sz="3600" i="1" spc="10" dirty="0" err="1">
                <a:effectLst/>
                <a:latin typeface="SutonnyMJ" pitchFamily="2" charset="0"/>
                <a:ea typeface="SutonnyMJ" pitchFamily="2" charset="0"/>
              </a:rPr>
              <a:t>w</a:t>
            </a:r>
            <a:r>
              <a:rPr lang="en-US" sz="3600" i="1" dirty="0" err="1">
                <a:effectLst/>
                <a:latin typeface="SutonnyMJ" pitchFamily="2" charset="0"/>
                <a:ea typeface="SutonnyMJ" pitchFamily="2" charset="0"/>
              </a:rPr>
              <a:t>m</a:t>
            </a:r>
            <a:r>
              <a:rPr lang="en-US" sz="3600" i="1" dirty="0">
                <a:effectLst/>
                <a:latin typeface="SutonnyMJ" pitchFamily="2" charset="0"/>
                <a:ea typeface="SutonnyMJ" pitchFamily="2" charset="0"/>
              </a:rPr>
              <a:t> </a:t>
            </a:r>
            <a:r>
              <a:rPr lang="en-US" sz="3600" i="1" spc="10" dirty="0" err="1">
                <a:effectLst/>
                <a:latin typeface="SutonnyMJ" pitchFamily="2" charset="0"/>
                <a:ea typeface="SutonnyMJ" pitchFamily="2" charset="0"/>
              </a:rPr>
              <a:t>w</a:t>
            </a:r>
            <a:r>
              <a:rPr lang="en-US" sz="3600" i="1" spc="-5" dirty="0" err="1">
                <a:effectLst/>
                <a:latin typeface="SutonnyMJ" pitchFamily="2" charset="0"/>
                <a:ea typeface="SutonnyMJ" pitchFamily="2" charset="0"/>
              </a:rPr>
              <a:t>e</a:t>
            </a:r>
            <a:r>
              <a:rPr lang="en-US" sz="3600" i="1" spc="10" dirty="0" err="1">
                <a:effectLst/>
                <a:latin typeface="SutonnyMJ" pitchFamily="2" charset="0"/>
                <a:ea typeface="SutonnyMJ" pitchFamily="2" charset="0"/>
              </a:rPr>
              <a:t>Á</a:t>
            </a:r>
            <a:r>
              <a:rPr lang="en-US" sz="3600" i="1" dirty="0" err="1">
                <a:effectLst/>
                <a:latin typeface="SutonnyMJ" pitchFamily="2" charset="0"/>
                <a:ea typeface="SutonnyMJ" pitchFamily="2" charset="0"/>
              </a:rPr>
              <a:t>v</a:t>
            </a:r>
            <a:r>
              <a:rPr lang="en-US" sz="3600" i="1" spc="-10" dirty="0" err="1">
                <a:effectLst/>
                <a:latin typeface="SutonnyMJ" pitchFamily="2" charset="0"/>
                <a:ea typeface="SutonnyMJ" pitchFamily="2" charset="0"/>
              </a:rPr>
              <a:t>b</a:t>
            </a:r>
            <a:r>
              <a:rPr lang="en-US" sz="3600" i="1" dirty="0" err="1">
                <a:effectLst/>
                <a:latin typeface="SutonnyMJ" pitchFamily="2" charset="0"/>
                <a:ea typeface="SutonnyMJ" pitchFamily="2" charset="0"/>
              </a:rPr>
              <a:t>x</a:t>
            </a:r>
            <a:r>
              <a:rPr lang="en-US" sz="3600" i="1" spc="15" dirty="0">
                <a:effectLst/>
                <a:latin typeface="SutonnyMJ" pitchFamily="2" charset="0"/>
                <a:ea typeface="SutonnyMJ" pitchFamily="2" charset="0"/>
              </a:rPr>
              <a:t> </a:t>
            </a:r>
          </a:p>
          <a:p>
            <a:r>
              <a:rPr lang="en-US" sz="3600" i="1" spc="15" dirty="0" err="1">
                <a:latin typeface="SutonnyMJ" pitchFamily="2" charset="0"/>
              </a:rPr>
              <a:t>তিনি</a:t>
            </a:r>
            <a:r>
              <a:rPr lang="en-US" sz="3600" i="1" spc="15" dirty="0">
                <a:latin typeface="SutonnyMJ" pitchFamily="2" charset="0"/>
              </a:rPr>
              <a:t> </a:t>
            </a:r>
            <a:r>
              <a:rPr lang="en-US" sz="3600" i="1" spc="15" dirty="0" err="1">
                <a:latin typeface="SutonnyMJ" pitchFamily="2" charset="0"/>
              </a:rPr>
              <a:t>উক্ত</a:t>
            </a:r>
            <a:r>
              <a:rPr lang="en-US" sz="3600" i="1" spc="15" dirty="0">
                <a:latin typeface="SutonnyMJ" pitchFamily="2" charset="0"/>
              </a:rPr>
              <a:t> </a:t>
            </a:r>
            <a:r>
              <a:rPr lang="en-US" sz="3600" i="1" spc="15" dirty="0" err="1">
                <a:latin typeface="SutonnyMJ" pitchFamily="2" charset="0"/>
              </a:rPr>
              <a:t>মতবাদ</a:t>
            </a:r>
            <a:r>
              <a:rPr lang="en-US" sz="3600" i="1" spc="15" dirty="0">
                <a:latin typeface="SutonnyMJ" pitchFamily="2" charset="0"/>
              </a:rPr>
              <a:t> </a:t>
            </a:r>
            <a:r>
              <a:rPr lang="en-US" sz="3600" i="1" spc="15" dirty="0" err="1">
                <a:latin typeface="SutonnyMJ" pitchFamily="2" charset="0"/>
              </a:rPr>
              <a:t>প্রকাশ</a:t>
            </a:r>
            <a:r>
              <a:rPr lang="en-US" sz="3600" i="1" spc="15" dirty="0">
                <a:latin typeface="SutonnyMJ" pitchFamily="2" charset="0"/>
              </a:rPr>
              <a:t> </a:t>
            </a:r>
            <a:r>
              <a:rPr lang="en-US" sz="3600" i="1" spc="15" dirty="0" err="1">
                <a:latin typeface="SutonnyMJ" pitchFamily="2" charset="0"/>
              </a:rPr>
              <a:t>করেন</a:t>
            </a:r>
            <a:r>
              <a:rPr lang="en-US" sz="3600" i="1" spc="15" dirty="0">
                <a:latin typeface="SutonnyMJ" pitchFamily="2" charset="0"/>
              </a:rPr>
              <a:t> </a:t>
            </a:r>
            <a:r>
              <a:rPr lang="en-US" sz="3600" i="1" dirty="0">
                <a:effectLst/>
                <a:latin typeface="SutonnyMJ" pitchFamily="2" charset="0"/>
                <a:ea typeface="SutonnyMJ" pitchFamily="2" charset="0"/>
              </a:rPr>
              <a:t>1</a:t>
            </a:r>
            <a:r>
              <a:rPr lang="en-US" sz="3600" i="1" spc="5" dirty="0">
                <a:effectLst/>
                <a:latin typeface="SutonnyMJ" pitchFamily="2" charset="0"/>
                <a:ea typeface="SutonnyMJ" pitchFamily="2" charset="0"/>
              </a:rPr>
              <a:t>8</a:t>
            </a:r>
            <a:r>
              <a:rPr lang="en-US" sz="3600" i="1" dirty="0">
                <a:effectLst/>
                <a:latin typeface="SutonnyMJ" pitchFamily="2" charset="0"/>
                <a:ea typeface="SutonnyMJ" pitchFamily="2" charset="0"/>
              </a:rPr>
              <a:t>62</a:t>
            </a:r>
            <a:r>
              <a:rPr lang="en-US" sz="3600" i="1" spc="30" dirty="0">
                <a:effectLst/>
                <a:latin typeface="SutonnyMJ" pitchFamily="2" charset="0"/>
                <a:ea typeface="SutonnyMJ" pitchFamily="2" charset="0"/>
              </a:rPr>
              <a:t> </a:t>
            </a:r>
            <a:r>
              <a:rPr lang="en-US" sz="3600" i="1" spc="-10" dirty="0" err="1">
                <a:effectLst/>
                <a:latin typeface="SutonnyMJ" pitchFamily="2" charset="0"/>
                <a:ea typeface="SutonnyMJ" pitchFamily="2" charset="0"/>
              </a:rPr>
              <a:t>m</a:t>
            </a:r>
            <a:r>
              <a:rPr lang="en-US" sz="3600" i="1" dirty="0" err="1">
                <a:effectLst/>
                <a:latin typeface="SutonnyMJ" pitchFamily="2" charset="0"/>
                <a:ea typeface="SutonnyMJ" pitchFamily="2" charset="0"/>
              </a:rPr>
              <a:t>v</a:t>
            </a:r>
            <a:r>
              <a:rPr lang="en-US" sz="3600" i="1" spc="5" dirty="0" err="1">
                <a:effectLst/>
                <a:latin typeface="SutonnyMJ" pitchFamily="2" charset="0"/>
                <a:ea typeface="SutonnyMJ" pitchFamily="2" charset="0"/>
              </a:rPr>
              <a:t>‡</a:t>
            </a:r>
            <a:r>
              <a:rPr lang="en-US" sz="3600" i="1" dirty="0" err="1">
                <a:effectLst/>
                <a:latin typeface="SutonnyMJ" pitchFamily="2" charset="0"/>
                <a:ea typeface="SutonnyMJ" pitchFamily="2" charset="0"/>
              </a:rPr>
              <a:t>j</a:t>
            </a:r>
            <a:r>
              <a:rPr lang="en-US" sz="3600" i="1" spc="20" dirty="0">
                <a:effectLst/>
                <a:latin typeface="SutonnyMJ" pitchFamily="2" charset="0"/>
                <a:ea typeface="SutonnyMJ" pitchFamily="2" charset="0"/>
              </a:rPr>
              <a:t> </a:t>
            </a:r>
            <a:endParaRPr lang="en-US" sz="3600" dirty="0"/>
          </a:p>
        </p:txBody>
      </p:sp>
      <p:pic>
        <p:nvPicPr>
          <p:cNvPr id="5" name="Content Placeholder 4" descr="A picture containing chart&#10;&#10;Description automatically generated">
            <a:extLst>
              <a:ext uri="{FF2B5EF4-FFF2-40B4-BE49-F238E27FC236}">
                <a16:creationId xmlns:a16="http://schemas.microsoft.com/office/drawing/2014/main" id="{45A27BEC-E325-4BE6-A28D-5D4F18EB4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980" y="1026369"/>
            <a:ext cx="4334891" cy="4829963"/>
          </a:xfrm>
          <a:prstGeom prst="rect">
            <a:avLst/>
          </a:prstGeom>
        </p:spPr>
      </p:pic>
    </p:spTree>
    <p:extLst>
      <p:ext uri="{BB962C8B-B14F-4D97-AF65-F5344CB8AC3E}">
        <p14:creationId xmlns:p14="http://schemas.microsoft.com/office/powerpoint/2010/main" val="2543194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61F335E-D928-4548-B786-44DC2CC585B3}"/>
              </a:ext>
            </a:extLst>
          </p:cNvPr>
          <p:cNvSpPr>
            <a:spLocks noGrp="1"/>
          </p:cNvSpPr>
          <p:nvPr>
            <p:ph type="title"/>
          </p:nvPr>
        </p:nvSpPr>
        <p:spPr>
          <a:xfrm>
            <a:off x="630936" y="630936"/>
            <a:ext cx="3163821" cy="1463040"/>
          </a:xfrm>
        </p:spPr>
        <p:txBody>
          <a:bodyPr vert="horz" lIns="91440" tIns="45720" rIns="91440" bIns="45720" rtlCol="0" anchor="ctr">
            <a:normAutofit/>
          </a:bodyPr>
          <a:lstStyle/>
          <a:p>
            <a:r>
              <a:rPr lang="en-US" sz="4800" i="1" kern="1200" spc="10">
                <a:solidFill>
                  <a:srgbClr val="FFFFFF"/>
                </a:solidFill>
                <a:effectLst/>
                <a:latin typeface="SutonnyMJ" pitchFamily="2" charset="0"/>
                <a:cs typeface="SutonnyMJ" pitchFamily="2" charset="0"/>
              </a:rPr>
              <a:t>w</a:t>
            </a:r>
            <a:r>
              <a:rPr lang="en-US" sz="4800" i="1" kern="1200" spc="-10">
                <a:solidFill>
                  <a:srgbClr val="FFFFFF"/>
                </a:solidFill>
                <a:effectLst/>
                <a:latin typeface="SutonnyMJ" pitchFamily="2" charset="0"/>
                <a:cs typeface="SutonnyMJ" pitchFamily="2" charset="0"/>
              </a:rPr>
              <a:t>b</a:t>
            </a:r>
            <a:r>
              <a:rPr lang="en-US" sz="4800" i="1" kern="1200">
                <a:solidFill>
                  <a:srgbClr val="FFFFFF"/>
                </a:solidFill>
                <a:effectLst/>
                <a:latin typeface="SutonnyMJ" pitchFamily="2" charset="0"/>
                <a:cs typeface="SutonnyMJ" pitchFamily="2" charset="0"/>
              </a:rPr>
              <a:t>D</a:t>
            </a:r>
            <a:r>
              <a:rPr lang="en-US" sz="4800" i="1" kern="1200" spc="5">
                <a:solidFill>
                  <a:srgbClr val="FFFFFF"/>
                </a:solidFill>
                <a:effectLst/>
                <a:latin typeface="SutonnyMJ" pitchFamily="2" charset="0"/>
                <a:cs typeface="SutonnyMJ" pitchFamily="2" charset="0"/>
              </a:rPr>
              <a:t>j</a:t>
            </a:r>
            <a:r>
              <a:rPr lang="en-US" sz="4800" i="1" kern="1200">
                <a:solidFill>
                  <a:srgbClr val="FFFFFF"/>
                </a:solidFill>
                <a:effectLst/>
                <a:latin typeface="SutonnyMJ" pitchFamily="2" charset="0"/>
                <a:cs typeface="SutonnyMJ" pitchFamily="2" charset="0"/>
              </a:rPr>
              <a:t>¨v</a:t>
            </a:r>
            <a:r>
              <a:rPr lang="en-US" sz="4800" i="1" kern="1200" spc="5">
                <a:solidFill>
                  <a:srgbClr val="FFFFFF"/>
                </a:solidFill>
                <a:effectLst/>
                <a:latin typeface="SutonnyMJ" pitchFamily="2" charset="0"/>
                <a:cs typeface="SutonnyMJ" pitchFamily="2" charset="0"/>
              </a:rPr>
              <a:t>‡</a:t>
            </a:r>
            <a:r>
              <a:rPr lang="en-US" sz="4800" i="1" kern="1200" spc="10">
                <a:solidFill>
                  <a:srgbClr val="FFFFFF"/>
                </a:solidFill>
                <a:effectLst/>
                <a:latin typeface="SutonnyMJ" pitchFamily="2" charset="0"/>
                <a:cs typeface="SutonnyMJ" pitchFamily="2" charset="0"/>
              </a:rPr>
              <a:t>Û</a:t>
            </a:r>
            <a:r>
              <a:rPr lang="en-US" sz="4800" i="1" kern="1200">
                <a:solidFill>
                  <a:srgbClr val="FFFFFF"/>
                </a:solidFill>
                <a:effectLst/>
                <a:latin typeface="SutonnyMJ" pitchFamily="2" charset="0"/>
                <a:cs typeface="SutonnyMJ" pitchFamily="2" charset="0"/>
              </a:rPr>
              <a:t>i</a:t>
            </a:r>
            <a:r>
              <a:rPr lang="en-US" sz="4800" i="1" kern="1200" spc="-40">
                <a:solidFill>
                  <a:srgbClr val="FFFFFF"/>
                </a:solidFill>
                <a:effectLst/>
                <a:latin typeface="SutonnyMJ" pitchFamily="2" charset="0"/>
                <a:cs typeface="SutonnyMJ" pitchFamily="2" charset="0"/>
              </a:rPr>
              <a:t> </a:t>
            </a:r>
            <a:r>
              <a:rPr lang="en-US" sz="4800" i="1" kern="1200" spc="-40">
                <a:solidFill>
                  <a:srgbClr val="FFFFFF"/>
                </a:solidFill>
                <a:latin typeface="SutonnyMJ" pitchFamily="2" charset="0"/>
                <a:cs typeface="SutonnyMJ" pitchFamily="2" charset="0"/>
              </a:rPr>
              <a:t>অষ্টক সূত্রঃ </a:t>
            </a:r>
            <a:endParaRPr lang="en-US" sz="4800" kern="1200" dirty="0">
              <a:solidFill>
                <a:srgbClr val="FFFFFF"/>
              </a:solidFill>
              <a:latin typeface="SutonnyMJ" pitchFamily="2" charset="0"/>
              <a:cs typeface="SutonnyMJ" pitchFamily="2" charset="0"/>
            </a:endParaRPr>
          </a:p>
        </p:txBody>
      </p:sp>
      <p:sp>
        <p:nvSpPr>
          <p:cNvPr id="28"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AE4192-27D2-4CA7-BCE8-C9FCCBA52634}"/>
              </a:ext>
            </a:extLst>
          </p:cNvPr>
          <p:cNvSpPr>
            <a:spLocks noGrp="1"/>
          </p:cNvSpPr>
          <p:nvPr>
            <p:ph sz="half" idx="1"/>
          </p:nvPr>
        </p:nvSpPr>
        <p:spPr>
          <a:xfrm>
            <a:off x="4079631" y="0"/>
            <a:ext cx="7751298" cy="2877832"/>
          </a:xfrm>
        </p:spPr>
        <p:txBody>
          <a:bodyPr vert="horz" lIns="91440" tIns="45720" rIns="91440" bIns="45720" rtlCol="0" anchor="ctr">
            <a:normAutofit/>
          </a:bodyPr>
          <a:lstStyle/>
          <a:p>
            <a:r>
              <a:rPr lang="en-US" i="1" dirty="0">
                <a:solidFill>
                  <a:srgbClr val="FFFFFF"/>
                </a:solidFill>
                <a:effectLst/>
                <a:latin typeface="SutonnyMJ" pitchFamily="2" charset="0"/>
                <a:cs typeface="SutonnyMJ" pitchFamily="2" charset="0"/>
              </a:rPr>
              <a:t>1</a:t>
            </a:r>
            <a:r>
              <a:rPr lang="en-US" i="1" spc="5" dirty="0">
                <a:solidFill>
                  <a:srgbClr val="FFFFFF"/>
                </a:solidFill>
                <a:effectLst/>
                <a:latin typeface="SutonnyMJ" pitchFamily="2" charset="0"/>
                <a:cs typeface="SutonnyMJ" pitchFamily="2" charset="0"/>
              </a:rPr>
              <a:t>8</a:t>
            </a:r>
            <a:r>
              <a:rPr lang="en-US" i="1" dirty="0">
                <a:solidFill>
                  <a:srgbClr val="FFFFFF"/>
                </a:solidFill>
                <a:effectLst/>
                <a:latin typeface="SutonnyMJ" pitchFamily="2" charset="0"/>
                <a:cs typeface="SutonnyMJ" pitchFamily="2" charset="0"/>
              </a:rPr>
              <a:t>64</a:t>
            </a:r>
            <a:r>
              <a:rPr lang="en-US" i="1" spc="150" dirty="0">
                <a:solidFill>
                  <a:srgbClr val="FFFFFF"/>
                </a:solidFill>
                <a:effectLst/>
                <a:latin typeface="SutonnyMJ" pitchFamily="2" charset="0"/>
                <a:cs typeface="SutonnyMJ" pitchFamily="2" charset="0"/>
              </a:rPr>
              <a:t> </a:t>
            </a:r>
            <a:r>
              <a:rPr lang="en-US" i="1" spc="-10" dirty="0" err="1">
                <a:solidFill>
                  <a:srgbClr val="FFFFFF"/>
                </a:solidFill>
                <a:effectLst/>
                <a:latin typeface="SutonnyMJ" pitchFamily="2" charset="0"/>
                <a:cs typeface="SutonnyMJ" pitchFamily="2" charset="0"/>
              </a:rPr>
              <a:t>m</a:t>
            </a:r>
            <a:r>
              <a:rPr lang="en-US" i="1" dirty="0" err="1">
                <a:solidFill>
                  <a:srgbClr val="FFFFFF"/>
                </a:solidFill>
                <a:effectLst/>
                <a:latin typeface="SutonnyMJ" pitchFamily="2" charset="0"/>
                <a:cs typeface="SutonnyMJ" pitchFamily="2" charset="0"/>
              </a:rPr>
              <a:t>v</a:t>
            </a:r>
            <a:r>
              <a:rPr lang="en-US" i="1" spc="5" dirty="0" err="1">
                <a:solidFill>
                  <a:srgbClr val="FFFFFF"/>
                </a:solidFill>
                <a:effectLst/>
                <a:latin typeface="SutonnyMJ" pitchFamily="2" charset="0"/>
                <a:cs typeface="SutonnyMJ" pitchFamily="2" charset="0"/>
              </a:rPr>
              <a:t>‡</a:t>
            </a:r>
            <a:r>
              <a:rPr lang="en-US" i="1" dirty="0" err="1">
                <a:solidFill>
                  <a:srgbClr val="FFFFFF"/>
                </a:solidFill>
                <a:effectLst/>
                <a:latin typeface="SutonnyMJ" pitchFamily="2" charset="0"/>
                <a:cs typeface="SutonnyMJ" pitchFamily="2" charset="0"/>
              </a:rPr>
              <a:t>j</a:t>
            </a:r>
            <a:r>
              <a:rPr lang="en-US" i="1" spc="140" dirty="0">
                <a:solidFill>
                  <a:srgbClr val="FFFFFF"/>
                </a:solidFill>
                <a:effectLst/>
                <a:latin typeface="SutonnyMJ" pitchFamily="2" charset="0"/>
                <a:cs typeface="SutonnyMJ" pitchFamily="2" charset="0"/>
              </a:rPr>
              <a:t> </a:t>
            </a:r>
            <a:r>
              <a:rPr lang="en-US" i="1" spc="10" dirty="0" err="1">
                <a:solidFill>
                  <a:srgbClr val="FFFFFF"/>
                </a:solidFill>
                <a:effectLst/>
                <a:latin typeface="SutonnyMJ" pitchFamily="2" charset="0"/>
                <a:cs typeface="SutonnyMJ" pitchFamily="2" charset="0"/>
              </a:rPr>
              <a:t>w</a:t>
            </a:r>
            <a:r>
              <a:rPr lang="en-US" i="1" spc="5" dirty="0" err="1">
                <a:solidFill>
                  <a:srgbClr val="FFFFFF"/>
                </a:solidFill>
                <a:effectLst/>
                <a:latin typeface="SutonnyMJ" pitchFamily="2" charset="0"/>
                <a:cs typeface="SutonnyMJ" pitchFamily="2" charset="0"/>
              </a:rPr>
              <a:t>e</a:t>
            </a:r>
            <a:r>
              <a:rPr lang="en-US" i="1" spc="10" dirty="0" err="1">
                <a:solidFill>
                  <a:srgbClr val="FFFFFF"/>
                </a:solidFill>
                <a:effectLst/>
                <a:latin typeface="SutonnyMJ" pitchFamily="2" charset="0"/>
                <a:cs typeface="SutonnyMJ" pitchFamily="2" charset="0"/>
              </a:rPr>
              <a:t>Á</a:t>
            </a:r>
            <a:r>
              <a:rPr lang="en-US" i="1" dirty="0" err="1">
                <a:solidFill>
                  <a:srgbClr val="FFFFFF"/>
                </a:solidFill>
                <a:effectLst/>
                <a:latin typeface="SutonnyMJ" pitchFamily="2" charset="0"/>
                <a:cs typeface="SutonnyMJ" pitchFamily="2" charset="0"/>
              </a:rPr>
              <a:t>v</a:t>
            </a:r>
            <a:r>
              <a:rPr lang="en-US" i="1" spc="-10" dirty="0" err="1">
                <a:solidFill>
                  <a:srgbClr val="FFFFFF"/>
                </a:solidFill>
                <a:effectLst/>
                <a:latin typeface="SutonnyMJ" pitchFamily="2" charset="0"/>
                <a:cs typeface="SutonnyMJ" pitchFamily="2" charset="0"/>
              </a:rPr>
              <a:t>b</a:t>
            </a:r>
            <a:r>
              <a:rPr lang="en-US" i="1" dirty="0" err="1">
                <a:solidFill>
                  <a:srgbClr val="FFFFFF"/>
                </a:solidFill>
                <a:effectLst/>
                <a:latin typeface="SutonnyMJ" pitchFamily="2" charset="0"/>
                <a:cs typeface="SutonnyMJ" pitchFamily="2" charset="0"/>
              </a:rPr>
              <a:t>x</a:t>
            </a:r>
            <a:r>
              <a:rPr lang="en-US" i="1" spc="135" dirty="0">
                <a:solidFill>
                  <a:srgbClr val="FFFFFF"/>
                </a:solidFill>
                <a:effectLst/>
                <a:latin typeface="SutonnyMJ" pitchFamily="2" charset="0"/>
                <a:cs typeface="SutonnyMJ" pitchFamily="2" charset="0"/>
              </a:rPr>
              <a:t> </a:t>
            </a:r>
            <a:r>
              <a:rPr lang="en-US" i="1" spc="10" dirty="0">
                <a:solidFill>
                  <a:srgbClr val="FFFFFF"/>
                </a:solidFill>
                <a:effectLst/>
                <a:latin typeface="SutonnyMJ" pitchFamily="2" charset="0"/>
                <a:cs typeface="SutonnyMJ" pitchFamily="2" charset="0"/>
              </a:rPr>
              <a:t>R</a:t>
            </a:r>
            <a:r>
              <a:rPr lang="en-US" i="1" dirty="0">
                <a:solidFill>
                  <a:srgbClr val="FFFFFF"/>
                </a:solidFill>
                <a:effectLst/>
                <a:latin typeface="SutonnyMJ" pitchFamily="2" charset="0"/>
                <a:cs typeface="SutonnyMJ" pitchFamily="2" charset="0"/>
              </a:rPr>
              <a:t>b</a:t>
            </a:r>
            <a:r>
              <a:rPr lang="en-US" i="1" spc="140" dirty="0">
                <a:solidFill>
                  <a:srgbClr val="FFFFFF"/>
                </a:solidFill>
                <a:effectLst/>
                <a:latin typeface="SutonnyMJ" pitchFamily="2" charset="0"/>
                <a:cs typeface="SutonnyMJ" pitchFamily="2" charset="0"/>
              </a:rPr>
              <a:t> </a:t>
            </a:r>
            <a:r>
              <a:rPr lang="en-US" i="1" spc="10" dirty="0" err="1">
                <a:solidFill>
                  <a:srgbClr val="FFFFFF"/>
                </a:solidFill>
                <a:effectLst/>
                <a:latin typeface="SutonnyMJ" pitchFamily="2" charset="0"/>
                <a:cs typeface="SutonnyMJ" pitchFamily="2" charset="0"/>
              </a:rPr>
              <a:t>w</a:t>
            </a:r>
            <a:r>
              <a:rPr lang="en-US" i="1" spc="-10" dirty="0" err="1">
                <a:solidFill>
                  <a:srgbClr val="FFFFFF"/>
                </a:solidFill>
                <a:effectLst/>
                <a:latin typeface="SutonnyMJ" pitchFamily="2" charset="0"/>
                <a:cs typeface="SutonnyMJ" pitchFamily="2" charset="0"/>
              </a:rPr>
              <a:t>b</a:t>
            </a:r>
            <a:r>
              <a:rPr lang="en-US" i="1" dirty="0" err="1">
                <a:solidFill>
                  <a:srgbClr val="FFFFFF"/>
                </a:solidFill>
                <a:effectLst/>
                <a:latin typeface="SutonnyMJ" pitchFamily="2" charset="0"/>
                <a:cs typeface="SutonnyMJ" pitchFamily="2" charset="0"/>
              </a:rPr>
              <a:t>D</a:t>
            </a:r>
            <a:r>
              <a:rPr lang="en-US" i="1" spc="5" dirty="0" err="1">
                <a:solidFill>
                  <a:srgbClr val="FFFFFF"/>
                </a:solidFill>
                <a:effectLst/>
                <a:latin typeface="SutonnyMJ" pitchFamily="2" charset="0"/>
                <a:cs typeface="SutonnyMJ" pitchFamily="2" charset="0"/>
              </a:rPr>
              <a:t>j</a:t>
            </a:r>
            <a:r>
              <a:rPr lang="en-US" i="1" dirty="0" err="1">
                <a:solidFill>
                  <a:srgbClr val="FFFFFF"/>
                </a:solidFill>
                <a:effectLst/>
                <a:latin typeface="SutonnyMJ" pitchFamily="2" charset="0"/>
                <a:cs typeface="SutonnyMJ" pitchFamily="2" charset="0"/>
              </a:rPr>
              <a:t>¨v</a:t>
            </a:r>
            <a:r>
              <a:rPr lang="en-US" i="1" spc="10" dirty="0" err="1">
                <a:solidFill>
                  <a:srgbClr val="FFFFFF"/>
                </a:solidFill>
                <a:effectLst/>
                <a:latin typeface="SutonnyMJ" pitchFamily="2" charset="0"/>
                <a:cs typeface="SutonnyMJ" pitchFamily="2" charset="0"/>
              </a:rPr>
              <a:t>Û</a:t>
            </a:r>
            <a:r>
              <a:rPr lang="en-US" i="1" spc="-10" dirty="0" err="1">
                <a:solidFill>
                  <a:srgbClr val="FFFFFF"/>
                </a:solidFill>
                <a:effectLst/>
                <a:latin typeface="SutonnyMJ" pitchFamily="2" charset="0"/>
                <a:cs typeface="SutonnyMJ" pitchFamily="2" charset="0"/>
              </a:rPr>
              <a:t>m</a:t>
            </a:r>
            <a:r>
              <a:rPr lang="en-US" i="1" spc="-10" dirty="0">
                <a:solidFill>
                  <a:srgbClr val="FFFFFF"/>
                </a:solidFill>
                <a:effectLst/>
                <a:latin typeface="SutonnyMJ" pitchFamily="2" charset="0"/>
                <a:cs typeface="SutonnyMJ" pitchFamily="2" charset="0"/>
              </a:rPr>
              <a:t> </a:t>
            </a:r>
            <a:r>
              <a:rPr lang="en-US" i="1" dirty="0">
                <a:solidFill>
                  <a:srgbClr val="FFFFFF"/>
                </a:solidFill>
                <a:effectLst/>
                <a:latin typeface="SutonnyMJ" pitchFamily="2" charset="0"/>
                <a:cs typeface="SutonnyMJ" pitchFamily="2" charset="0"/>
              </a:rPr>
              <a:t>†</a:t>
            </a:r>
            <a:r>
              <a:rPr lang="en-US" i="1" spc="10" dirty="0" err="1">
                <a:solidFill>
                  <a:srgbClr val="FFFFFF"/>
                </a:solidFill>
                <a:effectLst/>
                <a:latin typeface="SutonnyMJ" pitchFamily="2" charset="0"/>
                <a:cs typeface="SutonnyMJ" pitchFamily="2" charset="0"/>
              </a:rPr>
              <a:t>g</a:t>
            </a:r>
            <a:r>
              <a:rPr lang="en-US" i="1" dirty="0" err="1">
                <a:solidFill>
                  <a:srgbClr val="FFFFFF"/>
                </a:solidFill>
                <a:effectLst/>
                <a:latin typeface="SutonnyMJ" pitchFamily="2" charset="0"/>
                <a:cs typeface="SutonnyMJ" pitchFamily="2" charset="0"/>
              </a:rPr>
              <a:t>Š</a:t>
            </a:r>
            <a:r>
              <a:rPr lang="en-US" i="1" spc="5" dirty="0" err="1">
                <a:solidFill>
                  <a:srgbClr val="FFFFFF"/>
                </a:solidFill>
                <a:effectLst/>
                <a:latin typeface="SutonnyMJ" pitchFamily="2" charset="0"/>
                <a:cs typeface="SutonnyMJ" pitchFamily="2" charset="0"/>
              </a:rPr>
              <a:t>j</a:t>
            </a:r>
            <a:r>
              <a:rPr lang="en-US" i="1" spc="10" dirty="0">
                <a:solidFill>
                  <a:srgbClr val="FFFFFF"/>
                </a:solidFill>
                <a:effectLst/>
                <a:latin typeface="SutonnyMJ" pitchFamily="2" charset="0"/>
                <a:cs typeface="SutonnyMJ" pitchFamily="2" charset="0"/>
              </a:rPr>
              <a:t>¸</a:t>
            </a:r>
            <a:r>
              <a:rPr lang="en-US" i="1" spc="5" dirty="0">
                <a:solidFill>
                  <a:srgbClr val="FFFFFF"/>
                </a:solidFill>
                <a:effectLst/>
                <a:latin typeface="SutonnyMJ" pitchFamily="2" charset="0"/>
                <a:cs typeface="SutonnyMJ" pitchFamily="2" charset="0"/>
              </a:rPr>
              <a:t>‡</a:t>
            </a:r>
            <a:r>
              <a:rPr lang="en-US" i="1" spc="5" dirty="0" err="1">
                <a:solidFill>
                  <a:srgbClr val="FFFFFF"/>
                </a:solidFill>
                <a:effectLst/>
                <a:latin typeface="SutonnyMJ" pitchFamily="2" charset="0"/>
                <a:cs typeface="SutonnyMJ" pitchFamily="2" charset="0"/>
              </a:rPr>
              <a:t>j</a:t>
            </a:r>
            <a:r>
              <a:rPr lang="en-US" i="1" dirty="0" err="1">
                <a:solidFill>
                  <a:srgbClr val="FFFFFF"/>
                </a:solidFill>
                <a:effectLst/>
                <a:latin typeface="SutonnyMJ" pitchFamily="2" charset="0"/>
                <a:cs typeface="SutonnyMJ" pitchFamily="2" charset="0"/>
              </a:rPr>
              <a:t>v</a:t>
            </a:r>
            <a:r>
              <a:rPr lang="en-US" i="1" spc="5" dirty="0" err="1">
                <a:solidFill>
                  <a:srgbClr val="FFFFFF"/>
                </a:solidFill>
                <a:effectLst/>
                <a:latin typeface="SutonnyMJ" pitchFamily="2" charset="0"/>
                <a:cs typeface="SutonnyMJ" pitchFamily="2" charset="0"/>
              </a:rPr>
              <a:t>‡</a:t>
            </a:r>
            <a:r>
              <a:rPr lang="en-US" i="1" dirty="0" err="1">
                <a:solidFill>
                  <a:srgbClr val="FFFFFF"/>
                </a:solidFill>
                <a:effectLst/>
                <a:latin typeface="SutonnyMJ" pitchFamily="2" charset="0"/>
                <a:cs typeface="SutonnyMJ" pitchFamily="2" charset="0"/>
              </a:rPr>
              <a:t>K</a:t>
            </a:r>
            <a:r>
              <a:rPr lang="en-US" i="1" spc="115" dirty="0">
                <a:solidFill>
                  <a:srgbClr val="FFFFFF"/>
                </a:solidFill>
                <a:effectLst/>
                <a:latin typeface="SutonnyMJ" pitchFamily="2" charset="0"/>
                <a:cs typeface="SutonnyMJ" pitchFamily="2" charset="0"/>
              </a:rPr>
              <a:t> </a:t>
            </a:r>
            <a:r>
              <a:rPr lang="en-US" i="1" spc="5" dirty="0" err="1">
                <a:solidFill>
                  <a:srgbClr val="FFFFFF"/>
                </a:solidFill>
                <a:effectLst/>
                <a:latin typeface="SutonnyMJ" pitchFamily="2" charset="0"/>
                <a:cs typeface="SutonnyMJ" pitchFamily="2" charset="0"/>
              </a:rPr>
              <a:t>c</a:t>
            </a:r>
            <a:r>
              <a:rPr lang="en-US" i="1" dirty="0" err="1">
                <a:solidFill>
                  <a:srgbClr val="FFFFFF"/>
                </a:solidFill>
                <a:effectLst/>
                <a:latin typeface="SutonnyMJ" pitchFamily="2" charset="0"/>
                <a:cs typeface="SutonnyMJ" pitchFamily="2" charset="0"/>
              </a:rPr>
              <a:t>v</a:t>
            </a:r>
            <a:r>
              <a:rPr lang="en-US" i="1" spc="10" dirty="0" err="1">
                <a:solidFill>
                  <a:srgbClr val="FFFFFF"/>
                </a:solidFill>
                <a:effectLst/>
                <a:latin typeface="SutonnyMJ" pitchFamily="2" charset="0"/>
                <a:cs typeface="SutonnyMJ" pitchFamily="2" charset="0"/>
              </a:rPr>
              <a:t>ig</a:t>
            </a:r>
            <a:r>
              <a:rPr lang="en-US" i="1" spc="-25" dirty="0" err="1">
                <a:solidFill>
                  <a:srgbClr val="FFFFFF"/>
                </a:solidFill>
                <a:effectLst/>
                <a:latin typeface="SutonnyMJ" pitchFamily="2" charset="0"/>
                <a:cs typeface="SutonnyMJ" pitchFamily="2" charset="0"/>
              </a:rPr>
              <a:t>v</a:t>
            </a:r>
            <a:r>
              <a:rPr lang="en-US" i="1" spc="10" dirty="0" err="1">
                <a:solidFill>
                  <a:srgbClr val="FFFFFF"/>
                </a:solidFill>
                <a:effectLst/>
                <a:latin typeface="SutonnyMJ" pitchFamily="2" charset="0"/>
                <a:cs typeface="SutonnyMJ" pitchFamily="2" charset="0"/>
              </a:rPr>
              <a:t>Yw</a:t>
            </a:r>
            <a:r>
              <a:rPr lang="en-US" i="1" spc="-30" dirty="0" err="1">
                <a:solidFill>
                  <a:srgbClr val="FFFFFF"/>
                </a:solidFill>
                <a:effectLst/>
                <a:latin typeface="SutonnyMJ" pitchFamily="2" charset="0"/>
                <a:cs typeface="SutonnyMJ" pitchFamily="2" charset="0"/>
              </a:rPr>
              <a:t>e</a:t>
            </a:r>
            <a:r>
              <a:rPr lang="en-US" i="1" dirty="0" err="1">
                <a:solidFill>
                  <a:srgbClr val="FFFFFF"/>
                </a:solidFill>
                <a:effectLst/>
                <a:latin typeface="SutonnyMJ" pitchFamily="2" charset="0"/>
                <a:cs typeface="SutonnyMJ" pitchFamily="2" charset="0"/>
              </a:rPr>
              <a:t>K</a:t>
            </a:r>
            <a:r>
              <a:rPr lang="en-US" i="1" spc="140" dirty="0">
                <a:solidFill>
                  <a:srgbClr val="FFFFFF"/>
                </a:solidFill>
                <a:effectLst/>
                <a:latin typeface="SutonnyMJ" pitchFamily="2" charset="0"/>
                <a:cs typeface="SutonnyMJ" pitchFamily="2" charset="0"/>
              </a:rPr>
              <a:t> </a:t>
            </a:r>
            <a:r>
              <a:rPr lang="en-US" i="1" spc="10" dirty="0" err="1">
                <a:solidFill>
                  <a:srgbClr val="FFFFFF"/>
                </a:solidFill>
                <a:effectLst/>
                <a:latin typeface="SutonnyMJ" pitchFamily="2" charset="0"/>
                <a:cs typeface="SutonnyMJ" pitchFamily="2" charset="0"/>
              </a:rPr>
              <a:t>f</a:t>
            </a:r>
            <a:r>
              <a:rPr lang="en-US" i="1" spc="-15" dirty="0" err="1">
                <a:solidFill>
                  <a:srgbClr val="FFFFFF"/>
                </a:solidFill>
                <a:effectLst/>
                <a:latin typeface="SutonnyMJ" pitchFamily="2" charset="0"/>
                <a:cs typeface="SutonnyMJ" pitchFamily="2" charset="0"/>
              </a:rPr>
              <a:t>‡</a:t>
            </a:r>
            <a:r>
              <a:rPr lang="en-US" i="1" spc="10" dirty="0" err="1">
                <a:solidFill>
                  <a:srgbClr val="FFFFFF"/>
                </a:solidFill>
                <a:effectLst/>
                <a:latin typeface="SutonnyMJ" pitchFamily="2" charset="0"/>
                <a:cs typeface="SutonnyMJ" pitchFamily="2" charset="0"/>
              </a:rPr>
              <a:t>i</a:t>
            </a:r>
            <a:r>
              <a:rPr lang="en-US" i="1" dirty="0" err="1">
                <a:solidFill>
                  <a:srgbClr val="FFFFFF"/>
                </a:solidFill>
                <a:effectLst/>
                <a:latin typeface="SutonnyMJ" pitchFamily="2" charset="0"/>
                <a:cs typeface="SutonnyMJ" pitchFamily="2" charset="0"/>
              </a:rPr>
              <a:t>i</a:t>
            </a:r>
            <a:r>
              <a:rPr lang="en-US" i="1" spc="150" dirty="0">
                <a:solidFill>
                  <a:srgbClr val="FFFFFF"/>
                </a:solidFill>
                <a:effectLst/>
                <a:latin typeface="SutonnyMJ" pitchFamily="2" charset="0"/>
                <a:cs typeface="SutonnyMJ" pitchFamily="2" charset="0"/>
              </a:rPr>
              <a:t> </a:t>
            </a:r>
            <a:r>
              <a:rPr lang="en-US" i="1" dirty="0" err="1">
                <a:solidFill>
                  <a:srgbClr val="FFFFFF"/>
                </a:solidFill>
                <a:effectLst/>
                <a:latin typeface="SutonnyMJ" pitchFamily="2" charset="0"/>
                <a:cs typeface="SutonnyMJ" pitchFamily="2" charset="0"/>
              </a:rPr>
              <a:t>D</a:t>
            </a:r>
            <a:r>
              <a:rPr lang="en-US" i="1" spc="-15" dirty="0" err="1">
                <a:solidFill>
                  <a:srgbClr val="FFFFFF"/>
                </a:solidFill>
                <a:effectLst/>
                <a:latin typeface="SutonnyMJ" pitchFamily="2" charset="0"/>
                <a:cs typeface="SutonnyMJ" pitchFamily="2" charset="0"/>
              </a:rPr>
              <a:t>c</a:t>
            </a:r>
            <a:r>
              <a:rPr lang="en-US" i="1" dirty="0" err="1">
                <a:solidFill>
                  <a:srgbClr val="FFFFFF"/>
                </a:solidFill>
                <a:effectLst/>
                <a:latin typeface="SutonnyMJ" pitchFamily="2" charset="0"/>
                <a:cs typeface="SutonnyMJ" pitchFamily="2" charset="0"/>
              </a:rPr>
              <a:t>i</a:t>
            </a:r>
            <a:r>
              <a:rPr lang="en-US" i="1" spc="150" dirty="0">
                <a:solidFill>
                  <a:srgbClr val="FFFFFF"/>
                </a:solidFill>
                <a:effectLst/>
                <a:latin typeface="SutonnyMJ" pitchFamily="2" charset="0"/>
                <a:cs typeface="SutonnyMJ" pitchFamily="2" charset="0"/>
              </a:rPr>
              <a:t> </a:t>
            </a:r>
            <a:r>
              <a:rPr lang="en-US" i="1" spc="-10" dirty="0" err="1">
                <a:solidFill>
                  <a:srgbClr val="FFFFFF"/>
                </a:solidFill>
                <a:effectLst/>
                <a:latin typeface="SutonnyMJ" pitchFamily="2" charset="0"/>
                <a:cs typeface="SutonnyMJ" pitchFamily="2" charset="0"/>
              </a:rPr>
              <a:t>w</a:t>
            </a:r>
            <a:r>
              <a:rPr lang="en-US" i="1" spc="10" dirty="0" err="1">
                <a:solidFill>
                  <a:srgbClr val="FFFFFF"/>
                </a:solidFill>
                <a:effectLst/>
                <a:latin typeface="SutonnyMJ" pitchFamily="2" charset="0"/>
                <a:cs typeface="SutonnyMJ" pitchFamily="2" charset="0"/>
              </a:rPr>
              <a:t>fw</a:t>
            </a:r>
            <a:r>
              <a:rPr lang="en-US" i="1" dirty="0" err="1">
                <a:solidFill>
                  <a:srgbClr val="FFFFFF"/>
                </a:solidFill>
                <a:effectLst/>
                <a:latin typeface="SutonnyMJ" pitchFamily="2" charset="0"/>
                <a:cs typeface="SutonnyMJ" pitchFamily="2" charset="0"/>
              </a:rPr>
              <a:t>Ë</a:t>
            </a:r>
            <a:r>
              <a:rPr lang="en-US" i="1" spc="130" dirty="0">
                <a:solidFill>
                  <a:srgbClr val="FFFFFF"/>
                </a:solidFill>
                <a:effectLst/>
                <a:latin typeface="SutonnyMJ" pitchFamily="2" charset="0"/>
                <a:cs typeface="SutonnyMJ" pitchFamily="2" charset="0"/>
              </a:rPr>
              <a:t> </a:t>
            </a:r>
            <a:r>
              <a:rPr lang="en-US" i="1" spc="10" dirty="0" err="1">
                <a:solidFill>
                  <a:srgbClr val="FFFFFF"/>
                </a:solidFill>
                <a:effectLst/>
                <a:latin typeface="SutonnyMJ" pitchFamily="2" charset="0"/>
                <a:cs typeface="SutonnyMJ" pitchFamily="2" charset="0"/>
              </a:rPr>
              <a:t>K</a:t>
            </a:r>
            <a:r>
              <a:rPr lang="en-US" i="1" spc="-15" dirty="0" err="1">
                <a:solidFill>
                  <a:srgbClr val="FFFFFF"/>
                </a:solidFill>
                <a:effectLst/>
                <a:latin typeface="SutonnyMJ" pitchFamily="2" charset="0"/>
                <a:cs typeface="SutonnyMJ" pitchFamily="2" charset="0"/>
              </a:rPr>
              <a:t>‡</a:t>
            </a:r>
            <a:r>
              <a:rPr lang="en-US" i="1" dirty="0" err="1">
                <a:solidFill>
                  <a:srgbClr val="FFFFFF"/>
                </a:solidFill>
                <a:effectLst/>
                <a:latin typeface="SutonnyMJ" pitchFamily="2" charset="0"/>
                <a:cs typeface="SutonnyMJ" pitchFamily="2" charset="0"/>
              </a:rPr>
              <a:t>i</a:t>
            </a:r>
            <a:r>
              <a:rPr lang="en-US" i="1" spc="150" dirty="0">
                <a:solidFill>
                  <a:srgbClr val="FFFFFF"/>
                </a:solidFill>
                <a:effectLst/>
                <a:latin typeface="SutonnyMJ" pitchFamily="2" charset="0"/>
                <a:cs typeface="SutonnyMJ" pitchFamily="2" charset="0"/>
              </a:rPr>
              <a:t> </a:t>
            </a:r>
            <a:r>
              <a:rPr lang="en-US" i="1" spc="-10" dirty="0" err="1">
                <a:solidFill>
                  <a:srgbClr val="FFFFFF"/>
                </a:solidFill>
                <a:effectLst/>
                <a:latin typeface="SutonnyMJ" pitchFamily="2" charset="0"/>
                <a:cs typeface="SutonnyMJ" pitchFamily="2" charset="0"/>
              </a:rPr>
              <a:t>m</a:t>
            </a:r>
            <a:r>
              <a:rPr lang="en-US" i="1" dirty="0" err="1">
                <a:solidFill>
                  <a:srgbClr val="FFFFFF"/>
                </a:solidFill>
                <a:effectLst/>
                <a:latin typeface="SutonnyMJ" pitchFamily="2" charset="0"/>
                <a:cs typeface="SutonnyMJ" pitchFamily="2" charset="0"/>
              </a:rPr>
              <a:t>v</a:t>
            </a:r>
            <a:r>
              <a:rPr lang="en-US" i="1" spc="10" dirty="0" err="1">
                <a:solidFill>
                  <a:srgbClr val="FFFFFF"/>
                </a:solidFill>
                <a:effectLst/>
                <a:latin typeface="SutonnyMJ" pitchFamily="2" charset="0"/>
                <a:cs typeface="SutonnyMJ" pitchFamily="2" charset="0"/>
              </a:rPr>
              <a:t>R</a:t>
            </a:r>
            <a:r>
              <a:rPr lang="en-US" i="1" dirty="0" err="1">
                <a:solidFill>
                  <a:srgbClr val="FFFFFF"/>
                </a:solidFill>
                <a:effectLst/>
                <a:latin typeface="SutonnyMJ" pitchFamily="2" charset="0"/>
                <a:cs typeface="SutonnyMJ" pitchFamily="2" charset="0"/>
              </a:rPr>
              <a:t>v</a:t>
            </a:r>
            <a:r>
              <a:rPr lang="en-US" i="1" spc="5" dirty="0" err="1">
                <a:solidFill>
                  <a:srgbClr val="FFFFFF"/>
                </a:solidFill>
                <a:effectLst/>
                <a:latin typeface="SutonnyMJ" pitchFamily="2" charset="0"/>
                <a:cs typeface="SutonnyMJ" pitchFamily="2" charset="0"/>
              </a:rPr>
              <a:t>‡</a:t>
            </a:r>
            <a:r>
              <a:rPr lang="en-US" i="1" spc="-10" dirty="0" err="1">
                <a:solidFill>
                  <a:srgbClr val="FFFFFF"/>
                </a:solidFill>
                <a:effectLst/>
                <a:latin typeface="SutonnyMJ" pitchFamily="2" charset="0"/>
                <a:cs typeface="SutonnyMJ" pitchFamily="2" charset="0"/>
              </a:rPr>
              <a:t>b</a:t>
            </a:r>
            <a:r>
              <a:rPr lang="en-US" i="1" dirty="0" err="1">
                <a:solidFill>
                  <a:srgbClr val="FFFFFF"/>
                </a:solidFill>
                <a:effectLst/>
                <a:latin typeface="SutonnyMJ" pitchFamily="2" charset="0"/>
                <a:cs typeface="SutonnyMJ" pitchFamily="2" charset="0"/>
              </a:rPr>
              <a:t>vi</a:t>
            </a:r>
            <a:r>
              <a:rPr lang="en-US" i="1" spc="135" dirty="0">
                <a:solidFill>
                  <a:srgbClr val="FFFFFF"/>
                </a:solidFill>
                <a:effectLst/>
                <a:latin typeface="SutonnyMJ" pitchFamily="2" charset="0"/>
                <a:cs typeface="SutonnyMJ" pitchFamily="2" charset="0"/>
              </a:rPr>
              <a:t> </a:t>
            </a:r>
            <a:r>
              <a:rPr lang="en-US" i="1" dirty="0">
                <a:solidFill>
                  <a:srgbClr val="FFFFFF"/>
                </a:solidFill>
                <a:effectLst/>
                <a:latin typeface="SutonnyMJ" pitchFamily="2" charset="0"/>
                <a:cs typeface="SutonnyMJ" pitchFamily="2" charset="0"/>
              </a:rPr>
              <a:t>†</a:t>
            </a:r>
            <a:r>
              <a:rPr lang="en-US" i="1" spc="-10" dirty="0" err="1">
                <a:solidFill>
                  <a:srgbClr val="FFFFFF"/>
                </a:solidFill>
                <a:effectLst/>
                <a:latin typeface="SutonnyMJ" pitchFamily="2" charset="0"/>
                <a:cs typeface="SutonnyMJ" pitchFamily="2" charset="0"/>
              </a:rPr>
              <a:t>P</a:t>
            </a:r>
            <a:r>
              <a:rPr lang="en-US" i="1" dirty="0" err="1">
                <a:solidFill>
                  <a:srgbClr val="FFFFFF"/>
                </a:solidFill>
                <a:effectLst/>
                <a:latin typeface="SutonnyMJ" pitchFamily="2" charset="0"/>
                <a:cs typeface="SutonnyMJ" pitchFamily="2" charset="0"/>
              </a:rPr>
              <a:t>óv</a:t>
            </a:r>
            <a:r>
              <a:rPr lang="en-US" i="1" dirty="0">
                <a:solidFill>
                  <a:srgbClr val="FFFFFF"/>
                </a:solidFill>
                <a:effectLst/>
                <a:latin typeface="SutonnyMJ" pitchFamily="2" charset="0"/>
                <a:cs typeface="SutonnyMJ" pitchFamily="2" charset="0"/>
              </a:rPr>
              <a:t> </a:t>
            </a:r>
            <a:r>
              <a:rPr lang="en-US" i="1" spc="10" dirty="0" err="1">
                <a:solidFill>
                  <a:srgbClr val="FFFFFF"/>
                </a:solidFill>
                <a:effectLst/>
                <a:latin typeface="SutonnyMJ" pitchFamily="2" charset="0"/>
                <a:cs typeface="SutonnyMJ" pitchFamily="2" charset="0"/>
              </a:rPr>
              <a:t>K</a:t>
            </a:r>
            <a:r>
              <a:rPr lang="en-US" i="1" spc="5" dirty="0" err="1">
                <a:solidFill>
                  <a:srgbClr val="FFFFFF"/>
                </a:solidFill>
                <a:effectLst/>
                <a:latin typeface="SutonnyMJ" pitchFamily="2" charset="0"/>
                <a:cs typeface="SutonnyMJ" pitchFamily="2" charset="0"/>
              </a:rPr>
              <a:t>‡</a:t>
            </a:r>
            <a:r>
              <a:rPr lang="en-US" i="1" spc="10" dirty="0" err="1">
                <a:solidFill>
                  <a:srgbClr val="FFFFFF"/>
                </a:solidFill>
                <a:effectLst/>
                <a:latin typeface="SutonnyMJ" pitchFamily="2" charset="0"/>
                <a:cs typeface="SutonnyMJ" pitchFamily="2" charset="0"/>
              </a:rPr>
              <a:t>i</a:t>
            </a:r>
            <a:r>
              <a:rPr lang="en-US" i="1" spc="-10" dirty="0" err="1">
                <a:solidFill>
                  <a:srgbClr val="FFFFFF"/>
                </a:solidFill>
                <a:effectLst/>
                <a:latin typeface="SutonnyMJ" pitchFamily="2" charset="0"/>
                <a:cs typeface="SutonnyMJ" pitchFamily="2" charset="0"/>
              </a:rPr>
              <a:t>b</a:t>
            </a:r>
            <a:r>
              <a:rPr lang="en-US" i="1" dirty="0">
                <a:solidFill>
                  <a:srgbClr val="FFFFFF"/>
                </a:solidFill>
                <a:effectLst/>
                <a:latin typeface="SutonnyMJ" pitchFamily="2" charset="0"/>
                <a:cs typeface="SutonnyMJ" pitchFamily="2" charset="0"/>
              </a:rPr>
              <a:t>|</a:t>
            </a:r>
            <a:r>
              <a:rPr lang="en-US" i="1" spc="-15" dirty="0">
                <a:solidFill>
                  <a:srgbClr val="FFFFFF"/>
                </a:solidFill>
                <a:effectLst/>
                <a:latin typeface="SutonnyMJ" pitchFamily="2" charset="0"/>
                <a:cs typeface="SutonnyMJ" pitchFamily="2" charset="0"/>
              </a:rPr>
              <a:t> </a:t>
            </a:r>
          </a:p>
          <a:p>
            <a:r>
              <a:rPr lang="en-US" i="1" spc="-10" dirty="0" err="1">
                <a:solidFill>
                  <a:srgbClr val="FFFFFF"/>
                </a:solidFill>
                <a:effectLst/>
                <a:latin typeface="SutonnyMJ" pitchFamily="2" charset="0"/>
                <a:cs typeface="SutonnyMJ" pitchFamily="2" charset="0"/>
              </a:rPr>
              <a:t>w</a:t>
            </a:r>
            <a:r>
              <a:rPr lang="en-US" i="1" spc="15" dirty="0" err="1">
                <a:solidFill>
                  <a:srgbClr val="FFFFFF"/>
                </a:solidFill>
                <a:effectLst/>
                <a:latin typeface="SutonnyMJ" pitchFamily="2" charset="0"/>
                <a:cs typeface="SutonnyMJ" pitchFamily="2" charset="0"/>
              </a:rPr>
              <a:t>Z</a:t>
            </a:r>
            <a:r>
              <a:rPr lang="en-US" i="1" spc="10" dirty="0" err="1">
                <a:solidFill>
                  <a:srgbClr val="FFFFFF"/>
                </a:solidFill>
                <a:effectLst/>
                <a:latin typeface="SutonnyMJ" pitchFamily="2" charset="0"/>
                <a:cs typeface="SutonnyMJ" pitchFamily="2" charset="0"/>
              </a:rPr>
              <a:t>w</a:t>
            </a:r>
            <a:r>
              <a:rPr lang="en-US" i="1" dirty="0" err="1">
                <a:solidFill>
                  <a:srgbClr val="FFFFFF"/>
                </a:solidFill>
                <a:effectLst/>
                <a:latin typeface="SutonnyMJ" pitchFamily="2" charset="0"/>
                <a:cs typeface="SutonnyMJ" pitchFamily="2" charset="0"/>
              </a:rPr>
              <a:t>b</a:t>
            </a:r>
            <a:r>
              <a:rPr lang="en-US" i="1" spc="-10" dirty="0">
                <a:solidFill>
                  <a:srgbClr val="FFFFFF"/>
                </a:solidFill>
                <a:effectLst/>
                <a:latin typeface="SutonnyMJ" pitchFamily="2" charset="0"/>
                <a:cs typeface="SutonnyMJ" pitchFamily="2" charset="0"/>
              </a:rPr>
              <a:t> </a:t>
            </a:r>
            <a:r>
              <a:rPr lang="en-US" i="1" dirty="0">
                <a:solidFill>
                  <a:srgbClr val="FFFFFF"/>
                </a:solidFill>
                <a:effectLst/>
                <a:latin typeface="SutonnyMJ" pitchFamily="2" charset="0"/>
                <a:cs typeface="SutonnyMJ" pitchFamily="2" charset="0"/>
              </a:rPr>
              <a:t>†</a:t>
            </a:r>
            <a:r>
              <a:rPr lang="en-US" i="1" spc="5" dirty="0">
                <a:solidFill>
                  <a:srgbClr val="FFFFFF"/>
                </a:solidFill>
                <a:effectLst/>
                <a:latin typeface="SutonnyMJ" pitchFamily="2" charset="0"/>
                <a:cs typeface="SutonnyMJ" pitchFamily="2" charset="0"/>
              </a:rPr>
              <a:t>`</a:t>
            </a:r>
            <a:r>
              <a:rPr lang="en-US" i="1" spc="-5" dirty="0" err="1">
                <a:solidFill>
                  <a:srgbClr val="FFFFFF"/>
                </a:solidFill>
                <a:effectLst/>
                <a:latin typeface="SutonnyMJ" pitchFamily="2" charset="0"/>
                <a:cs typeface="SutonnyMJ" pitchFamily="2" charset="0"/>
              </a:rPr>
              <a:t>L</a:t>
            </a:r>
            <a:r>
              <a:rPr lang="en-US" i="1" dirty="0" err="1">
                <a:solidFill>
                  <a:srgbClr val="FFFFFF"/>
                </a:solidFill>
                <a:effectLst/>
                <a:latin typeface="SutonnyMJ" pitchFamily="2" charset="0"/>
                <a:cs typeface="SutonnyMJ" pitchFamily="2" charset="0"/>
              </a:rPr>
              <a:t>v</a:t>
            </a:r>
            <a:r>
              <a:rPr lang="en-US" i="1" spc="-10" dirty="0" err="1">
                <a:solidFill>
                  <a:srgbClr val="FFFFFF"/>
                </a:solidFill>
                <a:effectLst/>
                <a:latin typeface="SutonnyMJ" pitchFamily="2" charset="0"/>
                <a:cs typeface="SutonnyMJ" pitchFamily="2" charset="0"/>
              </a:rPr>
              <a:t>b</a:t>
            </a:r>
            <a:r>
              <a:rPr lang="en-US" i="1" spc="-10" dirty="0">
                <a:solidFill>
                  <a:srgbClr val="FFFFFF"/>
                </a:solidFill>
                <a:latin typeface="SutonnyMJ" pitchFamily="2" charset="0"/>
                <a:cs typeface="SutonnyMJ" pitchFamily="2" charset="0"/>
              </a:rPr>
              <a:t> </a:t>
            </a:r>
            <a:r>
              <a:rPr lang="en-US" i="1" spc="-10" dirty="0" err="1">
                <a:solidFill>
                  <a:srgbClr val="FFFFFF"/>
                </a:solidFill>
                <a:latin typeface="SutonnyMJ" pitchFamily="2" charset="0"/>
                <a:cs typeface="SutonnyMJ" pitchFamily="2" charset="0"/>
              </a:rPr>
              <a:t>যে</a:t>
            </a:r>
            <a:r>
              <a:rPr lang="en-US" i="1" spc="-10" dirty="0">
                <a:solidFill>
                  <a:srgbClr val="FFFFFF"/>
                </a:solidFill>
                <a:latin typeface="SutonnyMJ" pitchFamily="2" charset="0"/>
                <a:cs typeface="SutonnyMJ" pitchFamily="2" charset="0"/>
              </a:rPr>
              <a:t>, </a:t>
            </a:r>
            <a:r>
              <a:rPr lang="en-US" i="1" spc="5" dirty="0" err="1">
                <a:solidFill>
                  <a:srgbClr val="FFFFFF"/>
                </a:solidFill>
                <a:effectLst/>
                <a:latin typeface="SutonnyMJ" pitchFamily="2" charset="0"/>
                <a:cs typeface="SutonnyMJ" pitchFamily="2" charset="0"/>
              </a:rPr>
              <a:t>c</a:t>
            </a:r>
            <a:r>
              <a:rPr lang="en-US" i="1" spc="-30" dirty="0" err="1">
                <a:solidFill>
                  <a:srgbClr val="FFFFFF"/>
                </a:solidFill>
                <a:effectLst/>
                <a:latin typeface="SutonnyMJ" pitchFamily="2" charset="0"/>
                <a:cs typeface="SutonnyMJ" pitchFamily="2" charset="0"/>
              </a:rPr>
              <a:t>h</a:t>
            </a:r>
            <a:r>
              <a:rPr lang="en-US" i="1" dirty="0" err="1">
                <a:solidFill>
                  <a:srgbClr val="FFFFFF"/>
                </a:solidFill>
                <a:effectLst/>
                <a:latin typeface="SutonnyMJ" pitchFamily="2" charset="0"/>
                <a:cs typeface="SutonnyMJ" pitchFamily="2" charset="0"/>
              </a:rPr>
              <a:t>©vq</a:t>
            </a:r>
            <a:r>
              <a:rPr lang="en-US" i="1" spc="15" dirty="0">
                <a:solidFill>
                  <a:srgbClr val="FFFFFF"/>
                </a:solidFill>
                <a:effectLst/>
                <a:latin typeface="SutonnyMJ" pitchFamily="2" charset="0"/>
                <a:cs typeface="SutonnyMJ" pitchFamily="2" charset="0"/>
              </a:rPr>
              <a:t> </a:t>
            </a:r>
            <a:r>
              <a:rPr lang="en-US" i="1" spc="15" dirty="0" err="1">
                <a:solidFill>
                  <a:srgbClr val="FFFFFF"/>
                </a:solidFill>
                <a:effectLst/>
                <a:latin typeface="SutonnyMJ" pitchFamily="2" charset="0"/>
                <a:cs typeface="SutonnyMJ" pitchFamily="2" charset="0"/>
              </a:rPr>
              <a:t>Z</a:t>
            </a:r>
            <a:r>
              <a:rPr lang="en-US" i="1" spc="-25" dirty="0" err="1">
                <a:solidFill>
                  <a:srgbClr val="FFFFFF"/>
                </a:solidFill>
                <a:effectLst/>
                <a:latin typeface="SutonnyMJ" pitchFamily="2" charset="0"/>
                <a:cs typeface="SutonnyMJ" pitchFamily="2" charset="0"/>
              </a:rPr>
              <a:t>v</a:t>
            </a:r>
            <a:r>
              <a:rPr lang="en-US" i="1" spc="10" dirty="0" err="1">
                <a:solidFill>
                  <a:srgbClr val="FFFFFF"/>
                </a:solidFill>
                <a:effectLst/>
                <a:latin typeface="SutonnyMJ" pitchFamily="2" charset="0"/>
                <a:cs typeface="SutonnyMJ" pitchFamily="2" charset="0"/>
              </a:rPr>
              <a:t>w</a:t>
            </a:r>
            <a:r>
              <a:rPr lang="en-US" i="1" spc="5" dirty="0" err="1">
                <a:solidFill>
                  <a:srgbClr val="FFFFFF"/>
                </a:solidFill>
                <a:effectLst/>
                <a:latin typeface="SutonnyMJ" pitchFamily="2" charset="0"/>
                <a:cs typeface="SutonnyMJ" pitchFamily="2" charset="0"/>
              </a:rPr>
              <a:t>j</a:t>
            </a:r>
            <a:r>
              <a:rPr lang="en-US" i="1" spc="10" dirty="0" err="1">
                <a:solidFill>
                  <a:srgbClr val="FFFFFF"/>
                </a:solidFill>
                <a:effectLst/>
                <a:latin typeface="SutonnyMJ" pitchFamily="2" charset="0"/>
                <a:cs typeface="SutonnyMJ" pitchFamily="2" charset="0"/>
              </a:rPr>
              <a:t>K</a:t>
            </a:r>
            <a:r>
              <a:rPr lang="en-US" i="1" spc="-25" dirty="0" err="1">
                <a:solidFill>
                  <a:srgbClr val="FFFFFF"/>
                </a:solidFill>
                <a:effectLst/>
                <a:latin typeface="SutonnyMJ" pitchFamily="2" charset="0"/>
                <a:cs typeface="SutonnyMJ" pitchFamily="2" charset="0"/>
              </a:rPr>
              <a:t>v</a:t>
            </a:r>
            <a:r>
              <a:rPr lang="en-US" i="1" dirty="0" err="1">
                <a:solidFill>
                  <a:srgbClr val="FFFFFF"/>
                </a:solidFill>
                <a:effectLst/>
                <a:latin typeface="SutonnyMJ" pitchFamily="2" charset="0"/>
                <a:cs typeface="SutonnyMJ" pitchFamily="2" charset="0"/>
              </a:rPr>
              <a:t>q</a:t>
            </a:r>
            <a:r>
              <a:rPr lang="en-US" i="1" dirty="0">
                <a:solidFill>
                  <a:srgbClr val="FFFFFF"/>
                </a:solidFill>
                <a:effectLst/>
                <a:latin typeface="SutonnyMJ" pitchFamily="2" charset="0"/>
                <a:cs typeface="SutonnyMJ" pitchFamily="2" charset="0"/>
              </a:rPr>
              <a:t> </a:t>
            </a:r>
            <a:r>
              <a:rPr lang="en-US" i="1" spc="-15" dirty="0" err="1">
                <a:solidFill>
                  <a:srgbClr val="FFFFFF"/>
                </a:solidFill>
                <a:effectLst/>
                <a:latin typeface="SutonnyMJ" pitchFamily="2" charset="0"/>
                <a:cs typeface="SutonnyMJ" pitchFamily="2" charset="0"/>
              </a:rPr>
              <a:t>c</a:t>
            </a:r>
            <a:r>
              <a:rPr lang="en-US" i="1" dirty="0" err="1">
                <a:solidFill>
                  <a:srgbClr val="FFFFFF"/>
                </a:solidFill>
                <a:effectLst/>
                <a:latin typeface="SutonnyMJ" pitchFamily="2" charset="0"/>
                <a:cs typeface="SutonnyMJ" pitchFamily="2" charset="0"/>
              </a:rPr>
              <a:t>ª</a:t>
            </a:r>
            <a:r>
              <a:rPr lang="en-US" i="1" spc="5" dirty="0" err="1">
                <a:solidFill>
                  <a:srgbClr val="FFFFFF"/>
                </a:solidFill>
                <a:effectLst/>
                <a:latin typeface="SutonnyMJ" pitchFamily="2" charset="0"/>
                <a:cs typeface="SutonnyMJ" pitchFamily="2" charset="0"/>
              </a:rPr>
              <a:t>_</a:t>
            </a:r>
            <a:r>
              <a:rPr lang="en-US" i="1" dirty="0" err="1">
                <a:solidFill>
                  <a:srgbClr val="FFFFFF"/>
                </a:solidFill>
                <a:effectLst/>
                <a:latin typeface="SutonnyMJ" pitchFamily="2" charset="0"/>
                <a:cs typeface="SutonnyMJ" pitchFamily="2" charset="0"/>
              </a:rPr>
              <a:t>g</a:t>
            </a:r>
            <a:r>
              <a:rPr lang="en-US" i="1" spc="10" dirty="0">
                <a:solidFill>
                  <a:srgbClr val="FFFFFF"/>
                </a:solidFill>
                <a:effectLst/>
                <a:latin typeface="SutonnyMJ" pitchFamily="2" charset="0"/>
                <a:cs typeface="SutonnyMJ" pitchFamily="2" charset="0"/>
              </a:rPr>
              <a:t> </a:t>
            </a:r>
            <a:r>
              <a:rPr lang="en-US" i="1" dirty="0">
                <a:solidFill>
                  <a:srgbClr val="FFFFFF"/>
                </a:solidFill>
                <a:effectLst/>
                <a:latin typeface="SutonnyMJ" pitchFamily="2" charset="0"/>
                <a:cs typeface="SutonnyMJ" pitchFamily="2" charset="0"/>
              </a:rPr>
              <a:t>†</a:t>
            </a:r>
            <a:r>
              <a:rPr lang="en-US" i="1" spc="10" dirty="0" err="1">
                <a:solidFill>
                  <a:srgbClr val="FFFFFF"/>
                </a:solidFill>
                <a:effectLst/>
                <a:latin typeface="SutonnyMJ" pitchFamily="2" charset="0"/>
                <a:cs typeface="SutonnyMJ" pitchFamily="2" charset="0"/>
              </a:rPr>
              <a:t>g</a:t>
            </a:r>
            <a:r>
              <a:rPr lang="en-US" i="1" spc="-20" dirty="0" err="1">
                <a:solidFill>
                  <a:srgbClr val="FFFFFF"/>
                </a:solidFill>
                <a:effectLst/>
                <a:latin typeface="SutonnyMJ" pitchFamily="2" charset="0"/>
                <a:cs typeface="SutonnyMJ" pitchFamily="2" charset="0"/>
              </a:rPr>
              <a:t>Š</a:t>
            </a:r>
            <a:r>
              <a:rPr lang="en-US" i="1" spc="5" dirty="0" err="1">
                <a:solidFill>
                  <a:srgbClr val="FFFFFF"/>
                </a:solidFill>
                <a:effectLst/>
                <a:latin typeface="SutonnyMJ" pitchFamily="2" charset="0"/>
                <a:cs typeface="SutonnyMJ" pitchFamily="2" charset="0"/>
              </a:rPr>
              <a:t>‡j</a:t>
            </a:r>
            <a:r>
              <a:rPr lang="en-US" i="1" dirty="0" err="1">
                <a:solidFill>
                  <a:srgbClr val="FFFFFF"/>
                </a:solidFill>
                <a:effectLst/>
                <a:latin typeface="SutonnyMJ" pitchFamily="2" charset="0"/>
                <a:cs typeface="SutonnyMJ" pitchFamily="2" charset="0"/>
              </a:rPr>
              <a:t>i</a:t>
            </a:r>
            <a:r>
              <a:rPr lang="en-US" i="1" spc="5" dirty="0">
                <a:solidFill>
                  <a:srgbClr val="FFFFFF"/>
                </a:solidFill>
                <a:effectLst/>
                <a:latin typeface="SutonnyMJ" pitchFamily="2" charset="0"/>
                <a:cs typeface="SutonnyMJ" pitchFamily="2" charset="0"/>
              </a:rPr>
              <a:t> </a:t>
            </a:r>
            <a:r>
              <a:rPr lang="en-US" i="1" spc="-10" dirty="0" err="1">
                <a:solidFill>
                  <a:srgbClr val="FFFFFF"/>
                </a:solidFill>
                <a:effectLst/>
                <a:latin typeface="SutonnyMJ" pitchFamily="2" charset="0"/>
                <a:cs typeface="SutonnyMJ" pitchFamily="2" charset="0"/>
              </a:rPr>
              <a:t>a</a:t>
            </a:r>
            <a:r>
              <a:rPr lang="en-US" i="1" spc="-15" dirty="0" err="1">
                <a:solidFill>
                  <a:srgbClr val="FFFFFF"/>
                </a:solidFill>
                <a:effectLst/>
                <a:latin typeface="SutonnyMJ" pitchFamily="2" charset="0"/>
                <a:cs typeface="SutonnyMJ" pitchFamily="2" charset="0"/>
              </a:rPr>
              <a:t>‡g</a:t>
            </a:r>
            <a:r>
              <a:rPr lang="en-US" i="1" dirty="0" err="1">
                <a:solidFill>
                  <a:srgbClr val="FFFFFF"/>
                </a:solidFill>
                <a:effectLst/>
                <a:latin typeface="SutonnyMJ" pitchFamily="2" charset="0"/>
                <a:cs typeface="SutonnyMJ" pitchFamily="2" charset="0"/>
              </a:rPr>
              <a:t>©i</a:t>
            </a:r>
            <a:r>
              <a:rPr lang="en-US" i="1" spc="10" dirty="0">
                <a:solidFill>
                  <a:srgbClr val="FFFFFF"/>
                </a:solidFill>
                <a:effectLst/>
                <a:latin typeface="SutonnyMJ" pitchFamily="2" charset="0"/>
                <a:cs typeface="SutonnyMJ" pitchFamily="2" charset="0"/>
              </a:rPr>
              <a:t> </a:t>
            </a:r>
            <a:r>
              <a:rPr lang="en-US" i="1" spc="-10" dirty="0">
                <a:solidFill>
                  <a:srgbClr val="FFFFFF"/>
                </a:solidFill>
                <a:effectLst/>
                <a:latin typeface="SutonnyMJ" pitchFamily="2" charset="0"/>
                <a:cs typeface="SutonnyMJ" pitchFamily="2" charset="0"/>
              </a:rPr>
              <a:t>m</a:t>
            </a:r>
            <a:r>
              <a:rPr lang="en-US" i="1" dirty="0">
                <a:solidFill>
                  <a:srgbClr val="FFFFFF"/>
                </a:solidFill>
                <a:effectLst/>
                <a:latin typeface="SutonnyMJ" pitchFamily="2" charset="0"/>
                <a:cs typeface="SutonnyMJ" pitchFamily="2" charset="0"/>
              </a:rPr>
              <a:t>v</a:t>
            </a:r>
            <a:r>
              <a:rPr lang="en-US" i="1" spc="5" dirty="0">
                <a:solidFill>
                  <a:srgbClr val="FFFFFF"/>
                </a:solidFill>
                <a:effectLst/>
                <a:latin typeface="SutonnyMJ" pitchFamily="2" charset="0"/>
                <a:cs typeface="SutonnyMJ" pitchFamily="2" charset="0"/>
              </a:rPr>
              <a:t>‡</a:t>
            </a:r>
            <a:r>
              <a:rPr lang="en-US" i="1" dirty="0">
                <a:solidFill>
                  <a:srgbClr val="FFFFFF"/>
                </a:solidFill>
                <a:effectLst/>
                <a:latin typeface="SutonnyMJ" pitchFamily="2" charset="0"/>
                <a:cs typeface="SutonnyMJ" pitchFamily="2" charset="0"/>
              </a:rPr>
              <a:t>_</a:t>
            </a:r>
            <a:r>
              <a:rPr lang="en-US" i="1" spc="-5" dirty="0">
                <a:solidFill>
                  <a:srgbClr val="FFFFFF"/>
                </a:solidFill>
                <a:effectLst/>
                <a:latin typeface="SutonnyMJ" pitchFamily="2" charset="0"/>
                <a:cs typeface="SutonnyMJ" pitchFamily="2" charset="0"/>
              </a:rPr>
              <a:t> </a:t>
            </a:r>
            <a:r>
              <a:rPr lang="en-US" i="1" dirty="0" err="1">
                <a:solidFill>
                  <a:srgbClr val="FFFFFF"/>
                </a:solidFill>
                <a:effectLst/>
                <a:latin typeface="SutonnyMJ" pitchFamily="2" charset="0"/>
                <a:cs typeface="SutonnyMJ" pitchFamily="2" charset="0"/>
              </a:rPr>
              <a:t>Aóg</a:t>
            </a:r>
            <a:r>
              <a:rPr lang="en-US" i="1" spc="20" dirty="0">
                <a:solidFill>
                  <a:srgbClr val="FFFFFF"/>
                </a:solidFill>
                <a:effectLst/>
                <a:latin typeface="SutonnyMJ" pitchFamily="2" charset="0"/>
                <a:cs typeface="SutonnyMJ" pitchFamily="2" charset="0"/>
              </a:rPr>
              <a:t> </a:t>
            </a:r>
            <a:r>
              <a:rPr lang="en-US" i="1" dirty="0">
                <a:solidFill>
                  <a:srgbClr val="FFFFFF"/>
                </a:solidFill>
                <a:effectLst/>
                <a:latin typeface="SutonnyMJ" pitchFamily="2" charset="0"/>
                <a:cs typeface="SutonnyMJ" pitchFamily="2" charset="0"/>
              </a:rPr>
              <a:t>†</a:t>
            </a:r>
            <a:r>
              <a:rPr lang="en-US" i="1" spc="10" dirty="0" err="1">
                <a:solidFill>
                  <a:srgbClr val="FFFFFF"/>
                </a:solidFill>
                <a:effectLst/>
                <a:latin typeface="SutonnyMJ" pitchFamily="2" charset="0"/>
                <a:cs typeface="SutonnyMJ" pitchFamily="2" charset="0"/>
              </a:rPr>
              <a:t>g</a:t>
            </a:r>
            <a:r>
              <a:rPr lang="en-US" i="1" dirty="0" err="1">
                <a:solidFill>
                  <a:srgbClr val="FFFFFF"/>
                </a:solidFill>
                <a:effectLst/>
                <a:latin typeface="SutonnyMJ" pitchFamily="2" charset="0"/>
                <a:cs typeface="SutonnyMJ" pitchFamily="2" charset="0"/>
              </a:rPr>
              <a:t>Š</a:t>
            </a:r>
            <a:r>
              <a:rPr lang="en-US" i="1" spc="-15" dirty="0" err="1">
                <a:solidFill>
                  <a:srgbClr val="FFFFFF"/>
                </a:solidFill>
                <a:effectLst/>
                <a:latin typeface="SutonnyMJ" pitchFamily="2" charset="0"/>
                <a:cs typeface="SutonnyMJ" pitchFamily="2" charset="0"/>
              </a:rPr>
              <a:t>‡</a:t>
            </a:r>
            <a:r>
              <a:rPr lang="en-US" i="1" spc="5" dirty="0" err="1">
                <a:solidFill>
                  <a:srgbClr val="FFFFFF"/>
                </a:solidFill>
                <a:effectLst/>
                <a:latin typeface="SutonnyMJ" pitchFamily="2" charset="0"/>
                <a:cs typeface="SutonnyMJ" pitchFamily="2" charset="0"/>
              </a:rPr>
              <a:t>j</a:t>
            </a:r>
            <a:r>
              <a:rPr lang="en-US" i="1" dirty="0" err="1">
                <a:solidFill>
                  <a:srgbClr val="FFFFFF"/>
                </a:solidFill>
                <a:effectLst/>
                <a:latin typeface="SutonnyMJ" pitchFamily="2" charset="0"/>
                <a:cs typeface="SutonnyMJ" pitchFamily="2" charset="0"/>
              </a:rPr>
              <a:t>i</a:t>
            </a:r>
            <a:r>
              <a:rPr lang="en-US" i="1" spc="5" dirty="0">
                <a:solidFill>
                  <a:srgbClr val="FFFFFF"/>
                </a:solidFill>
                <a:effectLst/>
                <a:latin typeface="SutonnyMJ" pitchFamily="2" charset="0"/>
                <a:cs typeface="SutonnyMJ" pitchFamily="2" charset="0"/>
              </a:rPr>
              <a:t> </a:t>
            </a:r>
            <a:r>
              <a:rPr lang="en-US" i="1" spc="-10" dirty="0" err="1">
                <a:solidFill>
                  <a:srgbClr val="FFFFFF"/>
                </a:solidFill>
                <a:effectLst/>
                <a:latin typeface="SutonnyMJ" pitchFamily="2" charset="0"/>
                <a:cs typeface="SutonnyMJ" pitchFamily="2" charset="0"/>
              </a:rPr>
              <a:t>a</a:t>
            </a:r>
            <a:r>
              <a:rPr lang="en-US" i="1" spc="5" dirty="0" err="1">
                <a:solidFill>
                  <a:srgbClr val="FFFFFF"/>
                </a:solidFill>
                <a:effectLst/>
                <a:latin typeface="SutonnyMJ" pitchFamily="2" charset="0"/>
                <a:cs typeface="SutonnyMJ" pitchFamily="2" charset="0"/>
              </a:rPr>
              <a:t>‡</a:t>
            </a:r>
            <a:r>
              <a:rPr lang="en-US" i="1" spc="-15" dirty="0" err="1">
                <a:solidFill>
                  <a:srgbClr val="FFFFFF"/>
                </a:solidFill>
                <a:effectLst/>
                <a:latin typeface="SutonnyMJ" pitchFamily="2" charset="0"/>
                <a:cs typeface="SutonnyMJ" pitchFamily="2" charset="0"/>
              </a:rPr>
              <a:t>g</a:t>
            </a:r>
            <a:r>
              <a:rPr lang="en-US" i="1" dirty="0" err="1">
                <a:solidFill>
                  <a:srgbClr val="FFFFFF"/>
                </a:solidFill>
                <a:effectLst/>
                <a:latin typeface="SutonnyMJ" pitchFamily="2" charset="0"/>
                <a:cs typeface="SutonnyMJ" pitchFamily="2" charset="0"/>
              </a:rPr>
              <a:t>©i</a:t>
            </a:r>
            <a:r>
              <a:rPr lang="en-US" i="1" spc="10" dirty="0">
                <a:solidFill>
                  <a:srgbClr val="FFFFFF"/>
                </a:solidFill>
                <a:effectLst/>
                <a:latin typeface="SutonnyMJ" pitchFamily="2" charset="0"/>
                <a:cs typeface="SutonnyMJ" pitchFamily="2" charset="0"/>
              </a:rPr>
              <a:t> </a:t>
            </a:r>
            <a:r>
              <a:rPr lang="en-US" i="1" spc="-5" dirty="0" err="1">
                <a:solidFill>
                  <a:srgbClr val="FFFFFF"/>
                </a:solidFill>
                <a:effectLst/>
                <a:latin typeface="SutonnyMJ" pitchFamily="2" charset="0"/>
                <a:cs typeface="SutonnyMJ" pitchFamily="2" charset="0"/>
              </a:rPr>
              <a:t>h</a:t>
            </a:r>
            <a:r>
              <a:rPr lang="en-US" i="1" spc="5" dirty="0" err="1">
                <a:solidFill>
                  <a:srgbClr val="FFFFFF"/>
                </a:solidFill>
                <a:effectLst/>
                <a:latin typeface="SutonnyMJ" pitchFamily="2" charset="0"/>
                <a:cs typeface="SutonnyMJ" pitchFamily="2" charset="0"/>
              </a:rPr>
              <a:t>‡_</a:t>
            </a:r>
            <a:r>
              <a:rPr lang="en-US" i="1" dirty="0" err="1">
                <a:solidFill>
                  <a:srgbClr val="FFFFFF"/>
                </a:solidFill>
                <a:effectLst/>
                <a:latin typeface="SutonnyMJ" pitchFamily="2" charset="0"/>
                <a:cs typeface="SutonnyMJ" pitchFamily="2" charset="0"/>
              </a:rPr>
              <a:t>ó</a:t>
            </a:r>
            <a:r>
              <a:rPr lang="en-US" i="1" spc="-20" dirty="0">
                <a:solidFill>
                  <a:srgbClr val="FFFFFF"/>
                </a:solidFill>
                <a:effectLst/>
                <a:latin typeface="SutonnyMJ" pitchFamily="2" charset="0"/>
                <a:cs typeface="SutonnyMJ" pitchFamily="2" charset="0"/>
              </a:rPr>
              <a:t> </a:t>
            </a:r>
            <a:r>
              <a:rPr lang="en-US" i="1" spc="10" dirty="0" err="1">
                <a:solidFill>
                  <a:srgbClr val="FFFFFF"/>
                </a:solidFill>
                <a:effectLst/>
                <a:latin typeface="SutonnyMJ" pitchFamily="2" charset="0"/>
                <a:cs typeface="SutonnyMJ" pitchFamily="2" charset="0"/>
              </a:rPr>
              <a:t>wg</a:t>
            </a:r>
            <a:r>
              <a:rPr lang="en-US" i="1" dirty="0" err="1">
                <a:solidFill>
                  <a:srgbClr val="FFFFFF"/>
                </a:solidFill>
                <a:effectLst/>
                <a:latin typeface="SutonnyMJ" pitchFamily="2" charset="0"/>
                <a:cs typeface="SutonnyMJ" pitchFamily="2" charset="0"/>
              </a:rPr>
              <a:t>j</a:t>
            </a:r>
            <a:r>
              <a:rPr lang="en-US" i="1" spc="-15" dirty="0">
                <a:solidFill>
                  <a:srgbClr val="FFFFFF"/>
                </a:solidFill>
                <a:effectLst/>
                <a:latin typeface="SutonnyMJ" pitchFamily="2" charset="0"/>
                <a:cs typeface="SutonnyMJ" pitchFamily="2" charset="0"/>
              </a:rPr>
              <a:t> </a:t>
            </a:r>
            <a:r>
              <a:rPr lang="en-US" i="1" dirty="0" err="1">
                <a:solidFill>
                  <a:srgbClr val="FFFFFF"/>
                </a:solidFill>
                <a:effectLst/>
                <a:latin typeface="SutonnyMJ" pitchFamily="2" charset="0"/>
                <a:cs typeface="SutonnyMJ" pitchFamily="2" charset="0"/>
              </a:rPr>
              <a:t>Av</a:t>
            </a:r>
            <a:r>
              <a:rPr lang="en-US" i="1" spc="5" dirty="0" err="1">
                <a:solidFill>
                  <a:srgbClr val="FFFFFF"/>
                </a:solidFill>
                <a:effectLst/>
                <a:latin typeface="SutonnyMJ" pitchFamily="2" charset="0"/>
                <a:cs typeface="SutonnyMJ" pitchFamily="2" charset="0"/>
              </a:rPr>
              <a:t>‡</a:t>
            </a:r>
            <a:r>
              <a:rPr lang="en-US" i="1" spc="10" dirty="0" err="1">
                <a:solidFill>
                  <a:srgbClr val="FFFFFF"/>
                </a:solidFill>
                <a:effectLst/>
                <a:latin typeface="SutonnyMJ" pitchFamily="2" charset="0"/>
                <a:cs typeface="SutonnyMJ" pitchFamily="2" charset="0"/>
              </a:rPr>
              <a:t>Q</a:t>
            </a:r>
            <a:r>
              <a:rPr lang="en-US" i="1" dirty="0">
                <a:solidFill>
                  <a:srgbClr val="FFFFFF"/>
                </a:solidFill>
                <a:effectLst/>
                <a:latin typeface="SutonnyMJ" pitchFamily="2" charset="0"/>
                <a:cs typeface="SutonnyMJ" pitchFamily="2" charset="0"/>
              </a:rPr>
              <a:t>| </a:t>
            </a:r>
          </a:p>
          <a:p>
            <a:r>
              <a:rPr lang="en-US" i="1" spc="-20" dirty="0" err="1">
                <a:solidFill>
                  <a:srgbClr val="FFFFFF"/>
                </a:solidFill>
                <a:effectLst/>
                <a:latin typeface="SutonnyMJ" pitchFamily="2" charset="0"/>
                <a:cs typeface="SutonnyMJ" pitchFamily="2" charset="0"/>
              </a:rPr>
              <a:t>G</a:t>
            </a:r>
            <a:r>
              <a:rPr lang="en-US" i="1" spc="10" dirty="0" err="1">
                <a:solidFill>
                  <a:srgbClr val="FFFFFF"/>
                </a:solidFill>
                <a:effectLst/>
                <a:latin typeface="SutonnyMJ" pitchFamily="2" charset="0"/>
                <a:cs typeface="SutonnyMJ" pitchFamily="2" charset="0"/>
              </a:rPr>
              <a:t>K</a:t>
            </a:r>
            <a:r>
              <a:rPr lang="en-US" i="1" spc="-10" dirty="0" err="1">
                <a:solidFill>
                  <a:srgbClr val="FFFFFF"/>
                </a:solidFill>
                <a:effectLst/>
                <a:latin typeface="SutonnyMJ" pitchFamily="2" charset="0"/>
                <a:cs typeface="SutonnyMJ" pitchFamily="2" charset="0"/>
              </a:rPr>
              <a:t>B</a:t>
            </a:r>
            <a:r>
              <a:rPr lang="en-US" i="1" spc="10" dirty="0" err="1">
                <a:solidFill>
                  <a:srgbClr val="FFFFFF"/>
                </a:solidFill>
                <a:effectLst/>
                <a:latin typeface="SutonnyMJ" pitchFamily="2" charset="0"/>
                <a:cs typeface="SutonnyMJ" pitchFamily="2" charset="0"/>
              </a:rPr>
              <a:t>f</a:t>
            </a:r>
            <a:r>
              <a:rPr lang="en-US" i="1" dirty="0" err="1">
                <a:solidFill>
                  <a:srgbClr val="FFFFFF"/>
                </a:solidFill>
                <a:effectLst/>
                <a:latin typeface="SutonnyMJ" pitchFamily="2" charset="0"/>
                <a:cs typeface="SutonnyMJ" pitchFamily="2" charset="0"/>
              </a:rPr>
              <a:t>v</a:t>
            </a:r>
            <a:r>
              <a:rPr lang="en-US" i="1" spc="5" dirty="0" err="1">
                <a:solidFill>
                  <a:srgbClr val="FFFFFF"/>
                </a:solidFill>
                <a:effectLst/>
                <a:latin typeface="SutonnyMJ" pitchFamily="2" charset="0"/>
                <a:cs typeface="SutonnyMJ" pitchFamily="2" charset="0"/>
              </a:rPr>
              <a:t>‡</a:t>
            </a:r>
            <a:r>
              <a:rPr lang="en-US" i="1" dirty="0" err="1">
                <a:solidFill>
                  <a:srgbClr val="FFFFFF"/>
                </a:solidFill>
                <a:effectLst/>
                <a:latin typeface="SutonnyMJ" pitchFamily="2" charset="0"/>
                <a:cs typeface="SutonnyMJ" pitchFamily="2" charset="0"/>
              </a:rPr>
              <a:t>e</a:t>
            </a:r>
            <a:r>
              <a:rPr lang="en-US" i="1" spc="-15" dirty="0">
                <a:solidFill>
                  <a:srgbClr val="FFFFFF"/>
                </a:solidFill>
                <a:effectLst/>
                <a:latin typeface="SutonnyMJ" pitchFamily="2" charset="0"/>
                <a:cs typeface="SutonnyMJ" pitchFamily="2" charset="0"/>
              </a:rPr>
              <a:t> </a:t>
            </a:r>
            <a:r>
              <a:rPr lang="en-US" i="1" spc="-10" dirty="0" err="1">
                <a:solidFill>
                  <a:srgbClr val="FFFFFF"/>
                </a:solidFill>
                <a:effectLst/>
                <a:latin typeface="SutonnyMJ" pitchFamily="2" charset="0"/>
                <a:cs typeface="SutonnyMJ" pitchFamily="2" charset="0"/>
              </a:rPr>
              <a:t>w</a:t>
            </a:r>
            <a:r>
              <a:rPr lang="en-US" i="1" spc="10" dirty="0" err="1">
                <a:solidFill>
                  <a:srgbClr val="FFFFFF"/>
                </a:solidFill>
                <a:effectLst/>
                <a:latin typeface="SutonnyMJ" pitchFamily="2" charset="0"/>
                <a:cs typeface="SutonnyMJ" pitchFamily="2" charset="0"/>
              </a:rPr>
              <a:t>Ø</a:t>
            </a:r>
            <a:r>
              <a:rPr lang="en-US" i="1" spc="15" dirty="0" err="1">
                <a:solidFill>
                  <a:srgbClr val="FFFFFF"/>
                </a:solidFill>
                <a:effectLst/>
                <a:latin typeface="SutonnyMJ" pitchFamily="2" charset="0"/>
                <a:cs typeface="SutonnyMJ" pitchFamily="2" charset="0"/>
              </a:rPr>
              <a:t>Z</a:t>
            </a:r>
            <a:r>
              <a:rPr lang="en-US" i="1" dirty="0" err="1">
                <a:solidFill>
                  <a:srgbClr val="FFFFFF"/>
                </a:solidFill>
                <a:effectLst/>
                <a:latin typeface="SutonnyMJ" pitchFamily="2" charset="0"/>
                <a:cs typeface="SutonnyMJ" pitchFamily="2" charset="0"/>
              </a:rPr>
              <a:t>xq</a:t>
            </a:r>
            <a:r>
              <a:rPr lang="en-US" i="1" spc="15" dirty="0">
                <a:solidFill>
                  <a:srgbClr val="FFFFFF"/>
                </a:solidFill>
                <a:effectLst/>
                <a:latin typeface="SutonnyMJ" pitchFamily="2" charset="0"/>
                <a:cs typeface="SutonnyMJ" pitchFamily="2" charset="0"/>
              </a:rPr>
              <a:t> </a:t>
            </a:r>
            <a:r>
              <a:rPr lang="en-US" i="1" dirty="0">
                <a:solidFill>
                  <a:srgbClr val="FFFFFF"/>
                </a:solidFill>
                <a:effectLst/>
                <a:latin typeface="SutonnyMJ" pitchFamily="2" charset="0"/>
                <a:cs typeface="SutonnyMJ" pitchFamily="2" charset="0"/>
              </a:rPr>
              <a:t>†</a:t>
            </a:r>
            <a:r>
              <a:rPr lang="en-US" i="1" spc="10" dirty="0" err="1">
                <a:solidFill>
                  <a:srgbClr val="FFFFFF"/>
                </a:solidFill>
                <a:effectLst/>
                <a:latin typeface="SutonnyMJ" pitchFamily="2" charset="0"/>
                <a:cs typeface="SutonnyMJ" pitchFamily="2" charset="0"/>
              </a:rPr>
              <a:t>g</a:t>
            </a:r>
            <a:r>
              <a:rPr lang="en-US" i="1" dirty="0" err="1">
                <a:solidFill>
                  <a:srgbClr val="FFFFFF"/>
                </a:solidFill>
                <a:effectLst/>
                <a:latin typeface="SutonnyMJ" pitchFamily="2" charset="0"/>
                <a:cs typeface="SutonnyMJ" pitchFamily="2" charset="0"/>
              </a:rPr>
              <a:t>Š</a:t>
            </a:r>
            <a:r>
              <a:rPr lang="en-US" i="1" spc="-15" dirty="0" err="1">
                <a:solidFill>
                  <a:srgbClr val="FFFFFF"/>
                </a:solidFill>
                <a:effectLst/>
                <a:latin typeface="SutonnyMJ" pitchFamily="2" charset="0"/>
                <a:cs typeface="SutonnyMJ" pitchFamily="2" charset="0"/>
              </a:rPr>
              <a:t>‡</a:t>
            </a:r>
            <a:r>
              <a:rPr lang="en-US" i="1" spc="5" dirty="0" err="1">
                <a:solidFill>
                  <a:srgbClr val="FFFFFF"/>
                </a:solidFill>
                <a:effectLst/>
                <a:latin typeface="SutonnyMJ" pitchFamily="2" charset="0"/>
                <a:cs typeface="SutonnyMJ" pitchFamily="2" charset="0"/>
              </a:rPr>
              <a:t>j</a:t>
            </a:r>
            <a:r>
              <a:rPr lang="en-US" i="1" dirty="0" err="1">
                <a:solidFill>
                  <a:srgbClr val="FFFFFF"/>
                </a:solidFill>
                <a:effectLst/>
                <a:latin typeface="SutonnyMJ" pitchFamily="2" charset="0"/>
                <a:cs typeface="SutonnyMJ" pitchFamily="2" charset="0"/>
              </a:rPr>
              <a:t>i</a:t>
            </a:r>
            <a:r>
              <a:rPr lang="en-US" i="1" dirty="0">
                <a:solidFill>
                  <a:srgbClr val="FFFFFF"/>
                </a:solidFill>
                <a:effectLst/>
                <a:latin typeface="SutonnyMJ" pitchFamily="2" charset="0"/>
                <a:cs typeface="SutonnyMJ" pitchFamily="2" charset="0"/>
              </a:rPr>
              <a:t> </a:t>
            </a:r>
            <a:r>
              <a:rPr lang="en-US" i="1" spc="-10" dirty="0">
                <a:solidFill>
                  <a:srgbClr val="FFFFFF"/>
                </a:solidFill>
                <a:effectLst/>
                <a:latin typeface="SutonnyMJ" pitchFamily="2" charset="0"/>
                <a:cs typeface="SutonnyMJ" pitchFamily="2" charset="0"/>
              </a:rPr>
              <a:t>m</a:t>
            </a:r>
            <a:r>
              <a:rPr lang="en-US" i="1" dirty="0">
                <a:solidFill>
                  <a:srgbClr val="FFFFFF"/>
                </a:solidFill>
                <a:effectLst/>
                <a:latin typeface="SutonnyMJ" pitchFamily="2" charset="0"/>
                <a:cs typeface="SutonnyMJ" pitchFamily="2" charset="0"/>
              </a:rPr>
              <a:t>v</a:t>
            </a:r>
            <a:r>
              <a:rPr lang="en-US" i="1" spc="5" dirty="0">
                <a:solidFill>
                  <a:srgbClr val="FFFFFF"/>
                </a:solidFill>
                <a:effectLst/>
                <a:latin typeface="SutonnyMJ" pitchFamily="2" charset="0"/>
                <a:cs typeface="SutonnyMJ" pitchFamily="2" charset="0"/>
              </a:rPr>
              <a:t>‡</a:t>
            </a:r>
            <a:r>
              <a:rPr lang="en-US" i="1" dirty="0">
                <a:solidFill>
                  <a:srgbClr val="FFFFFF"/>
                </a:solidFill>
                <a:effectLst/>
                <a:latin typeface="SutonnyMJ" pitchFamily="2" charset="0"/>
                <a:cs typeface="SutonnyMJ" pitchFamily="2" charset="0"/>
              </a:rPr>
              <a:t>_</a:t>
            </a:r>
            <a:r>
              <a:rPr lang="en-US" i="1" spc="215" dirty="0">
                <a:solidFill>
                  <a:srgbClr val="FFFFFF"/>
                </a:solidFill>
                <a:effectLst/>
                <a:latin typeface="SutonnyMJ" pitchFamily="2" charset="0"/>
                <a:cs typeface="SutonnyMJ" pitchFamily="2" charset="0"/>
              </a:rPr>
              <a:t> </a:t>
            </a:r>
            <a:r>
              <a:rPr lang="en-US" i="1" spc="-10" dirty="0">
                <a:solidFill>
                  <a:srgbClr val="FFFFFF"/>
                </a:solidFill>
                <a:effectLst/>
                <a:latin typeface="SutonnyMJ" pitchFamily="2" charset="0"/>
                <a:cs typeface="SutonnyMJ" pitchFamily="2" charset="0"/>
              </a:rPr>
              <a:t>b</a:t>
            </a:r>
            <a:r>
              <a:rPr lang="en-US" i="1" spc="-5" dirty="0">
                <a:solidFill>
                  <a:srgbClr val="FFFFFF"/>
                </a:solidFill>
                <a:effectLst/>
                <a:latin typeface="SutonnyMJ" pitchFamily="2" charset="0"/>
                <a:cs typeface="SutonnyMJ" pitchFamily="2" charset="0"/>
              </a:rPr>
              <a:t>e</a:t>
            </a:r>
            <a:r>
              <a:rPr lang="en-US" i="1" dirty="0">
                <a:solidFill>
                  <a:srgbClr val="FFFFFF"/>
                </a:solidFill>
                <a:effectLst/>
                <a:latin typeface="SutonnyMJ" pitchFamily="2" charset="0"/>
                <a:cs typeface="SutonnyMJ" pitchFamily="2" charset="0"/>
              </a:rPr>
              <a:t>g</a:t>
            </a:r>
            <a:r>
              <a:rPr lang="en-US" i="1" spc="230" dirty="0">
                <a:solidFill>
                  <a:srgbClr val="FFFFFF"/>
                </a:solidFill>
                <a:effectLst/>
                <a:latin typeface="SutonnyMJ" pitchFamily="2" charset="0"/>
                <a:cs typeface="SutonnyMJ" pitchFamily="2" charset="0"/>
              </a:rPr>
              <a:t> </a:t>
            </a:r>
            <a:r>
              <a:rPr lang="en-US" i="1" dirty="0">
                <a:solidFill>
                  <a:srgbClr val="FFFFFF"/>
                </a:solidFill>
                <a:effectLst/>
                <a:latin typeface="SutonnyMJ" pitchFamily="2" charset="0"/>
                <a:cs typeface="SutonnyMJ" pitchFamily="2" charset="0"/>
              </a:rPr>
              <a:t>†</a:t>
            </a:r>
            <a:r>
              <a:rPr lang="en-US" i="1" spc="10" dirty="0" err="1">
                <a:solidFill>
                  <a:srgbClr val="FFFFFF"/>
                </a:solidFill>
                <a:effectLst/>
                <a:latin typeface="SutonnyMJ" pitchFamily="2" charset="0"/>
                <a:cs typeface="SutonnyMJ" pitchFamily="2" charset="0"/>
              </a:rPr>
              <a:t>g</a:t>
            </a:r>
            <a:r>
              <a:rPr lang="en-US" i="1" dirty="0" err="1">
                <a:solidFill>
                  <a:srgbClr val="FFFFFF"/>
                </a:solidFill>
                <a:effectLst/>
                <a:latin typeface="SutonnyMJ" pitchFamily="2" charset="0"/>
                <a:cs typeface="SutonnyMJ" pitchFamily="2" charset="0"/>
              </a:rPr>
              <a:t>Š</a:t>
            </a:r>
            <a:r>
              <a:rPr lang="en-US" i="1" spc="5" dirty="0" err="1">
                <a:solidFill>
                  <a:srgbClr val="FFFFFF"/>
                </a:solidFill>
                <a:effectLst/>
                <a:latin typeface="SutonnyMJ" pitchFamily="2" charset="0"/>
                <a:cs typeface="SutonnyMJ" pitchFamily="2" charset="0"/>
              </a:rPr>
              <a:t>‡j</a:t>
            </a:r>
            <a:r>
              <a:rPr lang="en-US" i="1" spc="10" dirty="0" err="1">
                <a:solidFill>
                  <a:srgbClr val="FFFFFF"/>
                </a:solidFill>
                <a:effectLst/>
                <a:latin typeface="SutonnyMJ" pitchFamily="2" charset="0"/>
                <a:cs typeface="SutonnyMJ" pitchFamily="2" charset="0"/>
              </a:rPr>
              <a:t>i</a:t>
            </a:r>
            <a:r>
              <a:rPr lang="en-US" i="1" dirty="0">
                <a:solidFill>
                  <a:srgbClr val="FFFFFF"/>
                </a:solidFill>
                <a:effectLst/>
                <a:latin typeface="SutonnyMJ" pitchFamily="2" charset="0"/>
                <a:cs typeface="SutonnyMJ" pitchFamily="2" charset="0"/>
              </a:rPr>
              <a:t>,</a:t>
            </a:r>
            <a:r>
              <a:rPr lang="en-US" i="1" spc="215" dirty="0">
                <a:solidFill>
                  <a:srgbClr val="FFFFFF"/>
                </a:solidFill>
                <a:effectLst/>
                <a:latin typeface="SutonnyMJ" pitchFamily="2" charset="0"/>
                <a:cs typeface="SutonnyMJ" pitchFamily="2" charset="0"/>
              </a:rPr>
              <a:t> </a:t>
            </a:r>
            <a:r>
              <a:rPr lang="en-US" i="1" spc="-10" dirty="0">
                <a:solidFill>
                  <a:srgbClr val="FFFFFF"/>
                </a:solidFill>
                <a:effectLst/>
                <a:latin typeface="SutonnyMJ" pitchFamily="2" charset="0"/>
                <a:cs typeface="SutonnyMJ" pitchFamily="2" charset="0"/>
              </a:rPr>
              <a:t>Z</a:t>
            </a:r>
            <a:r>
              <a:rPr lang="en-US" i="1" dirty="0">
                <a:solidFill>
                  <a:srgbClr val="FFFFFF"/>
                </a:solidFill>
                <a:effectLst/>
                <a:latin typeface="SutonnyMJ" pitchFamily="2" charset="0"/>
                <a:cs typeface="SutonnyMJ" pitchFamily="2" charset="0"/>
              </a:rPr>
              <a:t>…</a:t>
            </a:r>
            <a:r>
              <a:rPr lang="en-US" i="1" spc="15" dirty="0" err="1">
                <a:solidFill>
                  <a:srgbClr val="FFFFFF"/>
                </a:solidFill>
                <a:effectLst/>
                <a:latin typeface="SutonnyMJ" pitchFamily="2" charset="0"/>
                <a:cs typeface="SutonnyMJ" pitchFamily="2" charset="0"/>
              </a:rPr>
              <a:t>Z</a:t>
            </a:r>
            <a:r>
              <a:rPr lang="en-US" i="1" dirty="0" err="1">
                <a:solidFill>
                  <a:srgbClr val="FFFFFF"/>
                </a:solidFill>
                <a:effectLst/>
                <a:latin typeface="SutonnyMJ" pitchFamily="2" charset="0"/>
                <a:cs typeface="SutonnyMJ" pitchFamily="2" charset="0"/>
              </a:rPr>
              <a:t>xq</a:t>
            </a:r>
            <a:r>
              <a:rPr lang="en-US" i="1" spc="220" dirty="0">
                <a:solidFill>
                  <a:srgbClr val="FFFFFF"/>
                </a:solidFill>
                <a:effectLst/>
                <a:latin typeface="SutonnyMJ" pitchFamily="2" charset="0"/>
                <a:cs typeface="SutonnyMJ" pitchFamily="2" charset="0"/>
              </a:rPr>
              <a:t> </a:t>
            </a:r>
            <a:r>
              <a:rPr lang="en-US" i="1" dirty="0">
                <a:solidFill>
                  <a:srgbClr val="FFFFFF"/>
                </a:solidFill>
                <a:effectLst/>
                <a:latin typeface="SutonnyMJ" pitchFamily="2" charset="0"/>
                <a:cs typeface="SutonnyMJ" pitchFamily="2" charset="0"/>
              </a:rPr>
              <a:t>†</a:t>
            </a:r>
            <a:r>
              <a:rPr lang="en-US" i="1" spc="10" dirty="0" err="1">
                <a:solidFill>
                  <a:srgbClr val="FFFFFF"/>
                </a:solidFill>
                <a:effectLst/>
                <a:latin typeface="SutonnyMJ" pitchFamily="2" charset="0"/>
                <a:cs typeface="SutonnyMJ" pitchFamily="2" charset="0"/>
              </a:rPr>
              <a:t>g</a:t>
            </a:r>
            <a:r>
              <a:rPr lang="en-US" i="1" dirty="0" err="1">
                <a:solidFill>
                  <a:srgbClr val="FFFFFF"/>
                </a:solidFill>
                <a:effectLst/>
                <a:latin typeface="SutonnyMJ" pitchFamily="2" charset="0"/>
                <a:cs typeface="SutonnyMJ" pitchFamily="2" charset="0"/>
              </a:rPr>
              <a:t>Š</a:t>
            </a:r>
            <a:r>
              <a:rPr lang="en-US" i="1" spc="-15" dirty="0" err="1">
                <a:solidFill>
                  <a:srgbClr val="FFFFFF"/>
                </a:solidFill>
                <a:effectLst/>
                <a:latin typeface="SutonnyMJ" pitchFamily="2" charset="0"/>
                <a:cs typeface="SutonnyMJ" pitchFamily="2" charset="0"/>
              </a:rPr>
              <a:t>‡</a:t>
            </a:r>
            <a:r>
              <a:rPr lang="en-US" i="1" spc="5" dirty="0" err="1">
                <a:solidFill>
                  <a:srgbClr val="FFFFFF"/>
                </a:solidFill>
                <a:effectLst/>
                <a:latin typeface="SutonnyMJ" pitchFamily="2" charset="0"/>
                <a:cs typeface="SutonnyMJ" pitchFamily="2" charset="0"/>
              </a:rPr>
              <a:t>j</a:t>
            </a:r>
            <a:r>
              <a:rPr lang="en-US" i="1" dirty="0" err="1">
                <a:solidFill>
                  <a:srgbClr val="FFFFFF"/>
                </a:solidFill>
                <a:effectLst/>
                <a:latin typeface="SutonnyMJ" pitchFamily="2" charset="0"/>
                <a:cs typeface="SutonnyMJ" pitchFamily="2" charset="0"/>
              </a:rPr>
              <a:t>i</a:t>
            </a:r>
            <a:r>
              <a:rPr lang="en-US" i="1" spc="220" dirty="0">
                <a:solidFill>
                  <a:srgbClr val="FFFFFF"/>
                </a:solidFill>
                <a:effectLst/>
                <a:latin typeface="SutonnyMJ" pitchFamily="2" charset="0"/>
                <a:cs typeface="SutonnyMJ" pitchFamily="2" charset="0"/>
              </a:rPr>
              <a:t> </a:t>
            </a:r>
            <a:r>
              <a:rPr lang="en-US" i="1" spc="-10" dirty="0">
                <a:solidFill>
                  <a:srgbClr val="FFFFFF"/>
                </a:solidFill>
                <a:effectLst/>
                <a:latin typeface="SutonnyMJ" pitchFamily="2" charset="0"/>
                <a:cs typeface="SutonnyMJ" pitchFamily="2" charset="0"/>
              </a:rPr>
              <a:t>m</a:t>
            </a:r>
            <a:r>
              <a:rPr lang="en-US" i="1" dirty="0">
                <a:solidFill>
                  <a:srgbClr val="FFFFFF"/>
                </a:solidFill>
                <a:effectLst/>
                <a:latin typeface="SutonnyMJ" pitchFamily="2" charset="0"/>
                <a:cs typeface="SutonnyMJ" pitchFamily="2" charset="0"/>
              </a:rPr>
              <a:t>v</a:t>
            </a:r>
            <a:r>
              <a:rPr lang="en-US" i="1" spc="5" dirty="0">
                <a:solidFill>
                  <a:srgbClr val="FFFFFF"/>
                </a:solidFill>
                <a:effectLst/>
                <a:latin typeface="SutonnyMJ" pitchFamily="2" charset="0"/>
                <a:cs typeface="SutonnyMJ" pitchFamily="2" charset="0"/>
              </a:rPr>
              <a:t>‡</a:t>
            </a:r>
            <a:r>
              <a:rPr lang="en-US" i="1" dirty="0">
                <a:solidFill>
                  <a:srgbClr val="FFFFFF"/>
                </a:solidFill>
                <a:effectLst/>
                <a:latin typeface="SutonnyMJ" pitchFamily="2" charset="0"/>
                <a:cs typeface="SutonnyMJ" pitchFamily="2" charset="0"/>
              </a:rPr>
              <a:t>_</a:t>
            </a:r>
            <a:r>
              <a:rPr lang="en-US" i="1" spc="215" dirty="0">
                <a:solidFill>
                  <a:srgbClr val="FFFFFF"/>
                </a:solidFill>
                <a:effectLst/>
                <a:latin typeface="SutonnyMJ" pitchFamily="2" charset="0"/>
                <a:cs typeface="SutonnyMJ" pitchFamily="2" charset="0"/>
              </a:rPr>
              <a:t> </a:t>
            </a:r>
            <a:r>
              <a:rPr lang="en-US" i="1" spc="5" dirty="0">
                <a:solidFill>
                  <a:srgbClr val="FFFFFF"/>
                </a:solidFill>
                <a:effectLst/>
                <a:latin typeface="SutonnyMJ" pitchFamily="2" charset="0"/>
                <a:cs typeface="SutonnyMJ" pitchFamily="2" charset="0"/>
              </a:rPr>
              <a:t>`</a:t>
            </a:r>
            <a:r>
              <a:rPr lang="en-US" i="1" dirty="0">
                <a:solidFill>
                  <a:srgbClr val="FFFFFF"/>
                </a:solidFill>
                <a:effectLst/>
                <a:latin typeface="SutonnyMJ" pitchFamily="2" charset="0"/>
                <a:cs typeface="SutonnyMJ" pitchFamily="2" charset="0"/>
              </a:rPr>
              <a:t>kg</a:t>
            </a:r>
            <a:r>
              <a:rPr lang="en-US" i="1" spc="225" dirty="0">
                <a:solidFill>
                  <a:srgbClr val="FFFFFF"/>
                </a:solidFill>
                <a:effectLst/>
                <a:latin typeface="SutonnyMJ" pitchFamily="2" charset="0"/>
                <a:cs typeface="SutonnyMJ" pitchFamily="2" charset="0"/>
              </a:rPr>
              <a:t> </a:t>
            </a:r>
            <a:r>
              <a:rPr lang="en-US" i="1" dirty="0">
                <a:solidFill>
                  <a:srgbClr val="FFFFFF"/>
                </a:solidFill>
                <a:effectLst/>
                <a:latin typeface="SutonnyMJ" pitchFamily="2" charset="0"/>
                <a:cs typeface="SutonnyMJ" pitchFamily="2" charset="0"/>
              </a:rPr>
              <a:t>†</a:t>
            </a:r>
            <a:r>
              <a:rPr lang="en-US" i="1" spc="10" dirty="0" err="1">
                <a:solidFill>
                  <a:srgbClr val="FFFFFF"/>
                </a:solidFill>
                <a:effectLst/>
                <a:latin typeface="SutonnyMJ" pitchFamily="2" charset="0"/>
                <a:cs typeface="SutonnyMJ" pitchFamily="2" charset="0"/>
              </a:rPr>
              <a:t>g</a:t>
            </a:r>
            <a:r>
              <a:rPr lang="en-US" i="1" dirty="0" err="1">
                <a:solidFill>
                  <a:srgbClr val="FFFFFF"/>
                </a:solidFill>
                <a:effectLst/>
                <a:latin typeface="SutonnyMJ" pitchFamily="2" charset="0"/>
                <a:cs typeface="SutonnyMJ" pitchFamily="2" charset="0"/>
              </a:rPr>
              <a:t>Š</a:t>
            </a:r>
            <a:r>
              <a:rPr lang="en-US" i="1" spc="-15" dirty="0" err="1">
                <a:solidFill>
                  <a:srgbClr val="FFFFFF"/>
                </a:solidFill>
                <a:effectLst/>
                <a:latin typeface="SutonnyMJ" pitchFamily="2" charset="0"/>
                <a:cs typeface="SutonnyMJ" pitchFamily="2" charset="0"/>
              </a:rPr>
              <a:t>‡</a:t>
            </a:r>
            <a:r>
              <a:rPr lang="en-US" i="1" spc="5" dirty="0" err="1">
                <a:solidFill>
                  <a:srgbClr val="FFFFFF"/>
                </a:solidFill>
                <a:effectLst/>
                <a:latin typeface="SutonnyMJ" pitchFamily="2" charset="0"/>
                <a:cs typeface="SutonnyMJ" pitchFamily="2" charset="0"/>
              </a:rPr>
              <a:t>j</a:t>
            </a:r>
            <a:r>
              <a:rPr lang="en-US" i="1" dirty="0" err="1">
                <a:solidFill>
                  <a:srgbClr val="FFFFFF"/>
                </a:solidFill>
                <a:effectLst/>
                <a:latin typeface="SutonnyMJ" pitchFamily="2" charset="0"/>
                <a:cs typeface="SutonnyMJ" pitchFamily="2" charset="0"/>
              </a:rPr>
              <a:t>i</a:t>
            </a:r>
            <a:r>
              <a:rPr lang="en-US" i="1" spc="220" dirty="0">
                <a:solidFill>
                  <a:srgbClr val="FFFFFF"/>
                </a:solidFill>
                <a:effectLst/>
                <a:latin typeface="SutonnyMJ" pitchFamily="2" charset="0"/>
                <a:cs typeface="SutonnyMJ" pitchFamily="2" charset="0"/>
              </a:rPr>
              <a:t> </a:t>
            </a:r>
            <a:r>
              <a:rPr lang="en-US" i="1" spc="-10" dirty="0" err="1">
                <a:solidFill>
                  <a:srgbClr val="FFFFFF"/>
                </a:solidFill>
                <a:effectLst/>
                <a:latin typeface="SutonnyMJ" pitchFamily="2" charset="0"/>
                <a:cs typeface="SutonnyMJ" pitchFamily="2" charset="0"/>
              </a:rPr>
              <a:t>a</a:t>
            </a:r>
            <a:r>
              <a:rPr lang="en-US" i="1" spc="5" dirty="0" err="1">
                <a:solidFill>
                  <a:srgbClr val="FFFFFF"/>
                </a:solidFill>
                <a:effectLst/>
                <a:latin typeface="SutonnyMJ" pitchFamily="2" charset="0"/>
                <a:cs typeface="SutonnyMJ" pitchFamily="2" charset="0"/>
              </a:rPr>
              <a:t>‡</a:t>
            </a:r>
            <a:r>
              <a:rPr lang="en-US" i="1" spc="-15" dirty="0" err="1">
                <a:solidFill>
                  <a:srgbClr val="FFFFFF"/>
                </a:solidFill>
                <a:effectLst/>
                <a:latin typeface="SutonnyMJ" pitchFamily="2" charset="0"/>
                <a:cs typeface="SutonnyMJ" pitchFamily="2" charset="0"/>
              </a:rPr>
              <a:t>g</a:t>
            </a:r>
            <a:r>
              <a:rPr lang="en-US" i="1" dirty="0" err="1">
                <a:solidFill>
                  <a:srgbClr val="FFFFFF"/>
                </a:solidFill>
                <a:effectLst/>
                <a:latin typeface="SutonnyMJ" pitchFamily="2" charset="0"/>
                <a:cs typeface="SutonnyMJ" pitchFamily="2" charset="0"/>
              </a:rPr>
              <a:t>©i</a:t>
            </a:r>
            <a:r>
              <a:rPr lang="en-US" i="1" spc="225" dirty="0">
                <a:solidFill>
                  <a:srgbClr val="FFFFFF"/>
                </a:solidFill>
                <a:effectLst/>
                <a:latin typeface="SutonnyMJ" pitchFamily="2" charset="0"/>
                <a:cs typeface="SutonnyMJ" pitchFamily="2" charset="0"/>
              </a:rPr>
              <a:t> </a:t>
            </a:r>
            <a:r>
              <a:rPr lang="en-US" i="1" spc="10" dirty="0" err="1">
                <a:solidFill>
                  <a:srgbClr val="FFFFFF"/>
                </a:solidFill>
                <a:effectLst/>
                <a:latin typeface="SutonnyMJ" pitchFamily="2" charset="0"/>
                <a:cs typeface="SutonnyMJ" pitchFamily="2" charset="0"/>
              </a:rPr>
              <a:t>wg</a:t>
            </a:r>
            <a:r>
              <a:rPr lang="en-US" i="1" dirty="0" err="1">
                <a:solidFill>
                  <a:srgbClr val="FFFFFF"/>
                </a:solidFill>
                <a:effectLst/>
                <a:latin typeface="SutonnyMJ" pitchFamily="2" charset="0"/>
                <a:cs typeface="SutonnyMJ" pitchFamily="2" charset="0"/>
              </a:rPr>
              <a:t>j</a:t>
            </a:r>
            <a:r>
              <a:rPr lang="en-US" i="1" spc="225" dirty="0">
                <a:solidFill>
                  <a:srgbClr val="FFFFFF"/>
                </a:solidFill>
                <a:effectLst/>
                <a:latin typeface="SutonnyMJ" pitchFamily="2" charset="0"/>
                <a:cs typeface="SutonnyMJ" pitchFamily="2" charset="0"/>
              </a:rPr>
              <a:t> </a:t>
            </a:r>
            <a:r>
              <a:rPr lang="en-US" i="1" dirty="0" err="1">
                <a:solidFill>
                  <a:srgbClr val="FFFFFF"/>
                </a:solidFill>
                <a:effectLst/>
                <a:latin typeface="SutonnyMJ" pitchFamily="2" charset="0"/>
                <a:cs typeface="SutonnyMJ" pitchFamily="2" charset="0"/>
              </a:rPr>
              <a:t>Av</a:t>
            </a:r>
            <a:r>
              <a:rPr lang="en-US" i="1" spc="5" dirty="0" err="1">
                <a:solidFill>
                  <a:srgbClr val="FFFFFF"/>
                </a:solidFill>
                <a:effectLst/>
                <a:latin typeface="SutonnyMJ" pitchFamily="2" charset="0"/>
                <a:cs typeface="SutonnyMJ" pitchFamily="2" charset="0"/>
              </a:rPr>
              <a:t>‡</a:t>
            </a:r>
            <a:r>
              <a:rPr lang="en-US" i="1" spc="45" dirty="0" err="1">
                <a:solidFill>
                  <a:srgbClr val="FFFFFF"/>
                </a:solidFill>
                <a:effectLst/>
                <a:latin typeface="SutonnyMJ" pitchFamily="2" charset="0"/>
                <a:cs typeface="SutonnyMJ" pitchFamily="2" charset="0"/>
              </a:rPr>
              <a:t>Q</a:t>
            </a:r>
            <a:r>
              <a:rPr lang="en-US" i="1" dirty="0">
                <a:solidFill>
                  <a:srgbClr val="FFFFFF"/>
                </a:solidFill>
                <a:effectLst/>
                <a:latin typeface="SutonnyMJ" pitchFamily="2" charset="0"/>
                <a:cs typeface="SutonnyMJ" pitchFamily="2" charset="0"/>
              </a:rPr>
              <a:t>| </a:t>
            </a:r>
          </a:p>
        </p:txBody>
      </p:sp>
      <p:pic>
        <p:nvPicPr>
          <p:cNvPr id="9" name="Picture 8">
            <a:extLst>
              <a:ext uri="{FF2B5EF4-FFF2-40B4-BE49-F238E27FC236}">
                <a16:creationId xmlns:a16="http://schemas.microsoft.com/office/drawing/2014/main" id="{84F94FC9-7E0B-4B41-8440-162F69E4CBDF}"/>
              </a:ext>
            </a:extLst>
          </p:cNvPr>
          <p:cNvPicPr>
            <a:picLocks noChangeAspect="1"/>
          </p:cNvPicPr>
          <p:nvPr/>
        </p:nvPicPr>
        <p:blipFill>
          <a:blip r:embed="rId2"/>
          <a:stretch>
            <a:fillRect/>
          </a:stretch>
        </p:blipFill>
        <p:spPr>
          <a:xfrm>
            <a:off x="630936" y="3699775"/>
            <a:ext cx="10917936" cy="1822538"/>
          </a:xfrm>
          <a:prstGeom prst="rect">
            <a:avLst/>
          </a:prstGeom>
        </p:spPr>
      </p:pic>
    </p:spTree>
    <p:extLst>
      <p:ext uri="{BB962C8B-B14F-4D97-AF65-F5344CB8AC3E}">
        <p14:creationId xmlns:p14="http://schemas.microsoft.com/office/powerpoint/2010/main" val="27794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with a beard sitting at a desk&#10;&#10;Description automatically generated with low confidence">
            <a:extLst>
              <a:ext uri="{FF2B5EF4-FFF2-40B4-BE49-F238E27FC236}">
                <a16:creationId xmlns:a16="http://schemas.microsoft.com/office/drawing/2014/main" id="{A2E19D20-B84B-45EA-9631-1E86D9B189DE}"/>
              </a:ext>
            </a:extLst>
          </p:cNvPr>
          <p:cNvPicPr>
            <a:picLocks noChangeAspect="1"/>
          </p:cNvPicPr>
          <p:nvPr/>
        </p:nvPicPr>
        <p:blipFill rotWithShape="1">
          <a:blip r:embed="rId2">
            <a:extLst>
              <a:ext uri="{28A0092B-C50C-407E-A947-70E740481C1C}">
                <a14:useLocalDpi xmlns:a14="http://schemas.microsoft.com/office/drawing/2010/main" val="0"/>
              </a:ext>
            </a:extLst>
          </a:blip>
          <a:srcRect t="23619" r="-1" b="11529"/>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9" name="Title 8">
            <a:extLst>
              <a:ext uri="{FF2B5EF4-FFF2-40B4-BE49-F238E27FC236}">
                <a16:creationId xmlns:a16="http://schemas.microsoft.com/office/drawing/2014/main" id="{B2134932-2C3B-49C6-A17C-CCB50297E630}"/>
              </a:ext>
            </a:extLst>
          </p:cNvPr>
          <p:cNvSpPr>
            <a:spLocks noGrp="1"/>
          </p:cNvSpPr>
          <p:nvPr>
            <p:ph type="title"/>
          </p:nvPr>
        </p:nvSpPr>
        <p:spPr>
          <a:xfrm>
            <a:off x="6343650" y="4121834"/>
            <a:ext cx="5505814" cy="2461846"/>
          </a:xfrm>
        </p:spPr>
        <p:txBody>
          <a:bodyPr vert="horz" lIns="91440" tIns="45720" rIns="91440" bIns="45720" rtlCol="0" anchor="b">
            <a:normAutofit fontScale="90000"/>
          </a:bodyPr>
          <a:lstStyle/>
          <a:p>
            <a:r>
              <a:rPr lang="en-US" sz="4800" kern="1200" dirty="0" err="1">
                <a:solidFill>
                  <a:schemeClr val="tx1"/>
                </a:solidFill>
                <a:latin typeface="+mj-lt"/>
                <a:ea typeface="+mj-ea"/>
                <a:cs typeface="+mj-cs"/>
              </a:rPr>
              <a:t>দ্রিমিত্রি</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মেন্ডেলিফঃ</a:t>
            </a:r>
            <a:br>
              <a:rPr lang="en-US" sz="2800" kern="1200" dirty="0">
                <a:solidFill>
                  <a:schemeClr val="tx1"/>
                </a:solidFill>
                <a:latin typeface="+mj-lt"/>
                <a:ea typeface="+mj-ea"/>
                <a:cs typeface="+mj-cs"/>
              </a:rPr>
            </a:br>
            <a:r>
              <a:rPr lang="en-US" sz="3600" b="0" i="1" u="none" strike="noStrike" kern="1200" baseline="0" dirty="0" err="1">
                <a:solidFill>
                  <a:schemeClr val="tx1"/>
                </a:solidFill>
                <a:latin typeface="SutonnyMJ" pitchFamily="2" charset="0"/>
                <a:cs typeface="SutonnyMJ" pitchFamily="2" charset="0"/>
              </a:rPr>
              <a:t>ivwkqvb</a:t>
            </a:r>
            <a:r>
              <a:rPr lang="en-US" sz="3600" b="0" i="1" u="none" strike="noStrike" kern="1200" baseline="0" dirty="0">
                <a:solidFill>
                  <a:schemeClr val="tx1"/>
                </a:solidFill>
                <a:latin typeface="SutonnyMJ" pitchFamily="2" charset="0"/>
                <a:cs typeface="SutonnyMJ" pitchFamily="2" charset="0"/>
              </a:rPr>
              <a:t> </a:t>
            </a:r>
            <a:r>
              <a:rPr lang="en-US" sz="3600" b="0" i="1" u="none" strike="noStrike" kern="1200" baseline="0" dirty="0" err="1">
                <a:solidFill>
                  <a:schemeClr val="tx1"/>
                </a:solidFill>
                <a:latin typeface="SutonnyMJ" pitchFamily="2" charset="0"/>
                <a:cs typeface="SutonnyMJ" pitchFamily="2" charset="0"/>
              </a:rPr>
              <a:t>weÁvbx</a:t>
            </a:r>
            <a:r>
              <a:rPr lang="en-US" sz="3600" b="0" i="1" u="none" strike="noStrike" kern="1200" baseline="0" dirty="0">
                <a:solidFill>
                  <a:schemeClr val="tx1"/>
                </a:solidFill>
                <a:latin typeface="SutonnyMJ" pitchFamily="2" charset="0"/>
                <a:cs typeface="SutonnyMJ" pitchFamily="2" charset="0"/>
              </a:rPr>
              <a:t> w`ª</a:t>
            </a:r>
            <a:r>
              <a:rPr lang="en-US" sz="3600" b="0" i="1" u="none" strike="noStrike" kern="1200" baseline="0" dirty="0" err="1">
                <a:solidFill>
                  <a:schemeClr val="tx1"/>
                </a:solidFill>
                <a:latin typeface="SutonnyMJ" pitchFamily="2" charset="0"/>
                <a:cs typeface="SutonnyMJ" pitchFamily="2" charset="0"/>
              </a:rPr>
              <a:t>wgwÎ</a:t>
            </a:r>
            <a:r>
              <a:rPr lang="en-US" sz="3600" b="0" i="1" u="none" strike="noStrike" kern="1200" baseline="0" dirty="0">
                <a:solidFill>
                  <a:schemeClr val="tx1"/>
                </a:solidFill>
                <a:latin typeface="SutonnyMJ" pitchFamily="2" charset="0"/>
                <a:cs typeface="SutonnyMJ" pitchFamily="2" charset="0"/>
              </a:rPr>
              <a:t> †</a:t>
            </a:r>
            <a:r>
              <a:rPr lang="en-US" sz="3600" b="0" i="1" u="none" strike="noStrike" kern="1200" baseline="0" dirty="0" err="1">
                <a:solidFill>
                  <a:schemeClr val="tx1"/>
                </a:solidFill>
                <a:latin typeface="SutonnyMJ" pitchFamily="2" charset="0"/>
                <a:cs typeface="SutonnyMJ" pitchFamily="2" charset="0"/>
              </a:rPr>
              <a:t>g‡Ûwjd</a:t>
            </a:r>
            <a:r>
              <a:rPr lang="en-US" sz="3600" b="0" i="1" u="none" strike="noStrike" kern="1200" baseline="0" dirty="0">
                <a:solidFill>
                  <a:schemeClr val="tx1"/>
                </a:solidFill>
                <a:latin typeface="SutonnyMJ" pitchFamily="2" charset="0"/>
                <a:cs typeface="SutonnyMJ" pitchFamily="2" charset="0"/>
              </a:rPr>
              <a:t> ১৮৬৯ </a:t>
            </a:r>
            <a:r>
              <a:rPr lang="en-US" sz="3600" b="0" i="1" u="none" strike="noStrike" kern="1200" baseline="0" dirty="0" err="1">
                <a:solidFill>
                  <a:schemeClr val="tx1"/>
                </a:solidFill>
                <a:latin typeface="SutonnyMJ" pitchFamily="2" charset="0"/>
                <a:cs typeface="SutonnyMJ" pitchFamily="2" charset="0"/>
              </a:rPr>
              <a:t>সালে</a:t>
            </a:r>
            <a:r>
              <a:rPr lang="en-US" sz="3600" b="0" i="1" u="none" strike="noStrike" kern="1200" baseline="0" dirty="0">
                <a:solidFill>
                  <a:schemeClr val="tx1"/>
                </a:solidFill>
                <a:latin typeface="SutonnyMJ" pitchFamily="2" charset="0"/>
                <a:cs typeface="SutonnyMJ" pitchFamily="2" charset="0"/>
              </a:rPr>
              <a:t>  </a:t>
            </a:r>
            <a:r>
              <a:rPr lang="en-US" sz="3600" i="1" dirty="0" err="1">
                <a:latin typeface="SutonnyMJ" pitchFamily="2" charset="0"/>
                <a:cs typeface="SutonnyMJ" pitchFamily="2" charset="0"/>
              </a:rPr>
              <a:t>তৎকালিন</a:t>
            </a:r>
            <a:r>
              <a:rPr lang="en-US" sz="3600" i="1" dirty="0">
                <a:latin typeface="SutonnyMJ" pitchFamily="2" charset="0"/>
                <a:cs typeface="SutonnyMJ" pitchFamily="2" charset="0"/>
              </a:rPr>
              <a:t> </a:t>
            </a:r>
            <a:r>
              <a:rPr lang="en-US" sz="3600" b="0" i="1" u="none" strike="noStrike" kern="1200" baseline="0" dirty="0" err="1">
                <a:solidFill>
                  <a:schemeClr val="tx1"/>
                </a:solidFill>
                <a:latin typeface="SutonnyMJ" pitchFamily="2" charset="0"/>
                <a:cs typeface="SutonnyMJ" pitchFamily="2" charset="0"/>
              </a:rPr>
              <a:t>আবিষ্কৃত</a:t>
            </a:r>
            <a:r>
              <a:rPr lang="en-US" sz="3600" b="0" i="1" u="none" strike="noStrike" kern="1200" baseline="0" dirty="0">
                <a:solidFill>
                  <a:schemeClr val="tx1"/>
                </a:solidFill>
                <a:latin typeface="SutonnyMJ" pitchFamily="2" charset="0"/>
                <a:cs typeface="SutonnyMJ" pitchFamily="2" charset="0"/>
              </a:rPr>
              <a:t> ৬৩ </a:t>
            </a:r>
            <a:r>
              <a:rPr lang="en-US" sz="3600" b="0" i="1" u="none" strike="noStrike" kern="1200" baseline="0" dirty="0" err="1">
                <a:solidFill>
                  <a:schemeClr val="tx1"/>
                </a:solidFill>
                <a:latin typeface="SutonnyMJ" pitchFamily="2" charset="0"/>
                <a:cs typeface="SutonnyMJ" pitchFamily="2" charset="0"/>
              </a:rPr>
              <a:t>মৌল</a:t>
            </a:r>
            <a:r>
              <a:rPr lang="en-US" sz="3600" i="1" kern="1200" dirty="0" err="1">
                <a:solidFill>
                  <a:schemeClr val="tx1"/>
                </a:solidFill>
                <a:latin typeface="SutonnyMJ" pitchFamily="2" charset="0"/>
                <a:cs typeface="SutonnyMJ" pitchFamily="2" charset="0"/>
              </a:rPr>
              <a:t>কে</a:t>
            </a:r>
            <a:r>
              <a:rPr lang="en-US" sz="3600" i="1" kern="1200" dirty="0">
                <a:solidFill>
                  <a:schemeClr val="tx1"/>
                </a:solidFill>
                <a:latin typeface="SutonnyMJ" pitchFamily="2" charset="0"/>
                <a:cs typeface="SutonnyMJ" pitchFamily="2" charset="0"/>
              </a:rPr>
              <a:t>  </a:t>
            </a:r>
            <a:r>
              <a:rPr lang="en-US" sz="3600" i="1" kern="1200" dirty="0" err="1">
                <a:solidFill>
                  <a:schemeClr val="tx1"/>
                </a:solidFill>
                <a:latin typeface="SutonnyMJ" pitchFamily="2" charset="0"/>
                <a:cs typeface="SutonnyMJ" pitchFamily="2" charset="0"/>
              </a:rPr>
              <a:t>নিয়ে</a:t>
            </a:r>
            <a:r>
              <a:rPr lang="en-US" sz="3600" i="1" kern="1200" dirty="0">
                <a:solidFill>
                  <a:schemeClr val="tx1"/>
                </a:solidFill>
                <a:latin typeface="SutonnyMJ" pitchFamily="2" charset="0"/>
                <a:cs typeface="SutonnyMJ" pitchFamily="2" charset="0"/>
              </a:rPr>
              <a:t> </a:t>
            </a:r>
            <a:r>
              <a:rPr lang="en-US" sz="3600" i="1" kern="1200" dirty="0" err="1">
                <a:solidFill>
                  <a:schemeClr val="tx1"/>
                </a:solidFill>
                <a:latin typeface="SutonnyMJ" pitchFamily="2" charset="0"/>
                <a:cs typeface="SutonnyMJ" pitchFamily="2" charset="0"/>
              </a:rPr>
              <a:t>পর্যায়</a:t>
            </a:r>
            <a:r>
              <a:rPr lang="en-US" sz="3600" i="1" kern="1200" dirty="0">
                <a:solidFill>
                  <a:schemeClr val="tx1"/>
                </a:solidFill>
                <a:latin typeface="SutonnyMJ" pitchFamily="2" charset="0"/>
                <a:cs typeface="SutonnyMJ" pitchFamily="2" charset="0"/>
              </a:rPr>
              <a:t> </a:t>
            </a:r>
            <a:r>
              <a:rPr lang="en-US" sz="3600" i="1" kern="1200" dirty="0" err="1">
                <a:solidFill>
                  <a:schemeClr val="tx1"/>
                </a:solidFill>
                <a:latin typeface="SutonnyMJ" pitchFamily="2" charset="0"/>
                <a:cs typeface="SutonnyMJ" pitchFamily="2" charset="0"/>
              </a:rPr>
              <a:t>সারনী</a:t>
            </a:r>
            <a:r>
              <a:rPr lang="en-US" sz="3600" i="1" kern="1200" dirty="0">
                <a:solidFill>
                  <a:schemeClr val="tx1"/>
                </a:solidFill>
                <a:latin typeface="SutonnyMJ" pitchFamily="2" charset="0"/>
                <a:cs typeface="SutonnyMJ" pitchFamily="2" charset="0"/>
              </a:rPr>
              <a:t> </a:t>
            </a:r>
            <a:r>
              <a:rPr lang="en-US" sz="3600" i="1" kern="1200" dirty="0" err="1">
                <a:solidFill>
                  <a:schemeClr val="tx1"/>
                </a:solidFill>
                <a:latin typeface="SutonnyMJ" pitchFamily="2" charset="0"/>
                <a:cs typeface="SutonnyMJ" pitchFamily="2" charset="0"/>
              </a:rPr>
              <a:t>তৈরি</a:t>
            </a:r>
            <a:r>
              <a:rPr lang="en-US" sz="3600" i="1" kern="1200" dirty="0">
                <a:solidFill>
                  <a:schemeClr val="tx1"/>
                </a:solidFill>
                <a:latin typeface="SutonnyMJ" pitchFamily="2" charset="0"/>
                <a:cs typeface="SutonnyMJ" pitchFamily="2" charset="0"/>
              </a:rPr>
              <a:t> </a:t>
            </a:r>
            <a:r>
              <a:rPr lang="en-US" sz="3600" i="1" kern="1200" dirty="0" err="1">
                <a:solidFill>
                  <a:schemeClr val="tx1"/>
                </a:solidFill>
                <a:latin typeface="SutonnyMJ" pitchFamily="2" charset="0"/>
                <a:cs typeface="SutonnyMJ" pitchFamily="2" charset="0"/>
              </a:rPr>
              <a:t>করেন</a:t>
            </a:r>
            <a:r>
              <a:rPr lang="en-US" sz="3600" i="1" dirty="0">
                <a:latin typeface="SutonnyMJ" pitchFamily="2" charset="0"/>
                <a:cs typeface="SutonnyMJ" pitchFamily="2" charset="0"/>
              </a:rPr>
              <a:t>  ।</a:t>
            </a:r>
            <a:endParaRPr lang="en-US" sz="3600" kern="1200" dirty="0">
              <a:solidFill>
                <a:schemeClr val="tx1"/>
              </a:solidFill>
              <a:latin typeface="SutonnyMJ" pitchFamily="2" charset="0"/>
              <a:cs typeface="SutonnyMJ" pitchFamily="2" charset="0"/>
            </a:endParaRPr>
          </a:p>
        </p:txBody>
      </p:sp>
      <p:pic>
        <p:nvPicPr>
          <p:cNvPr id="6" name="Picture 5" descr="A close-up of a document&#10;&#10;Description automatically generated with medium confidence">
            <a:extLst>
              <a:ext uri="{FF2B5EF4-FFF2-40B4-BE49-F238E27FC236}">
                <a16:creationId xmlns:a16="http://schemas.microsoft.com/office/drawing/2014/main" id="{F0DF59C4-5917-4937-B65D-0D753E817314}"/>
              </a:ext>
            </a:extLst>
          </p:cNvPr>
          <p:cNvPicPr>
            <a:picLocks noChangeAspect="1"/>
          </p:cNvPicPr>
          <p:nvPr/>
        </p:nvPicPr>
        <p:blipFill rotWithShape="1">
          <a:blip r:embed="rId3">
            <a:extLst>
              <a:ext uri="{28A0092B-C50C-407E-A947-70E740481C1C}">
                <a14:useLocalDpi xmlns:a14="http://schemas.microsoft.com/office/drawing/2010/main" val="0"/>
              </a:ext>
            </a:extLst>
          </a:blip>
          <a:srcRect t="9697" r="4" b="20893"/>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370121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474</TotalTime>
  <Words>1408</Words>
  <Application>Microsoft Office PowerPoint</Application>
  <PresentationFormat>Widescreen</PresentationFormat>
  <Paragraphs>67</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Calibri</vt:lpstr>
      <vt:lpstr>Calibri Light</vt:lpstr>
      <vt:lpstr>SolaimanLipi</vt:lpstr>
      <vt:lpstr>SutonnyMJ</vt:lpstr>
      <vt:lpstr>SutonnyMJ-Bold</vt:lpstr>
      <vt:lpstr>SymbolMT</vt:lpstr>
      <vt:lpstr>Times New Roman</vt:lpstr>
      <vt:lpstr>TimesNewRomanPS-BoldMT</vt:lpstr>
      <vt:lpstr>TimesNewRomanPSMT</vt:lpstr>
      <vt:lpstr>Wingdings</vt:lpstr>
      <vt:lpstr>Office Theme</vt:lpstr>
      <vt:lpstr>PowerPoint Presentation</vt:lpstr>
      <vt:lpstr>মোস্তফা মোঃ মঞ্জুরুল মোর্শেদ সহকারী অধ্যাপক, রসায়ন কলারোয়া সরকারী কলেজ, কলারোয়া, সাতক্ষীরা BSc (Hons) &amp; MS (Thesis) Dept of Applied Chemistry &amp; Chemical Engineering, University of Dhaka, Dhaka-1000.  morshed08182@gmail.com 01729-983374 </vt:lpstr>
      <vt:lpstr>PowerPoint Presentation</vt:lpstr>
      <vt:lpstr>পাঠ পরিচিতিঃ উচ্চ মাধ্যমিক রসায়ন ১ম পত্র তৃতীয় অধ্যায়ঃ মৌলের পর্যায়বৃত্ত ধর্ম রাসায়নিক বন্ধন টপিকঃ পর্যায় সারণীর প্রাথমিক আলোচনা ও মৌলের অবস্থান </vt:lpstr>
      <vt:lpstr>প্রাথমিক ধারণাঃ GLb ch©šÍ Avwe®‹…Z I IUPAC কর্তৃক ¯^xK…Z †gŠ‡ji msL¨v 118wU মেন্ডেলিফ কর্তৃক সর্বপ্রথম আবিষ্কৃত পর্যায় সারনীর মোট মৌলের সংখ্যা ৬৩ টি প্রকৃতিতে প্রাপ্ত মোট মৌলের সংখ্যা ৯৮ টি কৃতিম ভাবে আবিষ্কৃত মৌলের সংখ্যা ২০ টি মৌলসমূহকে ধাতু, অধাতু এবং অপধাতু তিন শ্রেণিতে বিভক্ত করা হয়।</vt:lpstr>
      <vt:lpstr>ডোবেরিনার ত্রয়ী সূত্র   </vt:lpstr>
      <vt:lpstr>wW mu¨vb †Kv‡U©vBR (De Chan Courtois) এর টেলুরিক স্ক্রু মতবাদঃ</vt:lpstr>
      <vt:lpstr>wbDj¨v‡Ûi অষ্টক সূত্রঃ </vt:lpstr>
      <vt:lpstr>দ্রিমিত্রি মেন্ডেলিফঃ ivwkqvb weÁvbx w`ªwgwÎ †g‡Ûwjd ১৮৬৯ সালে  তৎকালিন আবিষ্কৃত ৬৩ মৌলকে  নিয়ে পর্যায় সারনী তৈরি করেন  ।</vt:lpstr>
      <vt:lpstr>মেন্ডেলিফের সংশোধিত পর্যায় সারনী</vt:lpstr>
      <vt:lpstr>মেন্ডেলিফের পর্যায় সারনীর বৈশিষ্ট্যঃ</vt:lpstr>
      <vt:lpstr>PowerPoint Presentation</vt:lpstr>
      <vt:lpstr>PowerPoint Presentation</vt:lpstr>
      <vt:lpstr>পর্যায়সুত্রঃ Ò†gŠjmg~‡ni †fŠZ I ivmvqwbK ag© G‡`i cvigvYweK fi cwieZ©‡bi mv‡_ mv‡_ ch©vয়ক্রমে AvewZ©Z nq|Ó ব্যাখ্যাঃ wewfন্ন †gŠj‡K G‡`i cvigvYweK f‡ii ewa©Z ক্রমে Abyhvqx mvRv‡bv n‡j wbw`©ó e¨eavb ci ci Abyiƒc ¸Yv¸b mম্পন্ন †gŠ‡ji c~bive„wË NU‡e|</vt:lpstr>
      <vt:lpstr>AvaywbK ch©vq m~Î : বিভিন্ন †gŠ‡ji †fŠZ I ivmvqwbK ag©vewj Zv‡`i cvigvYweK msL¨v e„w×i mv‡_ ch©vqক্রমে AvewZ©Z nq|</vt:lpstr>
      <vt:lpstr>মৌলের শ্রেণিবিভাগঃ</vt:lpstr>
      <vt:lpstr>PowerPoint Presentation</vt:lpstr>
      <vt:lpstr>B‡jKUªb web¨v‡mi wfwË‡Zপর্যায় সারনীতে †gŠ‡jiঅবস্থান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মোস্তফা মোঃ মঞ্জুরুল মোর্শেদ সহকারী অধ্যাপক, রসায়ন কলারোয়া সরকারী কলেজ, কলারোয়া, সাতক্ষীরা morshed08182@gmail.com 01729-983374</dc:title>
  <dc:creator>Mostafa Md. Monjurul Morshed</dc:creator>
  <cp:lastModifiedBy>Mostafa Md. Monjurul Morshed</cp:lastModifiedBy>
  <cp:revision>53</cp:revision>
  <dcterms:created xsi:type="dcterms:W3CDTF">2022-03-11T09:37:27Z</dcterms:created>
  <dcterms:modified xsi:type="dcterms:W3CDTF">2022-03-29T10:36:05Z</dcterms:modified>
</cp:coreProperties>
</file>