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289" r:id="rId3"/>
    <p:sldId id="290" r:id="rId4"/>
    <p:sldId id="256" r:id="rId5"/>
    <p:sldId id="314" r:id="rId6"/>
    <p:sldId id="315" r:id="rId7"/>
    <p:sldId id="317" r:id="rId8"/>
    <p:sldId id="316" r:id="rId9"/>
    <p:sldId id="310" r:id="rId10"/>
    <p:sldId id="329" r:id="rId11"/>
    <p:sldId id="292" r:id="rId12"/>
    <p:sldId id="320" r:id="rId13"/>
    <p:sldId id="328" r:id="rId14"/>
    <p:sldId id="327" r:id="rId15"/>
    <p:sldId id="326" r:id="rId16"/>
    <p:sldId id="295" r:id="rId17"/>
    <p:sldId id="325" r:id="rId18"/>
    <p:sldId id="323" r:id="rId19"/>
    <p:sldId id="324" r:id="rId20"/>
    <p:sldId id="322" r:id="rId21"/>
    <p:sldId id="332" r:id="rId22"/>
    <p:sldId id="321" r:id="rId23"/>
    <p:sldId id="297" r:id="rId24"/>
    <p:sldId id="298" r:id="rId25"/>
    <p:sldId id="3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মোঃ ওবায়দুর রহমান" userId="dd307b0c0afaca1f" providerId="LiveId" clId="{46F8ADA2-DBC8-447E-92AE-64390A0E4A74}"/>
    <pc:docChg chg="undo custSel addSld delSld modSld sldOrd">
      <pc:chgData name="মোঃ ওবায়দুর রহমান" userId="dd307b0c0afaca1f" providerId="LiveId" clId="{46F8ADA2-DBC8-447E-92AE-64390A0E4A74}" dt="2022-02-27T11:26:26.253" v="2661" actId="2696"/>
      <pc:docMkLst>
        <pc:docMk/>
      </pc:docMkLst>
      <pc:sldChg chg="addSp delSp modSp mod modTransition modAnim">
        <pc:chgData name="মোঃ ওবায়দুর রহমান" userId="dd307b0c0afaca1f" providerId="LiveId" clId="{46F8ADA2-DBC8-447E-92AE-64390A0E4A74}" dt="2022-02-26T05:25:04.652" v="847"/>
        <pc:sldMkLst>
          <pc:docMk/>
          <pc:sldMk cId="4208362548" sldId="256"/>
        </pc:sldMkLst>
        <pc:spChg chg="add del mod">
          <ac:chgData name="মোঃ ওবায়দুর রহমান" userId="dd307b0c0afaca1f" providerId="LiveId" clId="{46F8ADA2-DBC8-447E-92AE-64390A0E4A74}" dt="2022-02-22T14:56:59.417" v="7" actId="11529"/>
          <ac:spMkLst>
            <pc:docMk/>
            <pc:sldMk cId="4208362548" sldId="256"/>
            <ac:spMk id="2" creationId="{CA063557-5491-4321-85BA-53A51AFF7ED6}"/>
          </ac:spMkLst>
        </pc:spChg>
        <pc:spChg chg="add mod">
          <ac:chgData name="মোঃ ওবায়দুর রহমান" userId="dd307b0c0afaca1f" providerId="LiveId" clId="{46F8ADA2-DBC8-447E-92AE-64390A0E4A74}" dt="2022-02-25T04:11:20.540" v="631" actId="1076"/>
          <ac:spMkLst>
            <pc:docMk/>
            <pc:sldMk cId="4208362548" sldId="256"/>
            <ac:spMk id="3" creationId="{D351799A-8A65-473F-8A62-D174A810D408}"/>
          </ac:spMkLst>
        </pc:spChg>
        <pc:spChg chg="add del">
          <ac:chgData name="মোঃ ওবায়দুর রহমান" userId="dd307b0c0afaca1f" providerId="LiveId" clId="{46F8ADA2-DBC8-447E-92AE-64390A0E4A74}" dt="2022-02-22T14:57:16.835" v="9" actId="11529"/>
          <ac:spMkLst>
            <pc:docMk/>
            <pc:sldMk cId="4208362548" sldId="256"/>
            <ac:spMk id="3" creationId="{EEDE3BC2-4FD5-4A99-9C57-E7E69A4278BF}"/>
          </ac:spMkLst>
        </pc:spChg>
        <pc:spChg chg="add mod">
          <ac:chgData name="মোঃ ওবায়দুর রহমান" userId="dd307b0c0afaca1f" providerId="LiveId" clId="{46F8ADA2-DBC8-447E-92AE-64390A0E4A74}" dt="2022-02-23T13:34:15.208" v="603" actId="207"/>
          <ac:spMkLst>
            <pc:docMk/>
            <pc:sldMk cId="4208362548" sldId="256"/>
            <ac:spMk id="4" creationId="{F15C9A7D-E1AD-4C3D-A1D2-07E976DCBDCA}"/>
          </ac:spMkLst>
        </pc:spChg>
        <pc:spChg chg="add mod">
          <ac:chgData name="মোঃ ওবায়দুর রহমান" userId="dd307b0c0afaca1f" providerId="LiveId" clId="{46F8ADA2-DBC8-447E-92AE-64390A0E4A74}" dt="2022-02-25T04:15:03.230" v="658" actId="14100"/>
          <ac:spMkLst>
            <pc:docMk/>
            <pc:sldMk cId="4208362548" sldId="256"/>
            <ac:spMk id="8" creationId="{BE027208-DCDC-40C4-AFB7-A5B3E4EF9BD8}"/>
          </ac:spMkLst>
        </pc:spChg>
        <pc:spChg chg="add mod">
          <ac:chgData name="মোঃ ওবায়দুর রহমান" userId="dd307b0c0afaca1f" providerId="LiveId" clId="{46F8ADA2-DBC8-447E-92AE-64390A0E4A74}" dt="2022-02-25T04:16:54.244" v="686" actId="20577"/>
          <ac:spMkLst>
            <pc:docMk/>
            <pc:sldMk cId="4208362548" sldId="256"/>
            <ac:spMk id="9" creationId="{1D584FCE-0D47-42BE-AE03-A36FE2749E22}"/>
          </ac:spMkLst>
        </pc:spChg>
        <pc:picChg chg="add mod">
          <ac:chgData name="মোঃ ওবায়দুর রহমান" userId="dd307b0c0afaca1f" providerId="LiveId" clId="{46F8ADA2-DBC8-447E-92AE-64390A0E4A74}" dt="2022-02-25T04:12:58.726" v="641" actId="1076"/>
          <ac:picMkLst>
            <pc:docMk/>
            <pc:sldMk cId="4208362548" sldId="256"/>
            <ac:picMk id="5" creationId="{03195E78-4BDC-479D-B9C8-4CACC534F595}"/>
          </ac:picMkLst>
        </pc:picChg>
        <pc:picChg chg="add mod">
          <ac:chgData name="মোঃ ওবায়দুর রহমান" userId="dd307b0c0afaca1f" providerId="LiveId" clId="{46F8ADA2-DBC8-447E-92AE-64390A0E4A74}" dt="2022-02-25T04:12:52.383" v="638" actId="1076"/>
          <ac:picMkLst>
            <pc:docMk/>
            <pc:sldMk cId="4208362548" sldId="256"/>
            <ac:picMk id="6" creationId="{42B25023-8EF9-4A0C-B9CA-71D9335E2749}"/>
          </ac:picMkLst>
        </pc:picChg>
        <pc:picChg chg="add mod">
          <ac:chgData name="মোঃ ওবায়দুর রহমান" userId="dd307b0c0afaca1f" providerId="LiveId" clId="{46F8ADA2-DBC8-447E-92AE-64390A0E4A74}" dt="2022-02-25T04:12:50.565" v="637" actId="1076"/>
          <ac:picMkLst>
            <pc:docMk/>
            <pc:sldMk cId="4208362548" sldId="256"/>
            <ac:picMk id="7" creationId="{9AF7E693-CAF5-4EFB-B12F-E7C00A8BADC7}"/>
          </ac:picMkLst>
        </pc:picChg>
      </pc:sldChg>
      <pc:sldChg chg="addSp delSp modSp new del mod">
        <pc:chgData name="মোঃ ওবায়দুর রহমান" userId="dd307b0c0afaca1f" providerId="LiveId" clId="{46F8ADA2-DBC8-447E-92AE-64390A0E4A74}" dt="2022-02-27T05:18:35.572" v="2521" actId="2696"/>
        <pc:sldMkLst>
          <pc:docMk/>
          <pc:sldMk cId="375015039" sldId="257"/>
        </pc:sldMkLst>
        <pc:picChg chg="add del mod">
          <ac:chgData name="মোঃ ওবায়দুর রহমান" userId="dd307b0c0afaca1f" providerId="LiveId" clId="{46F8ADA2-DBC8-447E-92AE-64390A0E4A74}" dt="2022-02-22T15:18:11.180" v="42"/>
          <ac:picMkLst>
            <pc:docMk/>
            <pc:sldMk cId="375015039" sldId="257"/>
            <ac:picMk id="3" creationId="{CA28F81F-9C79-41F8-92BA-9BBD579D69B2}"/>
          </ac:picMkLst>
        </pc:picChg>
        <pc:picChg chg="add del mod">
          <ac:chgData name="মোঃ ওবায়দুর রহমান" userId="dd307b0c0afaca1f" providerId="LiveId" clId="{46F8ADA2-DBC8-447E-92AE-64390A0E4A74}" dt="2022-02-22T15:20:53.427" v="46"/>
          <ac:picMkLst>
            <pc:docMk/>
            <pc:sldMk cId="375015039" sldId="257"/>
            <ac:picMk id="5" creationId="{2166CC37-5D5F-4245-9938-D25B679F22C5}"/>
          </ac:picMkLst>
        </pc:picChg>
        <pc:picChg chg="add del mod">
          <ac:chgData name="মোঃ ওবায়দুর রহমান" userId="dd307b0c0afaca1f" providerId="LiveId" clId="{46F8ADA2-DBC8-447E-92AE-64390A0E4A74}" dt="2022-02-22T15:23:21.166" v="56"/>
          <ac:picMkLst>
            <pc:docMk/>
            <pc:sldMk cId="375015039" sldId="257"/>
            <ac:picMk id="7" creationId="{E52C9751-29A9-402F-B5DA-B0BD5BA577E2}"/>
          </ac:picMkLst>
        </pc:picChg>
      </pc:sldChg>
      <pc:sldChg chg="add ord setBg">
        <pc:chgData name="মোঃ ওবায়দুর রহমান" userId="dd307b0c0afaca1f" providerId="LiveId" clId="{46F8ADA2-DBC8-447E-92AE-64390A0E4A74}" dt="2022-02-22T15:59:42.943" v="475"/>
        <pc:sldMkLst>
          <pc:docMk/>
          <pc:sldMk cId="598586794" sldId="289"/>
        </pc:sldMkLst>
      </pc:sldChg>
      <pc:sldChg chg="delSp modSp add mod delAnim">
        <pc:chgData name="মোঃ ওবায়দুর রহমান" userId="dd307b0c0afaca1f" providerId="LiveId" clId="{46F8ADA2-DBC8-447E-92AE-64390A0E4A74}" dt="2022-02-23T13:41:10.241" v="628" actId="20577"/>
        <pc:sldMkLst>
          <pc:docMk/>
          <pc:sldMk cId="630006348" sldId="290"/>
        </pc:sldMkLst>
        <pc:spChg chg="mod">
          <ac:chgData name="মোঃ ওবায়দুর রহমান" userId="dd307b0c0afaca1f" providerId="LiveId" clId="{46F8ADA2-DBC8-447E-92AE-64390A0E4A74}" dt="2022-02-23T13:41:10.241" v="628" actId="20577"/>
          <ac:spMkLst>
            <pc:docMk/>
            <pc:sldMk cId="630006348" sldId="290"/>
            <ac:spMk id="33" creationId="{BD6A79B9-3F77-4583-BE7D-0223C32591FA}"/>
          </ac:spMkLst>
        </pc:spChg>
        <pc:grpChg chg="del">
          <ac:chgData name="মোঃ ওবায়দুর রহমান" userId="dd307b0c0afaca1f" providerId="LiveId" clId="{46F8ADA2-DBC8-447E-92AE-64390A0E4A74}" dt="2022-02-23T13:37:35.934" v="607" actId="21"/>
          <ac:grpSpMkLst>
            <pc:docMk/>
            <pc:sldMk cId="630006348" sldId="290"/>
            <ac:grpSpMk id="26" creationId="{EFAEE051-E745-484E-8618-47F6D34ACA35}"/>
          </ac:grpSpMkLst>
        </pc:grpChg>
        <pc:grpChg chg="del">
          <ac:chgData name="মোঃ ওবায়দুর রহমান" userId="dd307b0c0afaca1f" providerId="LiveId" clId="{46F8ADA2-DBC8-447E-92AE-64390A0E4A74}" dt="2022-02-23T13:37:30.417" v="606" actId="21"/>
          <ac:grpSpMkLst>
            <pc:docMk/>
            <pc:sldMk cId="630006348" sldId="290"/>
            <ac:grpSpMk id="42" creationId="{29FF01BB-0213-460E-874E-74CC7DED91BE}"/>
          </ac:grpSpMkLst>
        </pc:grpChg>
      </pc:sldChg>
      <pc:sldChg chg="modSp add mod ord">
        <pc:chgData name="মোঃ ওবায়দুর রহমান" userId="dd307b0c0afaca1f" providerId="LiveId" clId="{46F8ADA2-DBC8-447E-92AE-64390A0E4A74}" dt="2022-02-27T04:54:16.670" v="2290" actId="14100"/>
        <pc:sldMkLst>
          <pc:docMk/>
          <pc:sldMk cId="4054002604" sldId="292"/>
        </pc:sldMkLst>
        <pc:spChg chg="mod">
          <ac:chgData name="মোঃ ওবায়দুর রহমান" userId="dd307b0c0afaca1f" providerId="LiveId" clId="{46F8ADA2-DBC8-447E-92AE-64390A0E4A74}" dt="2022-02-27T04:54:16.670" v="2290" actId="14100"/>
          <ac:spMkLst>
            <pc:docMk/>
            <pc:sldMk cId="4054002604" sldId="292"/>
            <ac:spMk id="2" creationId="{02EE36AC-949E-472D-88B9-BFC6117B20E9}"/>
          </ac:spMkLst>
        </pc:spChg>
      </pc:sldChg>
      <pc:sldChg chg="modSp add mod ord">
        <pc:chgData name="মোঃ ওবায়দুর রহমান" userId="dd307b0c0afaca1f" providerId="LiveId" clId="{46F8ADA2-DBC8-447E-92AE-64390A0E4A74}" dt="2022-02-27T05:18:01.693" v="2520" actId="20577"/>
        <pc:sldMkLst>
          <pc:docMk/>
          <pc:sldMk cId="2584768013" sldId="295"/>
        </pc:sldMkLst>
        <pc:spChg chg="mod">
          <ac:chgData name="মোঃ ওবায়দুর রহমান" userId="dd307b0c0afaca1f" providerId="LiveId" clId="{46F8ADA2-DBC8-447E-92AE-64390A0E4A74}" dt="2022-02-27T05:18:01.693" v="2520" actId="20577"/>
          <ac:spMkLst>
            <pc:docMk/>
            <pc:sldMk cId="2584768013" sldId="295"/>
            <ac:spMk id="2" creationId="{6A85AAC1-5DB0-41E9-9E24-40252CC43F11}"/>
          </ac:spMkLst>
        </pc:spChg>
      </pc:sldChg>
      <pc:sldChg chg="modSp add mod ord">
        <pc:chgData name="মোঃ ওবায়দুর রহমান" userId="dd307b0c0afaca1f" providerId="LiveId" clId="{46F8ADA2-DBC8-447E-92AE-64390A0E4A74}" dt="2022-02-27T05:09:42.336" v="2473" actId="20577"/>
        <pc:sldMkLst>
          <pc:docMk/>
          <pc:sldMk cId="3577015303" sldId="297"/>
        </pc:sldMkLst>
        <pc:spChg chg="mod">
          <ac:chgData name="মোঃ ওবায়দুর রহমান" userId="dd307b0c0afaca1f" providerId="LiveId" clId="{46F8ADA2-DBC8-447E-92AE-64390A0E4A74}" dt="2022-02-27T05:09:42.336" v="2473" actId="20577"/>
          <ac:spMkLst>
            <pc:docMk/>
            <pc:sldMk cId="3577015303" sldId="297"/>
            <ac:spMk id="5" creationId="{9068E51D-D30C-4507-BF53-E36A5FF7F369}"/>
          </ac:spMkLst>
        </pc:spChg>
      </pc:sldChg>
      <pc:sldChg chg="modSp add mod ord">
        <pc:chgData name="মোঃ ওবায়দুর রহমান" userId="dd307b0c0afaca1f" providerId="LiveId" clId="{46F8ADA2-DBC8-447E-92AE-64390A0E4A74}" dt="2022-02-27T05:07:12.324" v="2304" actId="1076"/>
        <pc:sldMkLst>
          <pc:docMk/>
          <pc:sldMk cId="3748667517" sldId="298"/>
        </pc:sldMkLst>
        <pc:spChg chg="mod">
          <ac:chgData name="মোঃ ওবায়দুর রহমান" userId="dd307b0c0afaca1f" providerId="LiveId" clId="{46F8ADA2-DBC8-447E-92AE-64390A0E4A74}" dt="2022-02-27T05:07:10.849" v="2303" actId="20577"/>
          <ac:spMkLst>
            <pc:docMk/>
            <pc:sldMk cId="3748667517" sldId="298"/>
            <ac:spMk id="2" creationId="{DDF96C45-FA70-4DB0-A061-92027BEBDEA4}"/>
          </ac:spMkLst>
        </pc:spChg>
        <pc:spChg chg="mod">
          <ac:chgData name="মোঃ ওবায়দুর রহমান" userId="dd307b0c0afaca1f" providerId="LiveId" clId="{46F8ADA2-DBC8-447E-92AE-64390A0E4A74}" dt="2022-02-27T05:07:12.324" v="2304" actId="1076"/>
          <ac:spMkLst>
            <pc:docMk/>
            <pc:sldMk cId="3748667517" sldId="298"/>
            <ac:spMk id="12" creationId="{3C41C57D-DC6C-4EE5-9C07-F3F22638186B}"/>
          </ac:spMkLst>
        </pc:spChg>
      </pc:sldChg>
      <pc:sldChg chg="modSp add ord">
        <pc:chgData name="মোঃ ওবায়দুর রহমান" userId="dd307b0c0afaca1f" providerId="LiveId" clId="{46F8ADA2-DBC8-447E-92AE-64390A0E4A74}" dt="2022-02-26T06:03:12.376" v="926" actId="20577"/>
        <pc:sldMkLst>
          <pc:docMk/>
          <pc:sldMk cId="4174969098" sldId="310"/>
        </pc:sldMkLst>
        <pc:spChg chg="mod">
          <ac:chgData name="মোঃ ওবায়দুর রহমান" userId="dd307b0c0afaca1f" providerId="LiveId" clId="{46F8ADA2-DBC8-447E-92AE-64390A0E4A74}" dt="2022-02-26T06:02:49.533" v="902" actId="20577"/>
          <ac:spMkLst>
            <pc:docMk/>
            <pc:sldMk cId="4174969098" sldId="310"/>
            <ac:spMk id="2" creationId="{DD4D121A-E62F-4D47-98E3-D06B2775926A}"/>
          </ac:spMkLst>
        </pc:spChg>
        <pc:spChg chg="mod">
          <ac:chgData name="মোঃ ওবায়দুর রহমান" userId="dd307b0c0afaca1f" providerId="LiveId" clId="{46F8ADA2-DBC8-447E-92AE-64390A0E4A74}" dt="2022-02-26T06:03:01.441" v="915" actId="20577"/>
          <ac:spMkLst>
            <pc:docMk/>
            <pc:sldMk cId="4174969098" sldId="310"/>
            <ac:spMk id="51" creationId="{C792DF1C-0BF0-4AFD-BC30-E5B2DDFF9CA8}"/>
          </ac:spMkLst>
        </pc:spChg>
        <pc:spChg chg="mod">
          <ac:chgData name="মোঃ ওবায়দুর রহমান" userId="dd307b0c0afaca1f" providerId="LiveId" clId="{46F8ADA2-DBC8-447E-92AE-64390A0E4A74}" dt="2022-02-26T06:03:12.376" v="926" actId="20577"/>
          <ac:spMkLst>
            <pc:docMk/>
            <pc:sldMk cId="4174969098" sldId="310"/>
            <ac:spMk id="52" creationId="{A210CFB9-1889-4DB3-B8DF-F3B6BC53D3BC}"/>
          </ac:spMkLst>
        </pc:spChg>
      </pc:sldChg>
      <pc:sldChg chg="modSp add del mod ord">
        <pc:chgData name="মোঃ ওবায়দুর রহমান" userId="dd307b0c0afaca1f" providerId="LiveId" clId="{46F8ADA2-DBC8-447E-92AE-64390A0E4A74}" dt="2022-02-27T05:04:43.271" v="2298"/>
        <pc:sldMkLst>
          <pc:docMk/>
          <pc:sldMk cId="1882264948" sldId="312"/>
        </pc:sldMkLst>
        <pc:spChg chg="mod">
          <ac:chgData name="মোঃ ওবায়দুর রহমান" userId="dd307b0c0afaca1f" providerId="LiveId" clId="{46F8ADA2-DBC8-447E-92AE-64390A0E4A74}" dt="2022-02-22T15:51:24.261" v="443" actId="1038"/>
          <ac:spMkLst>
            <pc:docMk/>
            <pc:sldMk cId="1882264948" sldId="312"/>
            <ac:spMk id="14" creationId="{6A191B5F-BE10-4867-AE4E-B5C7419BD605}"/>
          </ac:spMkLst>
        </pc:spChg>
        <pc:spChg chg="mod">
          <ac:chgData name="মোঃ ওবায়দুর রহমান" userId="dd307b0c0afaca1f" providerId="LiveId" clId="{46F8ADA2-DBC8-447E-92AE-64390A0E4A74}" dt="2022-02-22T15:52:06.892" v="454" actId="1036"/>
          <ac:spMkLst>
            <pc:docMk/>
            <pc:sldMk cId="1882264948" sldId="312"/>
            <ac:spMk id="15" creationId="{6D1BDE5D-B501-4D39-BA0C-74E65B262C09}"/>
          </ac:spMkLst>
        </pc:spChg>
        <pc:spChg chg="mod">
          <ac:chgData name="মোঃ ওবায়দুর রহমান" userId="dd307b0c0afaca1f" providerId="LiveId" clId="{46F8ADA2-DBC8-447E-92AE-64390A0E4A74}" dt="2022-02-22T15:52:27.059" v="462" actId="1036"/>
          <ac:spMkLst>
            <pc:docMk/>
            <pc:sldMk cId="1882264948" sldId="312"/>
            <ac:spMk id="17" creationId="{BD853958-2485-4000-A441-ADDDAF059648}"/>
          </ac:spMkLst>
        </pc:spChg>
        <pc:spChg chg="mod">
          <ac:chgData name="মোঃ ওবায়দুর রহমান" userId="dd307b0c0afaca1f" providerId="LiveId" clId="{46F8ADA2-DBC8-447E-92AE-64390A0E4A74}" dt="2022-02-22T15:46:58.400" v="392" actId="14100"/>
          <ac:spMkLst>
            <pc:docMk/>
            <pc:sldMk cId="1882264948" sldId="312"/>
            <ac:spMk id="19" creationId="{1E2F39E2-66DA-405B-A98C-5C6C08E7B189}"/>
          </ac:spMkLst>
        </pc:spChg>
        <pc:grpChg chg="mod">
          <ac:chgData name="মোঃ ওবায়দুর রহমান" userId="dd307b0c0afaca1f" providerId="LiveId" clId="{46F8ADA2-DBC8-447E-92AE-64390A0E4A74}" dt="2022-02-22T15:49:12.447" v="407" actId="1037"/>
          <ac:grpSpMkLst>
            <pc:docMk/>
            <pc:sldMk cId="1882264948" sldId="312"/>
            <ac:grpSpMk id="12" creationId="{8865ACB9-5232-4D4A-9005-49FE95D42D87}"/>
          </ac:grpSpMkLst>
        </pc:grpChg>
        <pc:grpChg chg="mod">
          <ac:chgData name="মোঃ ওবায়দুর রহমান" userId="dd307b0c0afaca1f" providerId="LiveId" clId="{46F8ADA2-DBC8-447E-92AE-64390A0E4A74}" dt="2022-02-22T15:49:24.694" v="414" actId="1037"/>
          <ac:grpSpMkLst>
            <pc:docMk/>
            <pc:sldMk cId="1882264948" sldId="312"/>
            <ac:grpSpMk id="13" creationId="{6419E128-C269-4958-98A3-3E701231E391}"/>
          </ac:grpSpMkLst>
        </pc:grpChg>
        <pc:grpChg chg="mod">
          <ac:chgData name="মোঃ ওবায়দুর রহমান" userId="dd307b0c0afaca1f" providerId="LiveId" clId="{46F8ADA2-DBC8-447E-92AE-64390A0E4A74}" dt="2022-02-22T15:46:22.111" v="391" actId="14100"/>
          <ac:grpSpMkLst>
            <pc:docMk/>
            <pc:sldMk cId="1882264948" sldId="312"/>
            <ac:grpSpMk id="18" creationId="{48CA4DF6-A83A-4CC7-BCDB-14779C5DDD79}"/>
          </ac:grpSpMkLst>
        </pc:grpChg>
        <pc:grpChg chg="mod">
          <ac:chgData name="মোঃ ওবায়দুর রহমান" userId="dd307b0c0afaca1f" providerId="LiveId" clId="{46F8ADA2-DBC8-447E-92AE-64390A0E4A74}" dt="2022-02-22T15:49:34.536" v="435" actId="1037"/>
          <ac:grpSpMkLst>
            <pc:docMk/>
            <pc:sldMk cId="1882264948" sldId="312"/>
            <ac:grpSpMk id="24" creationId="{2C952FE2-A049-4BD8-A956-91A2C34BF702}"/>
          </ac:grpSpMkLst>
        </pc:grpChg>
        <pc:picChg chg="mod">
          <ac:chgData name="মোঃ ওবায়দুর রহমান" userId="dd307b0c0afaca1f" providerId="LiveId" clId="{46F8ADA2-DBC8-447E-92AE-64390A0E4A74}" dt="2022-02-22T15:39:27.749" v="118" actId="1076"/>
          <ac:picMkLst>
            <pc:docMk/>
            <pc:sldMk cId="1882264948" sldId="312"/>
            <ac:picMk id="10" creationId="{EE27A28B-AD63-4FB6-86A1-702D59ACCAC1}"/>
          </ac:picMkLst>
        </pc:picChg>
        <pc:cxnChg chg="mod">
          <ac:chgData name="মোঃ ওবায়দুর রহমান" userId="dd307b0c0afaca1f" providerId="LiveId" clId="{46F8ADA2-DBC8-447E-92AE-64390A0E4A74}" dt="2022-02-22T15:38:42.696" v="111" actId="14100"/>
          <ac:cxnSpMkLst>
            <pc:docMk/>
            <pc:sldMk cId="1882264948" sldId="312"/>
            <ac:cxnSpMk id="5" creationId="{74B05176-5CAC-4C16-B408-C1933BAEC162}"/>
          </ac:cxnSpMkLst>
        </pc:cxnChg>
        <pc:cxnChg chg="mod">
          <ac:chgData name="মোঃ ওবায়দুর রহমান" userId="dd307b0c0afaca1f" providerId="LiveId" clId="{46F8ADA2-DBC8-447E-92AE-64390A0E4A74}" dt="2022-02-22T15:52:37.166" v="469" actId="1036"/>
          <ac:cxnSpMkLst>
            <pc:docMk/>
            <pc:sldMk cId="1882264948" sldId="312"/>
            <ac:cxnSpMk id="16" creationId="{FB3D0E09-5FE4-4B4C-843D-EC58ECF7CE2E}"/>
          </ac:cxnSpMkLst>
        </pc:cxnChg>
        <pc:cxnChg chg="mod">
          <ac:chgData name="মোঃ ওবায়দুর রহমান" userId="dd307b0c0afaca1f" providerId="LiveId" clId="{46F8ADA2-DBC8-447E-92AE-64390A0E4A74}" dt="2022-02-22T15:38:59.223" v="113" actId="14100"/>
          <ac:cxnSpMkLst>
            <pc:docMk/>
            <pc:sldMk cId="1882264948" sldId="312"/>
            <ac:cxnSpMk id="21" creationId="{1B6EC8D3-793A-4813-8BED-6F1147F121D1}"/>
          </ac:cxnSpMkLst>
        </pc:cxnChg>
        <pc:cxnChg chg="mod">
          <ac:chgData name="মোঃ ওবায়দুর রহমান" userId="dd307b0c0afaca1f" providerId="LiveId" clId="{46F8ADA2-DBC8-447E-92AE-64390A0E4A74}" dt="2022-02-22T15:50:25.274" v="436" actId="14100"/>
          <ac:cxnSpMkLst>
            <pc:docMk/>
            <pc:sldMk cId="1882264948" sldId="312"/>
            <ac:cxnSpMk id="27" creationId="{DE001920-4BB2-4D99-9FD2-B967759DA433}"/>
          </ac:cxnSpMkLst>
        </pc:cxnChg>
      </pc:sldChg>
      <pc:sldChg chg="add ord">
        <pc:chgData name="মোঃ ওবায়দুর রহমান" userId="dd307b0c0afaca1f" providerId="LiveId" clId="{46F8ADA2-DBC8-447E-92AE-64390A0E4A74}" dt="2022-02-22T15:59:40.662" v="473"/>
        <pc:sldMkLst>
          <pc:docMk/>
          <pc:sldMk cId="1148555537" sldId="313"/>
        </pc:sldMkLst>
      </pc:sldChg>
      <pc:sldChg chg="addSp delSp modSp add mod modAnim">
        <pc:chgData name="মোঃ ওবায়দুর রহমান" userId="dd307b0c0afaca1f" providerId="LiveId" clId="{46F8ADA2-DBC8-447E-92AE-64390A0E4A74}" dt="2022-02-26T04:24:15.902" v="736" actId="20577"/>
        <pc:sldMkLst>
          <pc:docMk/>
          <pc:sldMk cId="1467981233" sldId="314"/>
        </pc:sldMkLst>
        <pc:spChg chg="del">
          <ac:chgData name="মোঃ ওবায়দুর রহমান" userId="dd307b0c0afaca1f" providerId="LiveId" clId="{46F8ADA2-DBC8-447E-92AE-64390A0E4A74}" dt="2022-02-25T04:13:37.623" v="643" actId="21"/>
          <ac:spMkLst>
            <pc:docMk/>
            <pc:sldMk cId="1467981233" sldId="314"/>
            <ac:spMk id="3" creationId="{D351799A-8A65-473F-8A62-D174A810D408}"/>
          </ac:spMkLst>
        </pc:spChg>
        <pc:spChg chg="add mod">
          <ac:chgData name="মোঃ ওবায়দুর রহমান" userId="dd307b0c0afaca1f" providerId="LiveId" clId="{46F8ADA2-DBC8-447E-92AE-64390A0E4A74}" dt="2022-02-26T04:24:03.310" v="722" actId="20577"/>
          <ac:spMkLst>
            <pc:docMk/>
            <pc:sldMk cId="1467981233" sldId="314"/>
            <ac:spMk id="7" creationId="{BCDF46CA-8EAD-451A-A927-2F902C590B1A}"/>
          </ac:spMkLst>
        </pc:spChg>
        <pc:spChg chg="add mod">
          <ac:chgData name="মোঃ ওবায়দুর রহমান" userId="dd307b0c0afaca1f" providerId="LiveId" clId="{46F8ADA2-DBC8-447E-92AE-64390A0E4A74}" dt="2022-02-25T04:18:16.955" v="688" actId="1076"/>
          <ac:spMkLst>
            <pc:docMk/>
            <pc:sldMk cId="1467981233" sldId="314"/>
            <ac:spMk id="8" creationId="{43B170F3-DD78-4EF9-9A01-E34CB5D3EE41}"/>
          </ac:spMkLst>
        </pc:spChg>
        <pc:spChg chg="add mod">
          <ac:chgData name="মোঃ ওবায়দুর রহমান" userId="dd307b0c0afaca1f" providerId="LiveId" clId="{46F8ADA2-DBC8-447E-92AE-64390A0E4A74}" dt="2022-02-25T04:22:07.786" v="702"/>
          <ac:spMkLst>
            <pc:docMk/>
            <pc:sldMk cId="1467981233" sldId="314"/>
            <ac:spMk id="11" creationId="{E3CED868-F6AC-428C-ACE9-6395490D2100}"/>
          </ac:spMkLst>
        </pc:spChg>
        <pc:spChg chg="add mod">
          <ac:chgData name="মোঃ ওবায়দুর রহমান" userId="dd307b0c0afaca1f" providerId="LiveId" clId="{46F8ADA2-DBC8-447E-92AE-64390A0E4A74}" dt="2022-02-26T04:24:15.902" v="736" actId="20577"/>
          <ac:spMkLst>
            <pc:docMk/>
            <pc:sldMk cId="1467981233" sldId="314"/>
            <ac:spMk id="12" creationId="{79FCE916-7BE7-406B-8E89-ED5849B434E2}"/>
          </ac:spMkLst>
        </pc:spChg>
        <pc:picChg chg="del">
          <ac:chgData name="মোঃ ওবায়দুর রহমান" userId="dd307b0c0afaca1f" providerId="LiveId" clId="{46F8ADA2-DBC8-447E-92AE-64390A0E4A74}" dt="2022-02-25T04:13:37.623" v="643" actId="21"/>
          <ac:picMkLst>
            <pc:docMk/>
            <pc:sldMk cId="1467981233" sldId="314"/>
            <ac:picMk id="5" creationId="{03195E78-4BDC-479D-B9C8-4CACC534F595}"/>
          </ac:picMkLst>
        </pc:picChg>
        <pc:picChg chg="del">
          <ac:chgData name="মোঃ ওবায়দুর রহমান" userId="dd307b0c0afaca1f" providerId="LiveId" clId="{46F8ADA2-DBC8-447E-92AE-64390A0E4A74}" dt="2022-02-25T04:13:37.623" v="643" actId="21"/>
          <ac:picMkLst>
            <pc:docMk/>
            <pc:sldMk cId="1467981233" sldId="314"/>
            <ac:picMk id="6" creationId="{42B25023-8EF9-4A0C-B9CA-71D9335E2749}"/>
          </ac:picMkLst>
        </pc:picChg>
        <pc:picChg chg="del">
          <ac:chgData name="মোঃ ওবায়দুর রহমান" userId="dd307b0c0afaca1f" providerId="LiveId" clId="{46F8ADA2-DBC8-447E-92AE-64390A0E4A74}" dt="2022-02-25T04:13:37.623" v="643" actId="21"/>
          <ac:picMkLst>
            <pc:docMk/>
            <pc:sldMk cId="1467981233" sldId="314"/>
            <ac:picMk id="7" creationId="{9AF7E693-CAF5-4EFB-B12F-E7C00A8BADC7}"/>
          </ac:picMkLst>
        </pc:picChg>
        <pc:picChg chg="add mod">
          <ac:chgData name="মোঃ ওবায়দুর রহমান" userId="dd307b0c0afaca1f" providerId="LiveId" clId="{46F8ADA2-DBC8-447E-92AE-64390A0E4A74}" dt="2022-02-25T04:20:11.817" v="697" actId="1076"/>
          <ac:picMkLst>
            <pc:docMk/>
            <pc:sldMk cId="1467981233" sldId="314"/>
            <ac:picMk id="9" creationId="{F8F5C688-0D37-4D8F-86B1-1F6437AE7C0F}"/>
          </ac:picMkLst>
        </pc:picChg>
        <pc:picChg chg="add mod">
          <ac:chgData name="মোঃ ওবায়দুর রহমান" userId="dd307b0c0afaca1f" providerId="LiveId" clId="{46F8ADA2-DBC8-447E-92AE-64390A0E4A74}" dt="2022-02-25T04:20:01.020" v="694" actId="1076"/>
          <ac:picMkLst>
            <pc:docMk/>
            <pc:sldMk cId="1467981233" sldId="314"/>
            <ac:picMk id="10" creationId="{F76B0A0B-56C4-4CDD-852C-172B07232E87}"/>
          </ac:picMkLst>
        </pc:picChg>
      </pc:sldChg>
      <pc:sldChg chg="addSp modSp add mod modAnim">
        <pc:chgData name="মোঃ ওবায়দুর রহমান" userId="dd307b0c0afaca1f" providerId="LiveId" clId="{46F8ADA2-DBC8-447E-92AE-64390A0E4A74}" dt="2022-02-27T04:44:07.504" v="2115" actId="14100"/>
        <pc:sldMkLst>
          <pc:docMk/>
          <pc:sldMk cId="1700212554" sldId="315"/>
        </pc:sldMkLst>
        <pc:spChg chg="add mod">
          <ac:chgData name="মোঃ ওবায়দুর রহমান" userId="dd307b0c0afaca1f" providerId="LiveId" clId="{46F8ADA2-DBC8-447E-92AE-64390A0E4A74}" dt="2022-02-26T04:25:47.286" v="738" actId="1076"/>
          <ac:spMkLst>
            <pc:docMk/>
            <pc:sldMk cId="1700212554" sldId="315"/>
            <ac:spMk id="3" creationId="{9392655B-31D9-4D73-8097-3F5B05FE839E}"/>
          </ac:spMkLst>
        </pc:spChg>
        <pc:spChg chg="add mod">
          <ac:chgData name="মোঃ ওবায়দুর রহমান" userId="dd307b0c0afaca1f" providerId="LiveId" clId="{46F8ADA2-DBC8-447E-92AE-64390A0E4A74}" dt="2022-02-26T04:50:21.483" v="768" actId="1076"/>
          <ac:spMkLst>
            <pc:docMk/>
            <pc:sldMk cId="1700212554" sldId="315"/>
            <ac:spMk id="8" creationId="{35E155D1-F813-47F6-A8A5-52B6B223CE2A}"/>
          </ac:spMkLst>
        </pc:spChg>
        <pc:spChg chg="add mod">
          <ac:chgData name="মোঃ ওবায়দুর রহমান" userId="dd307b0c0afaca1f" providerId="LiveId" clId="{46F8ADA2-DBC8-447E-92AE-64390A0E4A74}" dt="2022-02-26T04:51:04.834" v="786" actId="1076"/>
          <ac:spMkLst>
            <pc:docMk/>
            <pc:sldMk cId="1700212554" sldId="315"/>
            <ac:spMk id="9" creationId="{B9EA0622-0DA1-4F8E-8D14-91DF1FCC36C8}"/>
          </ac:spMkLst>
        </pc:spChg>
        <pc:spChg chg="add mod">
          <ac:chgData name="মোঃ ওবায়দুর রহমান" userId="dd307b0c0afaca1f" providerId="LiveId" clId="{46F8ADA2-DBC8-447E-92AE-64390A0E4A74}" dt="2022-02-26T04:52:23.658" v="809" actId="1076"/>
          <ac:spMkLst>
            <pc:docMk/>
            <pc:sldMk cId="1700212554" sldId="315"/>
            <ac:spMk id="10" creationId="{8D03D595-D36A-4861-BE96-47E42A2DD951}"/>
          </ac:spMkLst>
        </pc:spChg>
        <pc:spChg chg="add mod">
          <ac:chgData name="মোঃ ওবায়দুর রহমান" userId="dd307b0c0afaca1f" providerId="LiveId" clId="{46F8ADA2-DBC8-447E-92AE-64390A0E4A74}" dt="2022-02-26T04:52:51.569" v="828" actId="1076"/>
          <ac:spMkLst>
            <pc:docMk/>
            <pc:sldMk cId="1700212554" sldId="315"/>
            <ac:spMk id="11" creationId="{A752BF9D-DDCB-48B8-B704-E2C22382EB7D}"/>
          </ac:spMkLst>
        </pc:spChg>
        <pc:picChg chg="add mod">
          <ac:chgData name="মোঃ ওবায়দুর রহমান" userId="dd307b0c0afaca1f" providerId="LiveId" clId="{46F8ADA2-DBC8-447E-92AE-64390A0E4A74}" dt="2022-02-27T04:44:07.504" v="2115" actId="14100"/>
          <ac:picMkLst>
            <pc:docMk/>
            <pc:sldMk cId="1700212554" sldId="315"/>
            <ac:picMk id="5" creationId="{66ED0FF5-9900-4DA5-A30D-4BCA534587B4}"/>
          </ac:picMkLst>
        </pc:picChg>
        <pc:picChg chg="add mod">
          <ac:chgData name="মোঃ ওবায়দুর রহমান" userId="dd307b0c0afaca1f" providerId="LiveId" clId="{46F8ADA2-DBC8-447E-92AE-64390A0E4A74}" dt="2022-02-26T04:50:13.655" v="766" actId="1076"/>
          <ac:picMkLst>
            <pc:docMk/>
            <pc:sldMk cId="1700212554" sldId="315"/>
            <ac:picMk id="6" creationId="{6EB250F2-50F3-4877-ACA1-BD04F620E820}"/>
          </ac:picMkLst>
        </pc:picChg>
        <pc:picChg chg="add mod">
          <ac:chgData name="মোঃ ওবায়দুর রহমান" userId="dd307b0c0afaca1f" providerId="LiveId" clId="{46F8ADA2-DBC8-447E-92AE-64390A0E4A74}" dt="2022-02-26T04:50:17.498" v="767" actId="1076"/>
          <ac:picMkLst>
            <pc:docMk/>
            <pc:sldMk cId="1700212554" sldId="315"/>
            <ac:picMk id="7" creationId="{D083E2B9-B0D7-4393-B475-10026F98BE3D}"/>
          </ac:picMkLst>
        </pc:picChg>
      </pc:sldChg>
      <pc:sldChg chg="addSp delSp modSp add mod delAnim modAnim">
        <pc:chgData name="মোঃ ওবায়দুর রহমান" userId="dd307b0c0afaca1f" providerId="LiveId" clId="{46F8ADA2-DBC8-447E-92AE-64390A0E4A74}" dt="2022-02-26T06:29:20.330" v="1245" actId="1076"/>
        <pc:sldMkLst>
          <pc:docMk/>
          <pc:sldMk cId="1024531541" sldId="316"/>
        </pc:sldMkLst>
        <pc:spChg chg="add del mod">
          <ac:chgData name="মোঃ ওবায়দুর রহমান" userId="dd307b0c0afaca1f" providerId="LiveId" clId="{46F8ADA2-DBC8-447E-92AE-64390A0E4A74}" dt="2022-02-26T05:43:06.015" v="868" actId="21"/>
          <ac:spMkLst>
            <pc:docMk/>
            <pc:sldMk cId="1024531541" sldId="316"/>
            <ac:spMk id="3" creationId="{13CC06B0-B643-4B84-8A75-82EEC18509A1}"/>
          </ac:spMkLst>
        </pc:spChg>
        <pc:spChg chg="add mod">
          <ac:chgData name="মোঃ ওবায়দুর রহমান" userId="dd307b0c0afaca1f" providerId="LiveId" clId="{46F8ADA2-DBC8-447E-92AE-64390A0E4A74}" dt="2022-02-26T06:29:12.249" v="1244" actId="20577"/>
          <ac:spMkLst>
            <pc:docMk/>
            <pc:sldMk cId="1024531541" sldId="316"/>
            <ac:spMk id="6" creationId="{3815F96C-DF41-4719-80C3-FFEDFEFF7BFE}"/>
          </ac:spMkLst>
        </pc:spChg>
        <pc:spChg chg="add mod">
          <ac:chgData name="মোঃ ওবায়দুর রহমান" userId="dd307b0c0afaca1f" providerId="LiveId" clId="{46F8ADA2-DBC8-447E-92AE-64390A0E4A74}" dt="2022-02-26T06:29:20.330" v="1245" actId="1076"/>
          <ac:spMkLst>
            <pc:docMk/>
            <pc:sldMk cId="1024531541" sldId="316"/>
            <ac:spMk id="7" creationId="{B391BF1C-31FB-470A-9B59-57A042290501}"/>
          </ac:spMkLst>
        </pc:spChg>
        <pc:picChg chg="add del mod">
          <ac:chgData name="মোঃ ওবায়দুর রহমান" userId="dd307b0c0afaca1f" providerId="LiveId" clId="{46F8ADA2-DBC8-447E-92AE-64390A0E4A74}" dt="2022-02-26T05:41:10.481" v="859" actId="478"/>
          <ac:picMkLst>
            <pc:docMk/>
            <pc:sldMk cId="1024531541" sldId="316"/>
            <ac:picMk id="5" creationId="{76675C5F-0BEB-4465-92DC-835062595460}"/>
          </ac:picMkLst>
        </pc:picChg>
        <pc:picChg chg="add mod">
          <ac:chgData name="মোঃ ওবায়দুর রহমান" userId="dd307b0c0afaca1f" providerId="LiveId" clId="{46F8ADA2-DBC8-447E-92AE-64390A0E4A74}" dt="2022-02-26T06:26:23.514" v="1224" actId="1076"/>
          <ac:picMkLst>
            <pc:docMk/>
            <pc:sldMk cId="1024531541" sldId="316"/>
            <ac:picMk id="8" creationId="{392A2CD7-1A14-48EB-8F57-A8AD53D91A2E}"/>
          </ac:picMkLst>
        </pc:picChg>
        <pc:picChg chg="add del mod">
          <ac:chgData name="মোঃ ওবায়দুর রহমান" userId="dd307b0c0afaca1f" providerId="LiveId" clId="{46F8ADA2-DBC8-447E-92AE-64390A0E4A74}" dt="2022-02-26T06:25:44.013" v="1214" actId="478"/>
          <ac:picMkLst>
            <pc:docMk/>
            <pc:sldMk cId="1024531541" sldId="316"/>
            <ac:picMk id="1026" creationId="{84C317F5-93DB-4462-A59D-7B58F206A78A}"/>
          </ac:picMkLst>
        </pc:picChg>
      </pc:sldChg>
      <pc:sldChg chg="addSp modSp add mod modAnim">
        <pc:chgData name="মোঃ ওবায়দুর রহমান" userId="dd307b0c0afaca1f" providerId="LiveId" clId="{46F8ADA2-DBC8-447E-92AE-64390A0E4A74}" dt="2022-02-26T05:22:16.865" v="840"/>
        <pc:sldMkLst>
          <pc:docMk/>
          <pc:sldMk cId="394247025" sldId="317"/>
        </pc:sldMkLst>
        <pc:spChg chg="add mod">
          <ac:chgData name="মোঃ ওবায়দুর রহমান" userId="dd307b0c0afaca1f" providerId="LiveId" clId="{46F8ADA2-DBC8-447E-92AE-64390A0E4A74}" dt="2022-02-26T05:20:33.012" v="829"/>
          <ac:spMkLst>
            <pc:docMk/>
            <pc:sldMk cId="394247025" sldId="317"/>
            <ac:spMk id="3" creationId="{8CB4C780-188E-4ED4-8AF4-F2A9427A65C2}"/>
          </ac:spMkLst>
        </pc:spChg>
        <pc:picChg chg="add mod">
          <ac:chgData name="মোঃ ওবায়দুর রহমান" userId="dd307b0c0afaca1f" providerId="LiveId" clId="{46F8ADA2-DBC8-447E-92AE-64390A0E4A74}" dt="2022-02-26T05:21:42.484" v="839" actId="1076"/>
          <ac:picMkLst>
            <pc:docMk/>
            <pc:sldMk cId="394247025" sldId="317"/>
            <ac:picMk id="2" creationId="{77AF4335-1350-477F-A083-C7AD6A7F0C7D}"/>
          </ac:picMkLst>
        </pc:picChg>
      </pc:sldChg>
      <pc:sldChg chg="add del">
        <pc:chgData name="মোঃ ওবায়দুর রহমান" userId="dd307b0c0afaca1f" providerId="LiveId" clId="{46F8ADA2-DBC8-447E-92AE-64390A0E4A74}" dt="2022-02-27T11:26:26.253" v="2661" actId="2696"/>
        <pc:sldMkLst>
          <pc:docMk/>
          <pc:sldMk cId="1744237258" sldId="318"/>
        </pc:sldMkLst>
      </pc:sldChg>
      <pc:sldChg chg="add del">
        <pc:chgData name="মোঃ ওবায়দুর রহমান" userId="dd307b0c0afaca1f" providerId="LiveId" clId="{46F8ADA2-DBC8-447E-92AE-64390A0E4A74}" dt="2022-02-27T04:33:11.045" v="1971" actId="2696"/>
        <pc:sldMkLst>
          <pc:docMk/>
          <pc:sldMk cId="2880807472" sldId="319"/>
        </pc:sldMkLst>
      </pc:sldChg>
      <pc:sldChg chg="addSp modSp add mod ord modAnim">
        <pc:chgData name="মোঃ ওবায়দুর রহমান" userId="dd307b0c0afaca1f" providerId="LiveId" clId="{46F8ADA2-DBC8-447E-92AE-64390A0E4A74}" dt="2022-02-27T04:51:11.744" v="2172"/>
        <pc:sldMkLst>
          <pc:docMk/>
          <pc:sldMk cId="2203606319" sldId="320"/>
        </pc:sldMkLst>
        <pc:spChg chg="add mod">
          <ac:chgData name="মোঃ ওবায়দুর রহমান" userId="dd307b0c0afaca1f" providerId="LiveId" clId="{46F8ADA2-DBC8-447E-92AE-64390A0E4A74}" dt="2022-02-27T04:37:47.665" v="2004" actId="1076"/>
          <ac:spMkLst>
            <pc:docMk/>
            <pc:sldMk cId="2203606319" sldId="320"/>
            <ac:spMk id="3" creationId="{3BE6DE36-5728-475D-B371-C0112F75C63D}"/>
          </ac:spMkLst>
        </pc:spChg>
        <pc:spChg chg="add mod">
          <ac:chgData name="মোঃ ওবায়দুর রহমান" userId="dd307b0c0afaca1f" providerId="LiveId" clId="{46F8ADA2-DBC8-447E-92AE-64390A0E4A74}" dt="2022-02-27T04:40:42.301" v="2032" actId="207"/>
          <ac:spMkLst>
            <pc:docMk/>
            <pc:sldMk cId="2203606319" sldId="320"/>
            <ac:spMk id="9" creationId="{6BB89C23-FFE2-48B2-88A8-858FFB2E44E8}"/>
          </ac:spMkLst>
        </pc:spChg>
        <pc:spChg chg="add mod">
          <ac:chgData name="মোঃ ওবায়দুর রহমান" userId="dd307b0c0afaca1f" providerId="LiveId" clId="{46F8ADA2-DBC8-447E-92AE-64390A0E4A74}" dt="2022-02-27T04:41:21.791" v="2062" actId="20577"/>
          <ac:spMkLst>
            <pc:docMk/>
            <pc:sldMk cId="2203606319" sldId="320"/>
            <ac:spMk id="10" creationId="{4F9BAEFB-9D1B-49C7-BAE1-84BC3FAF842A}"/>
          </ac:spMkLst>
        </pc:spChg>
        <pc:spChg chg="add mod">
          <ac:chgData name="মোঃ ওবায়দুর রহমান" userId="dd307b0c0afaca1f" providerId="LiveId" clId="{46F8ADA2-DBC8-447E-92AE-64390A0E4A74}" dt="2022-02-27T04:41:48.308" v="2076" actId="14100"/>
          <ac:spMkLst>
            <pc:docMk/>
            <pc:sldMk cId="2203606319" sldId="320"/>
            <ac:spMk id="11" creationId="{A2458511-29B4-4CD6-972A-9DB9A354D353}"/>
          </ac:spMkLst>
        </pc:spChg>
        <pc:spChg chg="add mod">
          <ac:chgData name="মোঃ ওবায়দুর রহমান" userId="dd307b0c0afaca1f" providerId="LiveId" clId="{46F8ADA2-DBC8-447E-92AE-64390A0E4A74}" dt="2022-02-27T04:42:23.983" v="2092" actId="20577"/>
          <ac:spMkLst>
            <pc:docMk/>
            <pc:sldMk cId="2203606319" sldId="320"/>
            <ac:spMk id="12" creationId="{0E0AB5DA-D5E7-4052-9051-0001D4B22BF2}"/>
          </ac:spMkLst>
        </pc:spChg>
        <pc:spChg chg="add mod">
          <ac:chgData name="মোঃ ওবায়দুর রহমান" userId="dd307b0c0afaca1f" providerId="LiveId" clId="{46F8ADA2-DBC8-447E-92AE-64390A0E4A74}" dt="2022-02-27T04:43:28.853" v="2114" actId="20577"/>
          <ac:spMkLst>
            <pc:docMk/>
            <pc:sldMk cId="2203606319" sldId="320"/>
            <ac:spMk id="14" creationId="{48109AD2-0064-4E7A-8F2D-238A24DD71AB}"/>
          </ac:spMkLst>
        </pc:spChg>
        <pc:spChg chg="add mod">
          <ac:chgData name="মোঃ ওবায়দুর রহমান" userId="dd307b0c0afaca1f" providerId="LiveId" clId="{46F8ADA2-DBC8-447E-92AE-64390A0E4A74}" dt="2022-02-27T04:44:50.852" v="2136" actId="20577"/>
          <ac:spMkLst>
            <pc:docMk/>
            <pc:sldMk cId="2203606319" sldId="320"/>
            <ac:spMk id="16" creationId="{CD2D4D5E-6950-4FF7-BB44-EA5BAE09170C}"/>
          </ac:spMkLst>
        </pc:spChg>
        <pc:picChg chg="add mod">
          <ac:chgData name="মোঃ ওবায়দুর রহমান" userId="dd307b0c0afaca1f" providerId="LiveId" clId="{46F8ADA2-DBC8-447E-92AE-64390A0E4A74}" dt="2022-02-27T04:38:01.328" v="2007" actId="1076"/>
          <ac:picMkLst>
            <pc:docMk/>
            <pc:sldMk cId="2203606319" sldId="320"/>
            <ac:picMk id="5" creationId="{4412E114-2835-4B60-8665-2DBA6EE60D0E}"/>
          </ac:picMkLst>
        </pc:picChg>
        <pc:picChg chg="add mod">
          <ac:chgData name="মোঃ ওবায়দুর রহমান" userId="dd307b0c0afaca1f" providerId="LiveId" clId="{46F8ADA2-DBC8-447E-92AE-64390A0E4A74}" dt="2022-02-27T04:38:20.080" v="2011" actId="14100"/>
          <ac:picMkLst>
            <pc:docMk/>
            <pc:sldMk cId="2203606319" sldId="320"/>
            <ac:picMk id="6" creationId="{52F9696C-3743-45BF-BB35-AA9C39E9723C}"/>
          </ac:picMkLst>
        </pc:picChg>
        <pc:picChg chg="add mod">
          <ac:chgData name="মোঃ ওবায়দুর রহমান" userId="dd307b0c0afaca1f" providerId="LiveId" clId="{46F8ADA2-DBC8-447E-92AE-64390A0E4A74}" dt="2022-02-27T04:38:34.300" v="2014" actId="1076"/>
          <ac:picMkLst>
            <pc:docMk/>
            <pc:sldMk cId="2203606319" sldId="320"/>
            <ac:picMk id="7" creationId="{180FAECF-1163-497E-9390-D5DAA07FF06F}"/>
          </ac:picMkLst>
        </pc:picChg>
        <pc:picChg chg="add mod">
          <ac:chgData name="মোঃ ওবায়দুর রহমান" userId="dd307b0c0afaca1f" providerId="LiveId" clId="{46F8ADA2-DBC8-447E-92AE-64390A0E4A74}" dt="2022-02-27T04:42:12.591" v="2079" actId="1076"/>
          <ac:picMkLst>
            <pc:docMk/>
            <pc:sldMk cId="2203606319" sldId="320"/>
            <ac:picMk id="8" creationId="{4C4F73E1-74A1-4951-A1C7-DCF184AD22DF}"/>
          </ac:picMkLst>
        </pc:picChg>
        <pc:picChg chg="add mod">
          <ac:chgData name="মোঃ ওবায়দুর রহমান" userId="dd307b0c0afaca1f" providerId="LiveId" clId="{46F8ADA2-DBC8-447E-92AE-64390A0E4A74}" dt="2022-02-27T04:42:55.533" v="2096" actId="1076"/>
          <ac:picMkLst>
            <pc:docMk/>
            <pc:sldMk cId="2203606319" sldId="320"/>
            <ac:picMk id="13" creationId="{E880AF38-0206-465A-96A8-0F5E3AB48203}"/>
          </ac:picMkLst>
        </pc:picChg>
        <pc:picChg chg="add mod">
          <ac:chgData name="মোঃ ওবায়দুর রহমান" userId="dd307b0c0afaca1f" providerId="LiveId" clId="{46F8ADA2-DBC8-447E-92AE-64390A0E4A74}" dt="2022-02-27T04:44:30.520" v="2119" actId="1076"/>
          <ac:picMkLst>
            <pc:docMk/>
            <pc:sldMk cId="2203606319" sldId="320"/>
            <ac:picMk id="15" creationId="{438B252D-F674-463A-A423-614B84F96372}"/>
          </ac:picMkLst>
        </pc:picChg>
      </pc:sldChg>
      <pc:sldChg chg="addSp delSp modSp add mod modAnim">
        <pc:chgData name="মোঃ ওবায়দুর রহমান" userId="dd307b0c0afaca1f" providerId="LiveId" clId="{46F8ADA2-DBC8-447E-92AE-64390A0E4A74}" dt="2022-02-27T06:12:42.003" v="2660"/>
        <pc:sldMkLst>
          <pc:docMk/>
          <pc:sldMk cId="2726632221" sldId="321"/>
        </pc:sldMkLst>
        <pc:spChg chg="add mod">
          <ac:chgData name="মোঃ ওবায়দুর রহমান" userId="dd307b0c0afaca1f" providerId="LiveId" clId="{46F8ADA2-DBC8-447E-92AE-64390A0E4A74}" dt="2022-02-27T06:09:54.631" v="2632" actId="207"/>
          <ac:spMkLst>
            <pc:docMk/>
            <pc:sldMk cId="2726632221" sldId="321"/>
            <ac:spMk id="5" creationId="{1C68B09D-455B-4FFA-AE73-5FD3DD60CCD3}"/>
          </ac:spMkLst>
        </pc:spChg>
        <pc:spChg chg="add del mod">
          <ac:chgData name="মোঃ ওবায়দুর রহমান" userId="dd307b0c0afaca1f" providerId="LiveId" clId="{46F8ADA2-DBC8-447E-92AE-64390A0E4A74}" dt="2022-02-27T06:11:01.934" v="2636" actId="21"/>
          <ac:spMkLst>
            <pc:docMk/>
            <pc:sldMk cId="2726632221" sldId="321"/>
            <ac:spMk id="6" creationId="{3EAF3467-5590-4553-B9C8-717360485A4A}"/>
          </ac:spMkLst>
        </pc:spChg>
        <pc:spChg chg="add mod">
          <ac:chgData name="মোঃ ওবায়দুর রহমান" userId="dd307b0c0afaca1f" providerId="LiveId" clId="{46F8ADA2-DBC8-447E-92AE-64390A0E4A74}" dt="2022-02-27T06:12:07.951" v="2656" actId="1076"/>
          <ac:spMkLst>
            <pc:docMk/>
            <pc:sldMk cId="2726632221" sldId="321"/>
            <ac:spMk id="7" creationId="{5B2BC5EC-188A-4943-9C27-110A32A13D48}"/>
          </ac:spMkLst>
        </pc:spChg>
        <pc:picChg chg="add mod">
          <ac:chgData name="মোঃ ওবায়দুর রহমান" userId="dd307b0c0afaca1f" providerId="LiveId" clId="{46F8ADA2-DBC8-447E-92AE-64390A0E4A74}" dt="2022-02-27T06:11:21.071" v="2640" actId="1076"/>
          <ac:picMkLst>
            <pc:docMk/>
            <pc:sldMk cId="2726632221" sldId="321"/>
            <ac:picMk id="3" creationId="{B55F72DF-C0DC-4A04-8184-A49308903B0C}"/>
          </ac:picMkLst>
        </pc:picChg>
      </pc:sldChg>
      <pc:sldChg chg="addSp modSp add mod modAnim">
        <pc:chgData name="মোঃ ওবায়দুর রহমান" userId="dd307b0c0afaca1f" providerId="LiveId" clId="{46F8ADA2-DBC8-447E-92AE-64390A0E4A74}" dt="2022-02-27T05:17:29.990" v="2515" actId="1076"/>
        <pc:sldMkLst>
          <pc:docMk/>
          <pc:sldMk cId="2112019449" sldId="322"/>
        </pc:sldMkLst>
        <pc:spChg chg="add mod">
          <ac:chgData name="মোঃ ওবায়দুর রহমান" userId="dd307b0c0afaca1f" providerId="LiveId" clId="{46F8ADA2-DBC8-447E-92AE-64390A0E4A74}" dt="2022-02-27T05:17:29.990" v="2515" actId="1076"/>
          <ac:spMkLst>
            <pc:docMk/>
            <pc:sldMk cId="2112019449" sldId="322"/>
            <ac:spMk id="5" creationId="{E4EB6A6E-AF44-490D-996B-20D1D1D83749}"/>
          </ac:spMkLst>
        </pc:spChg>
        <pc:spChg chg="add mod">
          <ac:chgData name="মোঃ ওবায়দুর রহমান" userId="dd307b0c0afaca1f" providerId="LiveId" clId="{46F8ADA2-DBC8-447E-92AE-64390A0E4A74}" dt="2022-02-27T05:17:24.047" v="2514" actId="1076"/>
          <ac:spMkLst>
            <pc:docMk/>
            <pc:sldMk cId="2112019449" sldId="322"/>
            <ac:spMk id="6" creationId="{0FD5B7F0-87C3-4731-BCBB-A747E7513C6B}"/>
          </ac:spMkLst>
        </pc:spChg>
        <pc:picChg chg="add mod">
          <ac:chgData name="মোঃ ওবায়দুর রহমান" userId="dd307b0c0afaca1f" providerId="LiveId" clId="{46F8ADA2-DBC8-447E-92AE-64390A0E4A74}" dt="2022-02-27T05:17:24.047" v="2514" actId="1076"/>
          <ac:picMkLst>
            <pc:docMk/>
            <pc:sldMk cId="2112019449" sldId="322"/>
            <ac:picMk id="3" creationId="{043A5ADF-F315-4229-9F7F-9C9036B79EE5}"/>
          </ac:picMkLst>
        </pc:picChg>
      </pc:sldChg>
      <pc:sldChg chg="addSp delSp modSp add mod ord modAnim">
        <pc:chgData name="মোঃ ওবায়দুর রহমান" userId="dd307b0c0afaca1f" providerId="LiveId" clId="{46F8ADA2-DBC8-447E-92AE-64390A0E4A74}" dt="2022-02-26T14:26:32.248" v="1817"/>
        <pc:sldMkLst>
          <pc:docMk/>
          <pc:sldMk cId="2312445543" sldId="323"/>
        </pc:sldMkLst>
        <pc:spChg chg="add mod">
          <ac:chgData name="মোঃ ওবায়দুর রহমান" userId="dd307b0c0afaca1f" providerId="LiveId" clId="{46F8ADA2-DBC8-447E-92AE-64390A0E4A74}" dt="2022-02-26T14:23:13.720" v="1796" actId="20577"/>
          <ac:spMkLst>
            <pc:docMk/>
            <pc:sldMk cId="2312445543" sldId="323"/>
            <ac:spMk id="5" creationId="{B390CF46-C49E-4B3A-B815-996DF2854844}"/>
          </ac:spMkLst>
        </pc:spChg>
        <pc:spChg chg="add mod">
          <ac:chgData name="মোঃ ওবায়দুর রহমান" userId="dd307b0c0afaca1f" providerId="LiveId" clId="{46F8ADA2-DBC8-447E-92AE-64390A0E4A74}" dt="2022-02-26T14:25:33.548" v="1814" actId="1076"/>
          <ac:spMkLst>
            <pc:docMk/>
            <pc:sldMk cId="2312445543" sldId="323"/>
            <ac:spMk id="6" creationId="{C8B35058-6DDF-4193-B382-990931745CF0}"/>
          </ac:spMkLst>
        </pc:spChg>
        <pc:spChg chg="add del mod">
          <ac:chgData name="মোঃ ওবায়দুর রহমান" userId="dd307b0c0afaca1f" providerId="LiveId" clId="{46F8ADA2-DBC8-447E-92AE-64390A0E4A74}" dt="2022-02-26T14:25:13.704" v="1812" actId="21"/>
          <ac:spMkLst>
            <pc:docMk/>
            <pc:sldMk cId="2312445543" sldId="323"/>
            <ac:spMk id="7" creationId="{722D8432-DF41-4239-8F2F-60F031B56572}"/>
          </ac:spMkLst>
        </pc:spChg>
        <pc:picChg chg="add mod">
          <ac:chgData name="মোঃ ওবায়দুর রহমান" userId="dd307b0c0afaca1f" providerId="LiveId" clId="{46F8ADA2-DBC8-447E-92AE-64390A0E4A74}" dt="2022-02-26T14:25:09.836" v="1811" actId="1076"/>
          <ac:picMkLst>
            <pc:docMk/>
            <pc:sldMk cId="2312445543" sldId="323"/>
            <ac:picMk id="3" creationId="{6436458D-4E91-4E4D-86A1-C0F38CA41656}"/>
          </ac:picMkLst>
        </pc:picChg>
      </pc:sldChg>
      <pc:sldChg chg="addSp modSp add mod modTransition modAnim">
        <pc:chgData name="মোঃ ওবায়দুর রহমান" userId="dd307b0c0afaca1f" providerId="LiveId" clId="{46F8ADA2-DBC8-447E-92AE-64390A0E4A74}" dt="2022-02-26T14:40:19.288" v="1970"/>
        <pc:sldMkLst>
          <pc:docMk/>
          <pc:sldMk cId="736347645" sldId="324"/>
        </pc:sldMkLst>
        <pc:spChg chg="add mod">
          <ac:chgData name="মোঃ ওবায়দুর রহমান" userId="dd307b0c0afaca1f" providerId="LiveId" clId="{46F8ADA2-DBC8-447E-92AE-64390A0E4A74}" dt="2022-02-26T14:34:45.923" v="1925" actId="14100"/>
          <ac:spMkLst>
            <pc:docMk/>
            <pc:sldMk cId="736347645" sldId="324"/>
            <ac:spMk id="5" creationId="{11AFE144-E64C-4E8A-9897-CE366074A27F}"/>
          </ac:spMkLst>
        </pc:spChg>
        <pc:spChg chg="add mod">
          <ac:chgData name="মোঃ ওবায়দুর রহমান" userId="dd307b0c0afaca1f" providerId="LiveId" clId="{46F8ADA2-DBC8-447E-92AE-64390A0E4A74}" dt="2022-02-26T14:37:29.157" v="1952" actId="1076"/>
          <ac:spMkLst>
            <pc:docMk/>
            <pc:sldMk cId="736347645" sldId="324"/>
            <ac:spMk id="6" creationId="{FA6EBF94-4A7E-4226-9D2A-A63A1835E410}"/>
          </ac:spMkLst>
        </pc:spChg>
        <pc:picChg chg="add mod">
          <ac:chgData name="মোঃ ওবায়দুর রহমান" userId="dd307b0c0afaca1f" providerId="LiveId" clId="{46F8ADA2-DBC8-447E-92AE-64390A0E4A74}" dt="2022-02-26T14:37:34.511" v="1954" actId="1076"/>
          <ac:picMkLst>
            <pc:docMk/>
            <pc:sldMk cId="736347645" sldId="324"/>
            <ac:picMk id="2050" creationId="{14F2CCE6-7C70-45E5-9535-FA8B3FCB330A}"/>
          </ac:picMkLst>
        </pc:picChg>
        <pc:picChg chg="add mod">
          <ac:chgData name="মোঃ ওবায়দুর রহমান" userId="dd307b0c0afaca1f" providerId="LiveId" clId="{46F8ADA2-DBC8-447E-92AE-64390A0E4A74}" dt="2022-02-26T14:38:33.293" v="1959" actId="14100"/>
          <ac:picMkLst>
            <pc:docMk/>
            <pc:sldMk cId="736347645" sldId="324"/>
            <ac:picMk id="2052" creationId="{9E8B406B-81DF-4ACA-BB10-1C56DF324F39}"/>
          </ac:picMkLst>
        </pc:picChg>
      </pc:sldChg>
      <pc:sldChg chg="addSp modSp add mod modAnim">
        <pc:chgData name="মোঃ ওবায়দুর রহমান" userId="dd307b0c0afaca1f" providerId="LiveId" clId="{46F8ADA2-DBC8-447E-92AE-64390A0E4A74}" dt="2022-02-26T14:08:33.104" v="1652"/>
        <pc:sldMkLst>
          <pc:docMk/>
          <pc:sldMk cId="3984953665" sldId="325"/>
        </pc:sldMkLst>
        <pc:spChg chg="add mod">
          <ac:chgData name="মোঃ ওবায়দুর রহমান" userId="dd307b0c0afaca1f" providerId="LiveId" clId="{46F8ADA2-DBC8-447E-92AE-64390A0E4A74}" dt="2022-02-26T14:05:10.353" v="1635" actId="20577"/>
          <ac:spMkLst>
            <pc:docMk/>
            <pc:sldMk cId="3984953665" sldId="325"/>
            <ac:spMk id="5" creationId="{D7D2D6A9-4E43-42D9-8807-D22C16767B8F}"/>
          </ac:spMkLst>
        </pc:spChg>
        <pc:spChg chg="add mod">
          <ac:chgData name="মোঃ ওবায়দুর রহমান" userId="dd307b0c0afaca1f" providerId="LiveId" clId="{46F8ADA2-DBC8-447E-92AE-64390A0E4A74}" dt="2022-02-26T14:07:37.317" v="1647" actId="404"/>
          <ac:spMkLst>
            <pc:docMk/>
            <pc:sldMk cId="3984953665" sldId="325"/>
            <ac:spMk id="6" creationId="{50042D47-C7E0-45A0-83EB-CA7D4F2ACEFE}"/>
          </ac:spMkLst>
        </pc:spChg>
        <pc:picChg chg="add mod">
          <ac:chgData name="মোঃ ওবায়দুর রহমান" userId="dd307b0c0afaca1f" providerId="LiveId" clId="{46F8ADA2-DBC8-447E-92AE-64390A0E4A74}" dt="2022-02-26T14:06:40.835" v="1639" actId="1076"/>
          <ac:picMkLst>
            <pc:docMk/>
            <pc:sldMk cId="3984953665" sldId="325"/>
            <ac:picMk id="1026" creationId="{810D1639-BACE-49C0-9212-F05D8AABD85A}"/>
          </ac:picMkLst>
        </pc:picChg>
      </pc:sldChg>
      <pc:sldChg chg="addSp delSp modSp add mod modAnim">
        <pc:chgData name="মোঃ ওবায়দুর রহমান" userId="dd307b0c0afaca1f" providerId="LiveId" clId="{46F8ADA2-DBC8-447E-92AE-64390A0E4A74}" dt="2022-02-26T13:56:45.322" v="1497"/>
        <pc:sldMkLst>
          <pc:docMk/>
          <pc:sldMk cId="3466522895" sldId="326"/>
        </pc:sldMkLst>
        <pc:spChg chg="add mod">
          <ac:chgData name="মোঃ ওবায়দুর রহমান" userId="dd307b0c0afaca1f" providerId="LiveId" clId="{46F8ADA2-DBC8-447E-92AE-64390A0E4A74}" dt="2022-02-26T13:50:31.951" v="1491" actId="1037"/>
          <ac:spMkLst>
            <pc:docMk/>
            <pc:sldMk cId="3466522895" sldId="326"/>
            <ac:spMk id="5" creationId="{E08D49F2-EBD2-4EEC-BE81-F10D36876DD8}"/>
          </ac:spMkLst>
        </pc:spChg>
        <pc:spChg chg="add mod">
          <ac:chgData name="মোঃ ওবায়দুর রহমান" userId="dd307b0c0afaca1f" providerId="LiveId" clId="{46F8ADA2-DBC8-447E-92AE-64390A0E4A74}" dt="2022-02-26T13:50:37.473" v="1492" actId="1076"/>
          <ac:spMkLst>
            <pc:docMk/>
            <pc:sldMk cId="3466522895" sldId="326"/>
            <ac:spMk id="6" creationId="{B23E02E8-532E-4856-AB58-08E5FE636517}"/>
          </ac:spMkLst>
        </pc:spChg>
        <pc:spChg chg="add del mod">
          <ac:chgData name="মোঃ ওবায়দুর রহমান" userId="dd307b0c0afaca1f" providerId="LiveId" clId="{46F8ADA2-DBC8-447E-92AE-64390A0E4A74}" dt="2022-02-26T13:50:06.400" v="1476" actId="21"/>
          <ac:spMkLst>
            <pc:docMk/>
            <pc:sldMk cId="3466522895" sldId="326"/>
            <ac:spMk id="7" creationId="{0080923D-8ADE-427E-A29D-8F270023A386}"/>
          </ac:spMkLst>
        </pc:spChg>
        <pc:picChg chg="add mod">
          <ac:chgData name="মোঃ ওবায়দুর রহমান" userId="dd307b0c0afaca1f" providerId="LiveId" clId="{46F8ADA2-DBC8-447E-92AE-64390A0E4A74}" dt="2022-02-26T13:50:42.474" v="1494" actId="1076"/>
          <ac:picMkLst>
            <pc:docMk/>
            <pc:sldMk cId="3466522895" sldId="326"/>
            <ac:picMk id="3" creationId="{5E3639B7-A219-4DDA-8E7A-5FD17137E27A}"/>
          </ac:picMkLst>
        </pc:picChg>
      </pc:sldChg>
      <pc:sldChg chg="addSp delSp modSp add mod modAnim">
        <pc:chgData name="মোঃ ওবায়দুর রহমান" userId="dd307b0c0afaca1f" providerId="LiveId" clId="{46F8ADA2-DBC8-447E-92AE-64390A0E4A74}" dt="2022-02-26T13:43:43.091" v="1403"/>
        <pc:sldMkLst>
          <pc:docMk/>
          <pc:sldMk cId="1643922108" sldId="327"/>
        </pc:sldMkLst>
        <pc:spChg chg="add mod">
          <ac:chgData name="মোঃ ওবায়দুর রহমান" userId="dd307b0c0afaca1f" providerId="LiveId" clId="{46F8ADA2-DBC8-447E-92AE-64390A0E4A74}" dt="2022-02-26T13:42:35.630" v="1396" actId="20577"/>
          <ac:spMkLst>
            <pc:docMk/>
            <pc:sldMk cId="1643922108" sldId="327"/>
            <ac:spMk id="5" creationId="{805FAE9D-A0CF-4C31-A284-78B7B30B83B3}"/>
          </ac:spMkLst>
        </pc:spChg>
        <pc:spChg chg="add del mod">
          <ac:chgData name="মোঃ ওবায়দুর রহমান" userId="dd307b0c0afaca1f" providerId="LiveId" clId="{46F8ADA2-DBC8-447E-92AE-64390A0E4A74}" dt="2022-02-26T13:39:32.827" v="1344" actId="21"/>
          <ac:spMkLst>
            <pc:docMk/>
            <pc:sldMk cId="1643922108" sldId="327"/>
            <ac:spMk id="6" creationId="{328FBEB6-FB6B-4E8C-A031-B790C8D5F227}"/>
          </ac:spMkLst>
        </pc:spChg>
        <pc:spChg chg="add mod">
          <ac:chgData name="মোঃ ওবায়দুর রহমান" userId="dd307b0c0afaca1f" providerId="LiveId" clId="{46F8ADA2-DBC8-447E-92AE-64390A0E4A74}" dt="2022-02-26T13:40:05.775" v="1365" actId="20577"/>
          <ac:spMkLst>
            <pc:docMk/>
            <pc:sldMk cId="1643922108" sldId="327"/>
            <ac:spMk id="7" creationId="{6BC7CD39-3207-48AB-B93F-F28075A3AD7E}"/>
          </ac:spMkLst>
        </pc:spChg>
        <pc:picChg chg="add mod">
          <ac:chgData name="মোঃ ওবায়দুর রহমান" userId="dd307b0c0afaca1f" providerId="LiveId" clId="{46F8ADA2-DBC8-447E-92AE-64390A0E4A74}" dt="2022-02-26T13:43:04.835" v="1398" actId="1076"/>
          <ac:picMkLst>
            <pc:docMk/>
            <pc:sldMk cId="1643922108" sldId="327"/>
            <ac:picMk id="3" creationId="{FAA4B8CD-A753-4D86-876F-A8211EECE68C}"/>
          </ac:picMkLst>
        </pc:picChg>
      </pc:sldChg>
      <pc:sldChg chg="addSp modSp add mod modAnim">
        <pc:chgData name="মোঃ ওবায়দুর রহমান" userId="dd307b0c0afaca1f" providerId="LiveId" clId="{46F8ADA2-DBC8-447E-92AE-64390A0E4A74}" dt="2022-02-26T13:36:52.342" v="1341" actId="20577"/>
        <pc:sldMkLst>
          <pc:docMk/>
          <pc:sldMk cId="4232407930" sldId="328"/>
        </pc:sldMkLst>
        <pc:spChg chg="add mod">
          <ac:chgData name="মোঃ ওবায়দুর রহমান" userId="dd307b0c0afaca1f" providerId="LiveId" clId="{46F8ADA2-DBC8-447E-92AE-64390A0E4A74}" dt="2022-02-26T13:36:52.342" v="1341" actId="20577"/>
          <ac:spMkLst>
            <pc:docMk/>
            <pc:sldMk cId="4232407930" sldId="328"/>
            <ac:spMk id="5" creationId="{9BEEE659-6E6F-4CF0-AA16-6F791CE95365}"/>
          </ac:spMkLst>
        </pc:spChg>
        <pc:spChg chg="add mod">
          <ac:chgData name="মোঃ ওবায়দুর রহমান" userId="dd307b0c0afaca1f" providerId="LiveId" clId="{46F8ADA2-DBC8-447E-92AE-64390A0E4A74}" dt="2022-02-26T06:36:28.556" v="1306" actId="1076"/>
          <ac:spMkLst>
            <pc:docMk/>
            <pc:sldMk cId="4232407930" sldId="328"/>
            <ac:spMk id="7" creationId="{757ED9FD-699C-43F6-8994-51FEB24D6CE7}"/>
          </ac:spMkLst>
        </pc:spChg>
        <pc:picChg chg="add mod">
          <ac:chgData name="মোঃ ওবায়দুর রহমান" userId="dd307b0c0afaca1f" providerId="LiveId" clId="{46F8ADA2-DBC8-447E-92AE-64390A0E4A74}" dt="2022-02-26T06:35:29.042" v="1283" actId="1076"/>
          <ac:picMkLst>
            <pc:docMk/>
            <pc:sldMk cId="4232407930" sldId="328"/>
            <ac:picMk id="6" creationId="{11A2426A-B51C-4D13-918F-221CFE1144AF}"/>
          </ac:picMkLst>
        </pc:picChg>
      </pc:sldChg>
      <pc:sldChg chg="addSp delSp modSp add mod modTransition modAnim">
        <pc:chgData name="মোঃ ওবায়দুর রহমান" userId="dd307b0c0afaca1f" providerId="LiveId" clId="{46F8ADA2-DBC8-447E-92AE-64390A0E4A74}" dt="2022-02-26T14:01:51.442" v="1535"/>
        <pc:sldMkLst>
          <pc:docMk/>
          <pc:sldMk cId="2194404767" sldId="329"/>
        </pc:sldMkLst>
        <pc:spChg chg="add del">
          <ac:chgData name="মোঃ ওবায়দুর রহমান" userId="dd307b0c0afaca1f" providerId="LiveId" clId="{46F8ADA2-DBC8-447E-92AE-64390A0E4A74}" dt="2022-02-26T06:15:19.935" v="938"/>
          <ac:spMkLst>
            <pc:docMk/>
            <pc:sldMk cId="2194404767" sldId="329"/>
            <ac:spMk id="2" creationId="{27ADAC7B-59DA-43FB-808B-71B636289D94}"/>
          </ac:spMkLst>
        </pc:spChg>
        <pc:spChg chg="add del mod">
          <ac:chgData name="মোঃ ওবায়দুর রহমান" userId="dd307b0c0afaca1f" providerId="LiveId" clId="{46F8ADA2-DBC8-447E-92AE-64390A0E4A74}" dt="2022-02-26T06:15:53.422" v="945" actId="688"/>
          <ac:spMkLst>
            <pc:docMk/>
            <pc:sldMk cId="2194404767" sldId="329"/>
            <ac:spMk id="3" creationId="{B1A3EAF2-17E1-4949-8B54-BC745E9527B7}"/>
          </ac:spMkLst>
        </pc:spChg>
        <pc:spChg chg="add del mod">
          <ac:chgData name="মোঃ ওবায়দুর রহমান" userId="dd307b0c0afaca1f" providerId="LiveId" clId="{46F8ADA2-DBC8-447E-92AE-64390A0E4A74}" dt="2022-02-26T13:58:06.950" v="1514" actId="1038"/>
          <ac:spMkLst>
            <pc:docMk/>
            <pc:sldMk cId="2194404767" sldId="329"/>
            <ac:spMk id="5" creationId="{298E9890-7211-4416-BC35-71AD15C6F356}"/>
          </ac:spMkLst>
        </pc:spChg>
        <pc:picChg chg="add mod">
          <ac:chgData name="মোঃ ওবায়দুর রহমান" userId="dd307b0c0afaca1f" providerId="LiveId" clId="{46F8ADA2-DBC8-447E-92AE-64390A0E4A74}" dt="2022-02-26T13:59:19.307" v="1521" actId="1076"/>
          <ac:picMkLst>
            <pc:docMk/>
            <pc:sldMk cId="2194404767" sldId="329"/>
            <ac:picMk id="6" creationId="{E5C5C323-BDBE-4BD1-BB06-989666A3537A}"/>
          </ac:picMkLst>
        </pc:picChg>
      </pc:sldChg>
      <pc:sldChg chg="add del">
        <pc:chgData name="মোঃ ওবায়দুর রহমান" userId="dd307b0c0afaca1f" providerId="LiveId" clId="{46F8ADA2-DBC8-447E-92AE-64390A0E4A74}" dt="2022-02-27T05:18:37.608" v="2522" actId="2696"/>
        <pc:sldMkLst>
          <pc:docMk/>
          <pc:sldMk cId="1185691392" sldId="330"/>
        </pc:sldMkLst>
      </pc:sldChg>
      <pc:sldChg chg="add del">
        <pc:chgData name="মোঃ ওবায়দুর রহমান" userId="dd307b0c0afaca1f" providerId="LiveId" clId="{46F8ADA2-DBC8-447E-92AE-64390A0E4A74}" dt="2022-02-27T05:18:40.022" v="2523" actId="2696"/>
        <pc:sldMkLst>
          <pc:docMk/>
          <pc:sldMk cId="316714405" sldId="331"/>
        </pc:sldMkLst>
      </pc:sldChg>
      <pc:sldChg chg="addSp modSp add mod ord modAnim">
        <pc:chgData name="মোঃ ওবায়দুর রহমান" userId="dd307b0c0afaca1f" providerId="LiveId" clId="{46F8ADA2-DBC8-447E-92AE-64390A0E4A74}" dt="2022-02-27T06:07:36.561" v="2562"/>
        <pc:sldMkLst>
          <pc:docMk/>
          <pc:sldMk cId="112873074" sldId="332"/>
        </pc:sldMkLst>
        <pc:spChg chg="add mod">
          <ac:chgData name="মোঃ ওবায়দুর রহমান" userId="dd307b0c0afaca1f" providerId="LiveId" clId="{46F8ADA2-DBC8-447E-92AE-64390A0E4A74}" dt="2022-02-27T05:20:31.817" v="2550" actId="20577"/>
          <ac:spMkLst>
            <pc:docMk/>
            <pc:sldMk cId="112873074" sldId="332"/>
            <ac:spMk id="5" creationId="{0CD6EA9E-68FA-4B9E-8CBC-0047E853BE9B}"/>
          </ac:spMkLst>
        </pc:spChg>
        <pc:spChg chg="add mod">
          <ac:chgData name="মোঃ ওবায়দুর রহমান" userId="dd307b0c0afaca1f" providerId="LiveId" clId="{46F8ADA2-DBC8-447E-92AE-64390A0E4A74}" dt="2022-02-27T06:07:36.561" v="2562"/>
          <ac:spMkLst>
            <pc:docMk/>
            <pc:sldMk cId="112873074" sldId="332"/>
            <ac:spMk id="6" creationId="{2D4EF05C-D4AE-4E2F-947E-EC8BAE4E4170}"/>
          </ac:spMkLst>
        </pc:spChg>
        <pc:picChg chg="add mod">
          <ac:chgData name="মোঃ ওবায়দুর রহমান" userId="dd307b0c0afaca1f" providerId="LiveId" clId="{46F8ADA2-DBC8-447E-92AE-64390A0E4A74}" dt="2022-02-27T05:24:39.550" v="2558" actId="1076"/>
          <ac:picMkLst>
            <pc:docMk/>
            <pc:sldMk cId="112873074" sldId="332"/>
            <ac:picMk id="3" creationId="{6130168E-81FD-4899-8478-5FE93A0186B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B50A-6A3E-4835-BABA-9A844AD3C7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8E9852-05FC-4BAF-8219-89C23A906F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B5BEE6-956D-4B93-83B2-B5BFA0DBA095}"/>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5" name="Footer Placeholder 4">
            <a:extLst>
              <a:ext uri="{FF2B5EF4-FFF2-40B4-BE49-F238E27FC236}">
                <a16:creationId xmlns:a16="http://schemas.microsoft.com/office/drawing/2014/main" id="{92B4A5A5-8814-41C0-ABF1-285B129C2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E5E9F-BE11-4EA8-B492-3AC762B98E2B}"/>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281561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6A29-CBF2-4827-BB10-2F3BC61DBA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ED816-D879-4EFF-91E5-29A2F6D65B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E0892-DBAE-493C-A3B2-F426EF90BBD1}"/>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5" name="Footer Placeholder 4">
            <a:extLst>
              <a:ext uri="{FF2B5EF4-FFF2-40B4-BE49-F238E27FC236}">
                <a16:creationId xmlns:a16="http://schemas.microsoft.com/office/drawing/2014/main" id="{97E44191-42C5-433F-83BF-2E4F0F2B9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F4915-3399-435C-BDC4-2547C702F10E}"/>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381141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6BA14B-F204-48CE-AF6F-A8EE2EA199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CAD11C-2A11-4CF1-8AE1-5EDA1E5DCC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109F1-C760-43B9-AD80-9B583AF854F0}"/>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5" name="Footer Placeholder 4">
            <a:extLst>
              <a:ext uri="{FF2B5EF4-FFF2-40B4-BE49-F238E27FC236}">
                <a16:creationId xmlns:a16="http://schemas.microsoft.com/office/drawing/2014/main" id="{0A8A7A81-F3EA-425B-B62C-85714E7B1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04E3D-5947-48EC-B11F-EE6D66D066B0}"/>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252769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158A-6EDA-473E-9CCC-652E65DE63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B2572B-EA75-49A5-8A1E-38541390F9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B0BFF-12A8-4DC2-B0A8-582380869D72}"/>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5" name="Footer Placeholder 4">
            <a:extLst>
              <a:ext uri="{FF2B5EF4-FFF2-40B4-BE49-F238E27FC236}">
                <a16:creationId xmlns:a16="http://schemas.microsoft.com/office/drawing/2014/main" id="{9862C19D-DDE5-49AE-9FD3-EC423BF8E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5AE1A-3D96-4FF0-99C7-F21B88518896}"/>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75982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C950-70D1-4069-AB71-571F3A8352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46EDCF-F012-4D49-BAFA-0FAAC70E2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65BDF8-BDF5-47A2-BDA3-0B9110D46708}"/>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5" name="Footer Placeholder 4">
            <a:extLst>
              <a:ext uri="{FF2B5EF4-FFF2-40B4-BE49-F238E27FC236}">
                <a16:creationId xmlns:a16="http://schemas.microsoft.com/office/drawing/2014/main" id="{972FD7A2-9550-4B3B-B246-077D734AE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68D5A-10A3-4742-AB05-054C12B7F274}"/>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79368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BC07-D441-4AB0-9B7B-014A36FEDB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A9CE17-1789-43E7-A2A3-FABAACEE7E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11A801-0B89-4DB8-A99B-199EF2766A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7E511D-A6CE-4ACE-BD16-167EE9B4B7CE}"/>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6" name="Footer Placeholder 5">
            <a:extLst>
              <a:ext uri="{FF2B5EF4-FFF2-40B4-BE49-F238E27FC236}">
                <a16:creationId xmlns:a16="http://schemas.microsoft.com/office/drawing/2014/main" id="{80CD5D1F-1FCE-4FAB-ABBD-12D9E3792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23492-AA34-4A07-8340-639AB8EFFE3C}"/>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373645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A035-D305-475D-BCFA-F654D59829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8383EC-DCC7-4871-92AD-6692525B0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00AB61-EC46-4C17-BFF1-13FE5F44C0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E1CB4-97DD-44A8-A05F-D4AE94CA0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D7AFB-BDF0-4FCF-8788-58EE1973DD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1C0784-9D41-4D58-B196-95663DDE6859}"/>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8" name="Footer Placeholder 7">
            <a:extLst>
              <a:ext uri="{FF2B5EF4-FFF2-40B4-BE49-F238E27FC236}">
                <a16:creationId xmlns:a16="http://schemas.microsoft.com/office/drawing/2014/main" id="{B8FCEDCD-768F-423D-BAC5-0012C5C73F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4D3CF0-F7B9-4D52-812C-5411B34BBDFC}"/>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36421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D98E-4305-4BC2-91D3-09A038F083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D53AEA-660C-41B6-955B-D56597868FEC}"/>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4" name="Footer Placeholder 3">
            <a:extLst>
              <a:ext uri="{FF2B5EF4-FFF2-40B4-BE49-F238E27FC236}">
                <a16:creationId xmlns:a16="http://schemas.microsoft.com/office/drawing/2014/main" id="{FF5B07C4-852A-4B6E-AE6C-319E7A5C9F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F87B02-4CCC-4D7D-87B0-0AB52A0CC7F6}"/>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62985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36816-37F8-43E8-8D59-B12DC1CD50F2}"/>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3" name="Footer Placeholder 2">
            <a:extLst>
              <a:ext uri="{FF2B5EF4-FFF2-40B4-BE49-F238E27FC236}">
                <a16:creationId xmlns:a16="http://schemas.microsoft.com/office/drawing/2014/main" id="{5C9C1367-D076-477E-953E-8983DF908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EF4AD8-B386-4411-9FC9-765196C5E43F}"/>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137856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7C43-B8B8-47BE-BAE7-84DE3433D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B55F8E-3994-4862-91D4-905EBD166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C28E9-F1A9-4102-BA7E-F901A57E4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E77E5-5683-436B-B5E0-55E55DAD5EB6}"/>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6" name="Footer Placeholder 5">
            <a:extLst>
              <a:ext uri="{FF2B5EF4-FFF2-40B4-BE49-F238E27FC236}">
                <a16:creationId xmlns:a16="http://schemas.microsoft.com/office/drawing/2014/main" id="{1A3FCDD2-57FE-44E0-800B-A4EA0FD44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E0F38-8E4C-42BE-B915-25B33F1E2B0A}"/>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413090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A56E-E049-4763-BB0E-0EF0D56C1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A4ECE9-2510-4F75-8E9D-5E2134A5C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500FE8-3A46-4264-9D9F-33E65D48E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32827-EF70-4FCA-B290-3548135BB1D7}"/>
              </a:ext>
            </a:extLst>
          </p:cNvPr>
          <p:cNvSpPr>
            <a:spLocks noGrp="1"/>
          </p:cNvSpPr>
          <p:nvPr>
            <p:ph type="dt" sz="half" idx="10"/>
          </p:nvPr>
        </p:nvSpPr>
        <p:spPr/>
        <p:txBody>
          <a:bodyPr/>
          <a:lstStyle/>
          <a:p>
            <a:fld id="{3D2633D8-7DE1-4239-AE21-2762A93E321D}" type="datetimeFigureOut">
              <a:rPr lang="en-US" smtClean="0"/>
              <a:t>27-Feb-22</a:t>
            </a:fld>
            <a:endParaRPr lang="en-US"/>
          </a:p>
        </p:txBody>
      </p:sp>
      <p:sp>
        <p:nvSpPr>
          <p:cNvPr id="6" name="Footer Placeholder 5">
            <a:extLst>
              <a:ext uri="{FF2B5EF4-FFF2-40B4-BE49-F238E27FC236}">
                <a16:creationId xmlns:a16="http://schemas.microsoft.com/office/drawing/2014/main" id="{9B609969-6ECA-4B59-9FF8-29ECE6BA5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ECC2C0-3A09-45CF-8F3B-E9BC7AC9AB50}"/>
              </a:ext>
            </a:extLst>
          </p:cNvPr>
          <p:cNvSpPr>
            <a:spLocks noGrp="1"/>
          </p:cNvSpPr>
          <p:nvPr>
            <p:ph type="sldNum" sz="quarter" idx="12"/>
          </p:nvPr>
        </p:nvSpPr>
        <p:spPr/>
        <p:txBody>
          <a:bodyPr/>
          <a:lstStyle/>
          <a:p>
            <a:fld id="{9BB2A737-1856-4FF6-B8F7-91666DC22D58}" type="slidenum">
              <a:rPr lang="en-US" smtClean="0"/>
              <a:t>‹#›</a:t>
            </a:fld>
            <a:endParaRPr lang="en-US"/>
          </a:p>
        </p:txBody>
      </p:sp>
    </p:spTree>
    <p:extLst>
      <p:ext uri="{BB962C8B-B14F-4D97-AF65-F5344CB8AC3E}">
        <p14:creationId xmlns:p14="http://schemas.microsoft.com/office/powerpoint/2010/main" val="38335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31BF1-DDF3-4C66-BDD2-FAF050FF7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0855BF-BE8B-43D9-8A00-AAD0C1704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46AC5-EA46-4D53-9CB5-2AA4F5E9F4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633D8-7DE1-4239-AE21-2762A93E321D}" type="datetimeFigureOut">
              <a:rPr lang="en-US" smtClean="0"/>
              <a:t>27-Feb-22</a:t>
            </a:fld>
            <a:endParaRPr lang="en-US"/>
          </a:p>
        </p:txBody>
      </p:sp>
      <p:sp>
        <p:nvSpPr>
          <p:cNvPr id="5" name="Footer Placeholder 4">
            <a:extLst>
              <a:ext uri="{FF2B5EF4-FFF2-40B4-BE49-F238E27FC236}">
                <a16:creationId xmlns:a16="http://schemas.microsoft.com/office/drawing/2014/main" id="{77B1F0C7-078A-40E4-AC8D-5B388318D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F3766D-302D-4844-9299-442D4C50C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2A737-1856-4FF6-B8F7-91666DC22D58}" type="slidenum">
              <a:rPr lang="en-US" smtClean="0"/>
              <a:t>‹#›</a:t>
            </a:fld>
            <a:endParaRPr lang="en-US"/>
          </a:p>
        </p:txBody>
      </p:sp>
    </p:spTree>
    <p:extLst>
      <p:ext uri="{BB962C8B-B14F-4D97-AF65-F5344CB8AC3E}">
        <p14:creationId xmlns:p14="http://schemas.microsoft.com/office/powerpoint/2010/main" val="646176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hyperlink" Target="http://www.pngall.com/headphones-png" TargetMode="External"/><Relationship Id="rId5" Type="http://schemas.openxmlformats.org/officeDocument/2006/relationships/image" Target="../media/image22.png"/><Relationship Id="rId10" Type="http://schemas.openxmlformats.org/officeDocument/2006/relationships/image" Target="../media/image13.jpeg"/><Relationship Id="rId4" Type="http://schemas.openxmlformats.org/officeDocument/2006/relationships/hyperlink" Target="https://freepngimg.com/png/51362-computer-printer-photos-png-file-hd" TargetMode="External"/><Relationship Id="rId9" Type="http://schemas.openxmlformats.org/officeDocument/2006/relationships/hyperlink" Target="https://androidpctv.com/unic-cp600-review/"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freepngimg.com/png/51362-computer-printer-photos-png-file-hd"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pngall.com/headphones-png"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androidpctv.com/unic-cp600-review/" TargetMode="External"/><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kollis.pri.ee/TK/plotter.html" TargetMode="External"/><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ite Clouds on Blue Sky · Free Stock Photo">
            <a:extLst>
              <a:ext uri="{FF2B5EF4-FFF2-40B4-BE49-F238E27FC236}">
                <a16:creationId xmlns:a16="http://schemas.microsoft.com/office/drawing/2014/main" id="{0359C31E-E444-411C-8074-E7909D391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67"/>
            <a:ext cx="12191999" cy="694692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865ACB9-5232-4D4A-9005-49FE95D42D87}"/>
              </a:ext>
            </a:extLst>
          </p:cNvPr>
          <p:cNvGrpSpPr/>
          <p:nvPr/>
        </p:nvGrpSpPr>
        <p:grpSpPr>
          <a:xfrm>
            <a:off x="83009" y="-2095500"/>
            <a:ext cx="1742743" cy="7659017"/>
            <a:chOff x="1827308" y="-518984"/>
            <a:chExt cx="1742743" cy="6425401"/>
          </a:xfrm>
        </p:grpSpPr>
        <p:sp>
          <p:nvSpPr>
            <p:cNvPr id="2" name="TextBox 1">
              <a:extLst>
                <a:ext uri="{FF2B5EF4-FFF2-40B4-BE49-F238E27FC236}">
                  <a16:creationId xmlns:a16="http://schemas.microsoft.com/office/drawing/2014/main" id="{32DA45D5-A93F-41BB-876A-EDBAFC7534D5}"/>
                </a:ext>
              </a:extLst>
            </p:cNvPr>
            <p:cNvSpPr txBox="1"/>
            <p:nvPr/>
          </p:nvSpPr>
          <p:spPr>
            <a:xfrm>
              <a:off x="1827308" y="4328808"/>
              <a:ext cx="1742743" cy="1577609"/>
            </a:xfrm>
            <a:prstGeom prst="rect">
              <a:avLst/>
            </a:prstGeom>
            <a:noFill/>
          </p:spPr>
          <p:txBody>
            <a:bodyPr wrap="square" rtlCol="0">
              <a:spAutoFit/>
            </a:bodyPr>
            <a:lstStyle/>
            <a:p>
              <a:r>
                <a:rPr lang="en-US" sz="9600" b="1" dirty="0">
                  <a:ln>
                    <a:solidFill>
                      <a:schemeClr val="bg1"/>
                    </a:solidFill>
                  </a:ln>
                  <a:solidFill>
                    <a:srgbClr val="00B0F0"/>
                  </a:solidFill>
                  <a:effectLst>
                    <a:outerShdw blurRad="50800" dist="38100" dir="5400000" sx="107000" sy="107000" algn="ctr" rotWithShape="0">
                      <a:srgbClr val="000000">
                        <a:alpha val="43137"/>
                      </a:srgbClr>
                    </a:outerShdw>
                  </a:effectLst>
                  <a:latin typeface="Arial Black" panose="020B0A04020102020204" pitchFamily="34" charset="0"/>
                </a:rPr>
                <a:t>আ </a:t>
              </a:r>
            </a:p>
          </p:txBody>
        </p:sp>
        <p:sp>
          <p:nvSpPr>
            <p:cNvPr id="3" name="Oval 2">
              <a:extLst>
                <a:ext uri="{FF2B5EF4-FFF2-40B4-BE49-F238E27FC236}">
                  <a16:creationId xmlns:a16="http://schemas.microsoft.com/office/drawing/2014/main" id="{A4CA0F25-BAE0-4E0D-9CF2-364FFC159AA4}"/>
                </a:ext>
              </a:extLst>
            </p:cNvPr>
            <p:cNvSpPr/>
            <p:nvPr/>
          </p:nvSpPr>
          <p:spPr>
            <a:xfrm>
              <a:off x="2754189" y="4611685"/>
              <a:ext cx="97766" cy="75808"/>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4B05176-5CAC-4C16-B408-C1933BAEC162}"/>
                </a:ext>
              </a:extLst>
            </p:cNvPr>
            <p:cNvCxnSpPr>
              <a:cxnSpLocks/>
            </p:cNvCxnSpPr>
            <p:nvPr/>
          </p:nvCxnSpPr>
          <p:spPr>
            <a:xfrm>
              <a:off x="2736275" y="-518984"/>
              <a:ext cx="62205" cy="51763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D78FC0EF-2BC7-492B-994C-CD1F34F172A5}"/>
                </a:ext>
              </a:extLst>
            </p:cNvPr>
            <p:cNvSpPr/>
            <p:nvPr/>
          </p:nvSpPr>
          <p:spPr>
            <a:xfrm>
              <a:off x="2806460" y="4491487"/>
              <a:ext cx="97766" cy="166777"/>
            </a:xfrm>
            <a:custGeom>
              <a:avLst/>
              <a:gdLst>
                <a:gd name="connsiteX0" fmla="*/ 0 w 97766"/>
                <a:gd name="connsiteY0" fmla="*/ 166777 h 166777"/>
                <a:gd name="connsiteX1" fmla="*/ 5751 w 97766"/>
                <a:gd name="connsiteY1" fmla="*/ 74762 h 166777"/>
                <a:gd name="connsiteX2" fmla="*/ 11502 w 97766"/>
                <a:gd name="connsiteY2" fmla="*/ 46007 h 166777"/>
                <a:gd name="connsiteX3" fmla="*/ 23004 w 97766"/>
                <a:gd name="connsiteY3" fmla="*/ 28755 h 166777"/>
                <a:gd name="connsiteX4" fmla="*/ 46008 w 97766"/>
                <a:gd name="connsiteY4" fmla="*/ 17253 h 166777"/>
                <a:gd name="connsiteX5" fmla="*/ 97766 w 97766"/>
                <a:gd name="connsiteY5" fmla="*/ 0 h 16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66" h="166777">
                  <a:moveTo>
                    <a:pt x="0" y="166777"/>
                  </a:moveTo>
                  <a:cubicBezTo>
                    <a:pt x="1917" y="136105"/>
                    <a:pt x="2837" y="105355"/>
                    <a:pt x="5751" y="74762"/>
                  </a:cubicBezTo>
                  <a:cubicBezTo>
                    <a:pt x="6678" y="65031"/>
                    <a:pt x="8070" y="55159"/>
                    <a:pt x="11502" y="46007"/>
                  </a:cubicBezTo>
                  <a:cubicBezTo>
                    <a:pt x="13929" y="39536"/>
                    <a:pt x="17694" y="33180"/>
                    <a:pt x="23004" y="28755"/>
                  </a:cubicBezTo>
                  <a:cubicBezTo>
                    <a:pt x="29590" y="23267"/>
                    <a:pt x="38174" y="20735"/>
                    <a:pt x="46008" y="17253"/>
                  </a:cubicBezTo>
                  <a:cubicBezTo>
                    <a:pt x="73851" y="4878"/>
                    <a:pt x="71064" y="6676"/>
                    <a:pt x="9776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419E128-C269-4958-98A3-3E701231E391}"/>
              </a:ext>
            </a:extLst>
          </p:cNvPr>
          <p:cNvGrpSpPr/>
          <p:nvPr/>
        </p:nvGrpSpPr>
        <p:grpSpPr>
          <a:xfrm>
            <a:off x="1927477" y="-1685198"/>
            <a:ext cx="1775463" cy="7410584"/>
            <a:chOff x="1720248" y="-435533"/>
            <a:chExt cx="1775463" cy="6216977"/>
          </a:xfrm>
        </p:grpSpPr>
        <p:sp>
          <p:nvSpPr>
            <p:cNvPr id="14" name="TextBox 13">
              <a:extLst>
                <a:ext uri="{FF2B5EF4-FFF2-40B4-BE49-F238E27FC236}">
                  <a16:creationId xmlns:a16="http://schemas.microsoft.com/office/drawing/2014/main" id="{6A191B5F-BE10-4867-AE4E-B5C7419BD605}"/>
                </a:ext>
              </a:extLst>
            </p:cNvPr>
            <p:cNvSpPr txBox="1"/>
            <p:nvPr/>
          </p:nvSpPr>
          <p:spPr>
            <a:xfrm>
              <a:off x="1720248" y="4448869"/>
              <a:ext cx="1775463" cy="1332575"/>
            </a:xfrm>
            <a:prstGeom prst="rect">
              <a:avLst/>
            </a:prstGeom>
            <a:noFill/>
          </p:spPr>
          <p:txBody>
            <a:bodyPr wrap="square" rtlCol="0">
              <a:spAutoFit/>
            </a:bodyPr>
            <a:lstStyle/>
            <a:p>
              <a:r>
                <a:rPr lang="en-US" sz="9600" b="1" dirty="0">
                  <a:ln>
                    <a:solidFill>
                      <a:schemeClr val="bg1"/>
                    </a:solidFill>
                  </a:ln>
                  <a:solidFill>
                    <a:schemeClr val="accent2">
                      <a:lumMod val="75000"/>
                    </a:schemeClr>
                  </a:solidFill>
                  <a:effectLst>
                    <a:outerShdw blurRad="50800" dist="38100" dir="5400000" sx="107000" sy="107000" algn="ctr" rotWithShape="0">
                      <a:srgbClr val="000000">
                        <a:alpha val="43137"/>
                      </a:srgbClr>
                    </a:outerShdw>
                  </a:effectLst>
                  <a:latin typeface="Arial Black" panose="020B0A04020102020204" pitchFamily="34" charset="0"/>
                </a:rPr>
                <a:t>জ </a:t>
              </a:r>
            </a:p>
          </p:txBody>
        </p:sp>
        <p:sp>
          <p:nvSpPr>
            <p:cNvPr id="15" name="Oval 14">
              <a:extLst>
                <a:ext uri="{FF2B5EF4-FFF2-40B4-BE49-F238E27FC236}">
                  <a16:creationId xmlns:a16="http://schemas.microsoft.com/office/drawing/2014/main" id="{6D1BDE5D-B501-4D39-BA0C-74E65B262C09}"/>
                </a:ext>
              </a:extLst>
            </p:cNvPr>
            <p:cNvSpPr/>
            <p:nvPr/>
          </p:nvSpPr>
          <p:spPr>
            <a:xfrm>
              <a:off x="2550467" y="4711193"/>
              <a:ext cx="97766" cy="75808"/>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FB3D0E09-5FE4-4B4C-843D-EC58ECF7CE2E}"/>
                </a:ext>
              </a:extLst>
            </p:cNvPr>
            <p:cNvCxnSpPr>
              <a:cxnSpLocks/>
            </p:cNvCxnSpPr>
            <p:nvPr/>
          </p:nvCxnSpPr>
          <p:spPr>
            <a:xfrm>
              <a:off x="2537683" y="-435533"/>
              <a:ext cx="62205" cy="51763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BD853958-2485-4000-A441-ADDDAF059648}"/>
                </a:ext>
              </a:extLst>
            </p:cNvPr>
            <p:cNvSpPr/>
            <p:nvPr/>
          </p:nvSpPr>
          <p:spPr>
            <a:xfrm>
              <a:off x="2590560" y="4557489"/>
              <a:ext cx="97766" cy="166777"/>
            </a:xfrm>
            <a:custGeom>
              <a:avLst/>
              <a:gdLst>
                <a:gd name="connsiteX0" fmla="*/ 0 w 97766"/>
                <a:gd name="connsiteY0" fmla="*/ 166777 h 166777"/>
                <a:gd name="connsiteX1" fmla="*/ 5751 w 97766"/>
                <a:gd name="connsiteY1" fmla="*/ 74762 h 166777"/>
                <a:gd name="connsiteX2" fmla="*/ 11502 w 97766"/>
                <a:gd name="connsiteY2" fmla="*/ 46007 h 166777"/>
                <a:gd name="connsiteX3" fmla="*/ 23004 w 97766"/>
                <a:gd name="connsiteY3" fmla="*/ 28755 h 166777"/>
                <a:gd name="connsiteX4" fmla="*/ 46008 w 97766"/>
                <a:gd name="connsiteY4" fmla="*/ 17253 h 166777"/>
                <a:gd name="connsiteX5" fmla="*/ 97766 w 97766"/>
                <a:gd name="connsiteY5" fmla="*/ 0 h 16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66" h="166777">
                  <a:moveTo>
                    <a:pt x="0" y="166777"/>
                  </a:moveTo>
                  <a:cubicBezTo>
                    <a:pt x="1917" y="136105"/>
                    <a:pt x="2837" y="105355"/>
                    <a:pt x="5751" y="74762"/>
                  </a:cubicBezTo>
                  <a:cubicBezTo>
                    <a:pt x="6678" y="65031"/>
                    <a:pt x="8070" y="55159"/>
                    <a:pt x="11502" y="46007"/>
                  </a:cubicBezTo>
                  <a:cubicBezTo>
                    <a:pt x="13929" y="39536"/>
                    <a:pt x="17694" y="33180"/>
                    <a:pt x="23004" y="28755"/>
                  </a:cubicBezTo>
                  <a:cubicBezTo>
                    <a:pt x="29590" y="23267"/>
                    <a:pt x="38174" y="20735"/>
                    <a:pt x="46008" y="17253"/>
                  </a:cubicBezTo>
                  <a:cubicBezTo>
                    <a:pt x="73851" y="4878"/>
                    <a:pt x="71064" y="6676"/>
                    <a:pt x="9776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8CA4DF6-A83A-4CC7-BCDB-14779C5DDD79}"/>
              </a:ext>
            </a:extLst>
          </p:cNvPr>
          <p:cNvGrpSpPr/>
          <p:nvPr/>
        </p:nvGrpSpPr>
        <p:grpSpPr>
          <a:xfrm>
            <a:off x="3336956" y="-2430851"/>
            <a:ext cx="1775463" cy="7386279"/>
            <a:chOff x="1827308" y="-550946"/>
            <a:chExt cx="1775463" cy="6196593"/>
          </a:xfrm>
        </p:grpSpPr>
        <p:sp>
          <p:nvSpPr>
            <p:cNvPr id="19" name="TextBox 18">
              <a:extLst>
                <a:ext uri="{FF2B5EF4-FFF2-40B4-BE49-F238E27FC236}">
                  <a16:creationId xmlns:a16="http://schemas.microsoft.com/office/drawing/2014/main" id="{1E2F39E2-66DA-405B-A98C-5C6C08E7B189}"/>
                </a:ext>
              </a:extLst>
            </p:cNvPr>
            <p:cNvSpPr txBox="1"/>
            <p:nvPr/>
          </p:nvSpPr>
          <p:spPr>
            <a:xfrm>
              <a:off x="1827308" y="4313072"/>
              <a:ext cx="1775463" cy="1332575"/>
            </a:xfrm>
            <a:prstGeom prst="rect">
              <a:avLst/>
            </a:prstGeom>
            <a:noFill/>
          </p:spPr>
          <p:txBody>
            <a:bodyPr wrap="square" rtlCol="0">
              <a:spAutoFit/>
            </a:bodyPr>
            <a:lstStyle/>
            <a:p>
              <a:r>
                <a:rPr lang="en-US" sz="9600" b="1" dirty="0" err="1">
                  <a:ln>
                    <a:solidFill>
                      <a:schemeClr val="bg1"/>
                    </a:solidFill>
                  </a:ln>
                  <a:solidFill>
                    <a:srgbClr val="7030A0"/>
                  </a:solidFill>
                  <a:effectLst>
                    <a:outerShdw blurRad="50800" dist="38100" dir="5400000" sx="107000" sy="107000" algn="ctr" rotWithShape="0">
                      <a:srgbClr val="000000">
                        <a:alpha val="43137"/>
                      </a:srgbClr>
                    </a:outerShdw>
                  </a:effectLst>
                  <a:latin typeface="Arial Black" panose="020B0A04020102020204" pitchFamily="34" charset="0"/>
                </a:rPr>
                <a:t>কে</a:t>
              </a:r>
              <a:r>
                <a:rPr lang="en-US" sz="9600" b="1" dirty="0">
                  <a:ln>
                    <a:solidFill>
                      <a:schemeClr val="bg1"/>
                    </a:solidFill>
                  </a:ln>
                  <a:solidFill>
                    <a:srgbClr val="7030A0"/>
                  </a:solidFill>
                  <a:effectLst>
                    <a:outerShdw blurRad="50800" dist="38100" dir="5400000" sx="107000" sy="107000" algn="ctr" rotWithShape="0">
                      <a:srgbClr val="000000">
                        <a:alpha val="43137"/>
                      </a:srgbClr>
                    </a:outerShdw>
                  </a:effectLst>
                  <a:latin typeface="Arial Black" panose="020B0A04020102020204" pitchFamily="34" charset="0"/>
                </a:rPr>
                <a:t> </a:t>
              </a:r>
            </a:p>
          </p:txBody>
        </p:sp>
        <p:sp>
          <p:nvSpPr>
            <p:cNvPr id="20" name="Oval 19">
              <a:extLst>
                <a:ext uri="{FF2B5EF4-FFF2-40B4-BE49-F238E27FC236}">
                  <a16:creationId xmlns:a16="http://schemas.microsoft.com/office/drawing/2014/main" id="{357620DF-2E03-4C7D-9EC6-3A696C5B2701}"/>
                </a:ext>
              </a:extLst>
            </p:cNvPr>
            <p:cNvSpPr/>
            <p:nvPr/>
          </p:nvSpPr>
          <p:spPr>
            <a:xfrm>
              <a:off x="2960665" y="4595785"/>
              <a:ext cx="97766" cy="75808"/>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B6EC8D3-793A-4813-8BED-6F1147F121D1}"/>
                </a:ext>
              </a:extLst>
            </p:cNvPr>
            <p:cNvCxnSpPr>
              <a:cxnSpLocks/>
            </p:cNvCxnSpPr>
            <p:nvPr/>
          </p:nvCxnSpPr>
          <p:spPr>
            <a:xfrm>
              <a:off x="2938884" y="-550946"/>
              <a:ext cx="62205" cy="51763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65C103D2-161E-47AC-85EF-7EE54803F901}"/>
                </a:ext>
              </a:extLst>
            </p:cNvPr>
            <p:cNvSpPr/>
            <p:nvPr/>
          </p:nvSpPr>
          <p:spPr>
            <a:xfrm>
              <a:off x="2992219" y="4448869"/>
              <a:ext cx="97766" cy="166777"/>
            </a:xfrm>
            <a:custGeom>
              <a:avLst/>
              <a:gdLst>
                <a:gd name="connsiteX0" fmla="*/ 0 w 97766"/>
                <a:gd name="connsiteY0" fmla="*/ 166777 h 166777"/>
                <a:gd name="connsiteX1" fmla="*/ 5751 w 97766"/>
                <a:gd name="connsiteY1" fmla="*/ 74762 h 166777"/>
                <a:gd name="connsiteX2" fmla="*/ 11502 w 97766"/>
                <a:gd name="connsiteY2" fmla="*/ 46007 h 166777"/>
                <a:gd name="connsiteX3" fmla="*/ 23004 w 97766"/>
                <a:gd name="connsiteY3" fmla="*/ 28755 h 166777"/>
                <a:gd name="connsiteX4" fmla="*/ 46008 w 97766"/>
                <a:gd name="connsiteY4" fmla="*/ 17253 h 166777"/>
                <a:gd name="connsiteX5" fmla="*/ 97766 w 97766"/>
                <a:gd name="connsiteY5" fmla="*/ 0 h 16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66" h="166777">
                  <a:moveTo>
                    <a:pt x="0" y="166777"/>
                  </a:moveTo>
                  <a:cubicBezTo>
                    <a:pt x="1917" y="136105"/>
                    <a:pt x="2837" y="105355"/>
                    <a:pt x="5751" y="74762"/>
                  </a:cubicBezTo>
                  <a:cubicBezTo>
                    <a:pt x="6678" y="65031"/>
                    <a:pt x="8070" y="55159"/>
                    <a:pt x="11502" y="46007"/>
                  </a:cubicBezTo>
                  <a:cubicBezTo>
                    <a:pt x="13929" y="39536"/>
                    <a:pt x="17694" y="33180"/>
                    <a:pt x="23004" y="28755"/>
                  </a:cubicBezTo>
                  <a:cubicBezTo>
                    <a:pt x="29590" y="23267"/>
                    <a:pt x="38174" y="20735"/>
                    <a:pt x="46008" y="17253"/>
                  </a:cubicBezTo>
                  <a:cubicBezTo>
                    <a:pt x="73851" y="4878"/>
                    <a:pt x="71064" y="6676"/>
                    <a:pt x="9776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C952FE2-A049-4BD8-A956-91A2C34BF702}"/>
              </a:ext>
            </a:extLst>
          </p:cNvPr>
          <p:cNvGrpSpPr/>
          <p:nvPr/>
        </p:nvGrpSpPr>
        <p:grpSpPr>
          <a:xfrm>
            <a:off x="5350225" y="-1551685"/>
            <a:ext cx="1775463" cy="7402463"/>
            <a:chOff x="2322608" y="-564524"/>
            <a:chExt cx="1775463" cy="6210171"/>
          </a:xfrm>
        </p:grpSpPr>
        <p:sp>
          <p:nvSpPr>
            <p:cNvPr id="25" name="TextBox 24">
              <a:extLst>
                <a:ext uri="{FF2B5EF4-FFF2-40B4-BE49-F238E27FC236}">
                  <a16:creationId xmlns:a16="http://schemas.microsoft.com/office/drawing/2014/main" id="{4FD1A412-28A1-4CA6-867D-FBF53ED21490}"/>
                </a:ext>
              </a:extLst>
            </p:cNvPr>
            <p:cNvSpPr txBox="1"/>
            <p:nvPr/>
          </p:nvSpPr>
          <p:spPr>
            <a:xfrm>
              <a:off x="2322608" y="4313072"/>
              <a:ext cx="1775463" cy="1332575"/>
            </a:xfrm>
            <a:prstGeom prst="rect">
              <a:avLst/>
            </a:prstGeom>
            <a:noFill/>
          </p:spPr>
          <p:txBody>
            <a:bodyPr wrap="square" rtlCol="0">
              <a:spAutoFit/>
            </a:bodyPr>
            <a:lstStyle/>
            <a:p>
              <a:r>
                <a:rPr lang="en-US" sz="9600" b="1" dirty="0">
                  <a:ln>
                    <a:solidFill>
                      <a:schemeClr val="bg1"/>
                    </a:solidFill>
                  </a:ln>
                  <a:solidFill>
                    <a:srgbClr val="00B050"/>
                  </a:solidFill>
                  <a:effectLst>
                    <a:outerShdw blurRad="50800" dist="38100" dir="5400000" sx="107000" sy="107000" algn="ctr" rotWithShape="0">
                      <a:srgbClr val="000000">
                        <a:alpha val="43137"/>
                      </a:srgbClr>
                    </a:outerShdw>
                  </a:effectLst>
                  <a:latin typeface="Arial Black" panose="020B0A04020102020204" pitchFamily="34" charset="0"/>
                </a:rPr>
                <a:t>র </a:t>
              </a:r>
            </a:p>
          </p:txBody>
        </p:sp>
        <p:sp>
          <p:nvSpPr>
            <p:cNvPr id="26" name="Oval 25">
              <a:extLst>
                <a:ext uri="{FF2B5EF4-FFF2-40B4-BE49-F238E27FC236}">
                  <a16:creationId xmlns:a16="http://schemas.microsoft.com/office/drawing/2014/main" id="{7F213592-AC8E-454D-ABA1-03B86ECD322C}"/>
                </a:ext>
              </a:extLst>
            </p:cNvPr>
            <p:cNvSpPr/>
            <p:nvPr/>
          </p:nvSpPr>
          <p:spPr>
            <a:xfrm>
              <a:off x="2823101" y="4568631"/>
              <a:ext cx="97766" cy="75808"/>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E001920-4BB2-4D99-9FD2-B967759DA433}"/>
                </a:ext>
              </a:extLst>
            </p:cNvPr>
            <p:cNvCxnSpPr>
              <a:cxnSpLocks/>
            </p:cNvCxnSpPr>
            <p:nvPr/>
          </p:nvCxnSpPr>
          <p:spPr>
            <a:xfrm>
              <a:off x="2809412" y="-564524"/>
              <a:ext cx="62205" cy="51763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C776959E-99B8-4AC3-94C5-2EC770807295}"/>
                </a:ext>
              </a:extLst>
            </p:cNvPr>
            <p:cNvSpPr/>
            <p:nvPr/>
          </p:nvSpPr>
          <p:spPr>
            <a:xfrm>
              <a:off x="2878931" y="4448869"/>
              <a:ext cx="97766" cy="166777"/>
            </a:xfrm>
            <a:custGeom>
              <a:avLst/>
              <a:gdLst>
                <a:gd name="connsiteX0" fmla="*/ 0 w 97766"/>
                <a:gd name="connsiteY0" fmla="*/ 166777 h 166777"/>
                <a:gd name="connsiteX1" fmla="*/ 5751 w 97766"/>
                <a:gd name="connsiteY1" fmla="*/ 74762 h 166777"/>
                <a:gd name="connsiteX2" fmla="*/ 11502 w 97766"/>
                <a:gd name="connsiteY2" fmla="*/ 46007 h 166777"/>
                <a:gd name="connsiteX3" fmla="*/ 23004 w 97766"/>
                <a:gd name="connsiteY3" fmla="*/ 28755 h 166777"/>
                <a:gd name="connsiteX4" fmla="*/ 46008 w 97766"/>
                <a:gd name="connsiteY4" fmla="*/ 17253 h 166777"/>
                <a:gd name="connsiteX5" fmla="*/ 97766 w 97766"/>
                <a:gd name="connsiteY5" fmla="*/ 0 h 16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66" h="166777">
                  <a:moveTo>
                    <a:pt x="0" y="166777"/>
                  </a:moveTo>
                  <a:cubicBezTo>
                    <a:pt x="1917" y="136105"/>
                    <a:pt x="2837" y="105355"/>
                    <a:pt x="5751" y="74762"/>
                  </a:cubicBezTo>
                  <a:cubicBezTo>
                    <a:pt x="6678" y="65031"/>
                    <a:pt x="8070" y="55159"/>
                    <a:pt x="11502" y="46007"/>
                  </a:cubicBezTo>
                  <a:cubicBezTo>
                    <a:pt x="13929" y="39536"/>
                    <a:pt x="17694" y="33180"/>
                    <a:pt x="23004" y="28755"/>
                  </a:cubicBezTo>
                  <a:cubicBezTo>
                    <a:pt x="29590" y="23267"/>
                    <a:pt x="38174" y="20735"/>
                    <a:pt x="46008" y="17253"/>
                  </a:cubicBezTo>
                  <a:cubicBezTo>
                    <a:pt x="73851" y="4878"/>
                    <a:pt x="71064" y="6676"/>
                    <a:pt x="9776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F938DA3-D434-4D54-A266-75BEB89A066E}"/>
              </a:ext>
            </a:extLst>
          </p:cNvPr>
          <p:cNvGrpSpPr/>
          <p:nvPr/>
        </p:nvGrpSpPr>
        <p:grpSpPr>
          <a:xfrm>
            <a:off x="7641509" y="-2859785"/>
            <a:ext cx="1775463" cy="7383413"/>
            <a:chOff x="2322608" y="-548542"/>
            <a:chExt cx="1775463" cy="6194189"/>
          </a:xfrm>
        </p:grpSpPr>
        <p:sp>
          <p:nvSpPr>
            <p:cNvPr id="30" name="TextBox 29">
              <a:extLst>
                <a:ext uri="{FF2B5EF4-FFF2-40B4-BE49-F238E27FC236}">
                  <a16:creationId xmlns:a16="http://schemas.microsoft.com/office/drawing/2014/main" id="{97EE4466-EC33-487B-BDF6-FCB9B2A4BD75}"/>
                </a:ext>
              </a:extLst>
            </p:cNvPr>
            <p:cNvSpPr txBox="1"/>
            <p:nvPr/>
          </p:nvSpPr>
          <p:spPr>
            <a:xfrm>
              <a:off x="2322608" y="4313072"/>
              <a:ext cx="1775463" cy="1332575"/>
            </a:xfrm>
            <a:prstGeom prst="rect">
              <a:avLst/>
            </a:prstGeom>
            <a:noFill/>
          </p:spPr>
          <p:txBody>
            <a:bodyPr wrap="square" rtlCol="0">
              <a:spAutoFit/>
            </a:bodyPr>
            <a:lstStyle/>
            <a:p>
              <a:r>
                <a:rPr lang="en-US" sz="9600" b="1" dirty="0" err="1">
                  <a:ln>
                    <a:solidFill>
                      <a:schemeClr val="bg1"/>
                    </a:solidFill>
                  </a:ln>
                  <a:solidFill>
                    <a:srgbClr val="002060"/>
                  </a:solidFill>
                  <a:effectLst>
                    <a:outerShdw blurRad="50800" dist="38100" dir="5400000" sx="107000" sy="107000" algn="ctr" rotWithShape="0">
                      <a:srgbClr val="000000">
                        <a:alpha val="43137"/>
                      </a:srgbClr>
                    </a:outerShdw>
                  </a:effectLst>
                  <a:latin typeface="Arial Black" panose="020B0A04020102020204" pitchFamily="34" charset="0"/>
                </a:rPr>
                <a:t>ক্লা</a:t>
              </a:r>
              <a:r>
                <a:rPr lang="en-US" sz="9600" b="1" dirty="0">
                  <a:ln>
                    <a:solidFill>
                      <a:schemeClr val="bg1"/>
                    </a:solidFill>
                  </a:ln>
                  <a:solidFill>
                    <a:srgbClr val="002060"/>
                  </a:solidFill>
                  <a:effectLst>
                    <a:outerShdw blurRad="50800" dist="38100" dir="5400000" sx="107000" sy="107000" algn="ctr" rotWithShape="0">
                      <a:srgbClr val="000000">
                        <a:alpha val="43137"/>
                      </a:srgbClr>
                    </a:outerShdw>
                  </a:effectLst>
                  <a:latin typeface="Arial Black" panose="020B0A04020102020204" pitchFamily="34" charset="0"/>
                </a:rPr>
                <a:t> </a:t>
              </a:r>
            </a:p>
          </p:txBody>
        </p:sp>
        <p:sp>
          <p:nvSpPr>
            <p:cNvPr id="31" name="Oval 30">
              <a:extLst>
                <a:ext uri="{FF2B5EF4-FFF2-40B4-BE49-F238E27FC236}">
                  <a16:creationId xmlns:a16="http://schemas.microsoft.com/office/drawing/2014/main" id="{BC4589F8-6A9E-489F-92EC-0A2CAB098D3D}"/>
                </a:ext>
              </a:extLst>
            </p:cNvPr>
            <p:cNvSpPr/>
            <p:nvPr/>
          </p:nvSpPr>
          <p:spPr>
            <a:xfrm>
              <a:off x="3070751" y="4584611"/>
              <a:ext cx="97766" cy="75808"/>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3B2A4D4D-399F-4F32-A373-8A0A69AA48E1}"/>
                </a:ext>
              </a:extLst>
            </p:cNvPr>
            <p:cNvCxnSpPr>
              <a:cxnSpLocks/>
            </p:cNvCxnSpPr>
            <p:nvPr/>
          </p:nvCxnSpPr>
          <p:spPr>
            <a:xfrm>
              <a:off x="3076112" y="-548542"/>
              <a:ext cx="62205" cy="51763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57BD8104-918A-424C-A48F-BF65F007F509}"/>
                </a:ext>
              </a:extLst>
            </p:cNvPr>
            <p:cNvSpPr/>
            <p:nvPr/>
          </p:nvSpPr>
          <p:spPr>
            <a:xfrm>
              <a:off x="3131270" y="4448869"/>
              <a:ext cx="97766" cy="166777"/>
            </a:xfrm>
            <a:custGeom>
              <a:avLst/>
              <a:gdLst>
                <a:gd name="connsiteX0" fmla="*/ 0 w 97766"/>
                <a:gd name="connsiteY0" fmla="*/ 166777 h 166777"/>
                <a:gd name="connsiteX1" fmla="*/ 5751 w 97766"/>
                <a:gd name="connsiteY1" fmla="*/ 74762 h 166777"/>
                <a:gd name="connsiteX2" fmla="*/ 11502 w 97766"/>
                <a:gd name="connsiteY2" fmla="*/ 46007 h 166777"/>
                <a:gd name="connsiteX3" fmla="*/ 23004 w 97766"/>
                <a:gd name="connsiteY3" fmla="*/ 28755 h 166777"/>
                <a:gd name="connsiteX4" fmla="*/ 46008 w 97766"/>
                <a:gd name="connsiteY4" fmla="*/ 17253 h 166777"/>
                <a:gd name="connsiteX5" fmla="*/ 97766 w 97766"/>
                <a:gd name="connsiteY5" fmla="*/ 0 h 16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66" h="166777">
                  <a:moveTo>
                    <a:pt x="0" y="166777"/>
                  </a:moveTo>
                  <a:cubicBezTo>
                    <a:pt x="1917" y="136105"/>
                    <a:pt x="2837" y="105355"/>
                    <a:pt x="5751" y="74762"/>
                  </a:cubicBezTo>
                  <a:cubicBezTo>
                    <a:pt x="6678" y="65031"/>
                    <a:pt x="8070" y="55159"/>
                    <a:pt x="11502" y="46007"/>
                  </a:cubicBezTo>
                  <a:cubicBezTo>
                    <a:pt x="13929" y="39536"/>
                    <a:pt x="17694" y="33180"/>
                    <a:pt x="23004" y="28755"/>
                  </a:cubicBezTo>
                  <a:cubicBezTo>
                    <a:pt x="29590" y="23267"/>
                    <a:pt x="38174" y="20735"/>
                    <a:pt x="46008" y="17253"/>
                  </a:cubicBezTo>
                  <a:cubicBezTo>
                    <a:pt x="73851" y="4878"/>
                    <a:pt x="71064" y="6676"/>
                    <a:pt x="9776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02BC9DB-8B73-466C-9DB4-43443B2CA70E}"/>
              </a:ext>
            </a:extLst>
          </p:cNvPr>
          <p:cNvGrpSpPr/>
          <p:nvPr/>
        </p:nvGrpSpPr>
        <p:grpSpPr>
          <a:xfrm>
            <a:off x="9447088" y="-2177551"/>
            <a:ext cx="1775463" cy="7269113"/>
            <a:chOff x="2322608" y="-452650"/>
            <a:chExt cx="1775463" cy="6098297"/>
          </a:xfrm>
        </p:grpSpPr>
        <p:sp>
          <p:nvSpPr>
            <p:cNvPr id="35" name="TextBox 34">
              <a:extLst>
                <a:ext uri="{FF2B5EF4-FFF2-40B4-BE49-F238E27FC236}">
                  <a16:creationId xmlns:a16="http://schemas.microsoft.com/office/drawing/2014/main" id="{8421D6AF-EF08-4B11-B97B-3FE79E34CAD0}"/>
                </a:ext>
              </a:extLst>
            </p:cNvPr>
            <p:cNvSpPr txBox="1"/>
            <p:nvPr/>
          </p:nvSpPr>
          <p:spPr>
            <a:xfrm>
              <a:off x="2322608" y="4313072"/>
              <a:ext cx="1775463" cy="1332575"/>
            </a:xfrm>
            <a:prstGeom prst="rect">
              <a:avLst/>
            </a:prstGeom>
            <a:noFill/>
          </p:spPr>
          <p:txBody>
            <a:bodyPr wrap="square" rtlCol="0">
              <a:spAutoFit/>
            </a:bodyPr>
            <a:lstStyle/>
            <a:p>
              <a:r>
                <a:rPr lang="en-US" sz="9600" b="1" dirty="0" err="1">
                  <a:ln>
                    <a:solidFill>
                      <a:schemeClr val="bg1"/>
                    </a:solidFill>
                  </a:ln>
                  <a:solidFill>
                    <a:srgbClr val="0070C0"/>
                  </a:solidFill>
                  <a:effectLst>
                    <a:outerShdw blurRad="50800" dist="38100" dir="5400000" sx="107000" sy="107000" algn="ctr" rotWithShape="0">
                      <a:srgbClr val="000000">
                        <a:alpha val="43137"/>
                      </a:srgbClr>
                    </a:outerShdw>
                  </a:effectLst>
                  <a:latin typeface="Arial Black" panose="020B0A04020102020204" pitchFamily="34" charset="0"/>
                </a:rPr>
                <a:t>শে</a:t>
              </a:r>
              <a:r>
                <a:rPr lang="en-US" sz="9600" b="1" dirty="0">
                  <a:ln>
                    <a:solidFill>
                      <a:schemeClr val="bg1"/>
                    </a:solidFill>
                  </a:ln>
                  <a:solidFill>
                    <a:srgbClr val="0070C0"/>
                  </a:solidFill>
                  <a:effectLst>
                    <a:outerShdw blurRad="50800" dist="38100" dir="5400000" sx="107000" sy="107000" algn="ctr" rotWithShape="0">
                      <a:srgbClr val="000000">
                        <a:alpha val="43137"/>
                      </a:srgbClr>
                    </a:outerShdw>
                  </a:effectLst>
                  <a:latin typeface="Arial Black" panose="020B0A04020102020204" pitchFamily="34" charset="0"/>
                </a:rPr>
                <a:t> </a:t>
              </a:r>
            </a:p>
          </p:txBody>
        </p:sp>
        <p:sp>
          <p:nvSpPr>
            <p:cNvPr id="36" name="Oval 35">
              <a:extLst>
                <a:ext uri="{FF2B5EF4-FFF2-40B4-BE49-F238E27FC236}">
                  <a16:creationId xmlns:a16="http://schemas.microsoft.com/office/drawing/2014/main" id="{DB8DC937-D846-4E03-9AEA-F97EEA2AACF5}"/>
                </a:ext>
              </a:extLst>
            </p:cNvPr>
            <p:cNvSpPr/>
            <p:nvPr/>
          </p:nvSpPr>
          <p:spPr>
            <a:xfrm>
              <a:off x="3270776" y="4696471"/>
              <a:ext cx="97766" cy="75808"/>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C3D2392B-B646-4399-AD25-4FDA1AB34FCD}"/>
                </a:ext>
              </a:extLst>
            </p:cNvPr>
            <p:cNvCxnSpPr>
              <a:cxnSpLocks/>
            </p:cNvCxnSpPr>
            <p:nvPr/>
          </p:nvCxnSpPr>
          <p:spPr>
            <a:xfrm>
              <a:off x="3257087" y="-452650"/>
              <a:ext cx="62205" cy="51763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DD1766F6-83E4-42C4-8BFA-2FFDB31F0C0C}"/>
                </a:ext>
              </a:extLst>
            </p:cNvPr>
            <p:cNvSpPr/>
            <p:nvPr/>
          </p:nvSpPr>
          <p:spPr>
            <a:xfrm>
              <a:off x="3317081" y="4552742"/>
              <a:ext cx="97766" cy="166777"/>
            </a:xfrm>
            <a:custGeom>
              <a:avLst/>
              <a:gdLst>
                <a:gd name="connsiteX0" fmla="*/ 0 w 97766"/>
                <a:gd name="connsiteY0" fmla="*/ 166777 h 166777"/>
                <a:gd name="connsiteX1" fmla="*/ 5751 w 97766"/>
                <a:gd name="connsiteY1" fmla="*/ 74762 h 166777"/>
                <a:gd name="connsiteX2" fmla="*/ 11502 w 97766"/>
                <a:gd name="connsiteY2" fmla="*/ 46007 h 166777"/>
                <a:gd name="connsiteX3" fmla="*/ 23004 w 97766"/>
                <a:gd name="connsiteY3" fmla="*/ 28755 h 166777"/>
                <a:gd name="connsiteX4" fmla="*/ 46008 w 97766"/>
                <a:gd name="connsiteY4" fmla="*/ 17253 h 166777"/>
                <a:gd name="connsiteX5" fmla="*/ 97766 w 97766"/>
                <a:gd name="connsiteY5" fmla="*/ 0 h 16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66" h="166777">
                  <a:moveTo>
                    <a:pt x="0" y="166777"/>
                  </a:moveTo>
                  <a:cubicBezTo>
                    <a:pt x="1917" y="136105"/>
                    <a:pt x="2837" y="105355"/>
                    <a:pt x="5751" y="74762"/>
                  </a:cubicBezTo>
                  <a:cubicBezTo>
                    <a:pt x="6678" y="65031"/>
                    <a:pt x="8070" y="55159"/>
                    <a:pt x="11502" y="46007"/>
                  </a:cubicBezTo>
                  <a:cubicBezTo>
                    <a:pt x="13929" y="39536"/>
                    <a:pt x="17694" y="33180"/>
                    <a:pt x="23004" y="28755"/>
                  </a:cubicBezTo>
                  <a:cubicBezTo>
                    <a:pt x="29590" y="23267"/>
                    <a:pt x="38174" y="20735"/>
                    <a:pt x="46008" y="17253"/>
                  </a:cubicBezTo>
                  <a:cubicBezTo>
                    <a:pt x="73851" y="4878"/>
                    <a:pt x="71064" y="6676"/>
                    <a:pt x="9776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85555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0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200" fill="hold">
                                              <p:stCondLst>
                                                <p:cond delay="0"/>
                                              </p:stCondLst>
                                            </p:cTn>
                                            <p:tgtEl>
                                              <p:spTgt spid="12"/>
                                            </p:tgtEl>
                                            <p:attrNameLst>
                                              <p:attrName>r</p:attrName>
                                            </p:attrNameLst>
                                          </p:cBhvr>
                                        </p:animRot>
                                        <p:animRot by="-240000">
                                          <p:cBhvr>
                                            <p:cTn id="11" dur="400" fill="hold">
                                              <p:stCondLst>
                                                <p:cond delay="400"/>
                                              </p:stCondLst>
                                            </p:cTn>
                                            <p:tgtEl>
                                              <p:spTgt spid="12"/>
                                            </p:tgtEl>
                                            <p:attrNameLst>
                                              <p:attrName>r</p:attrName>
                                            </p:attrNameLst>
                                          </p:cBhvr>
                                        </p:animRot>
                                        <p:animRot by="240000">
                                          <p:cBhvr>
                                            <p:cTn id="12" dur="400" fill="hold">
                                              <p:stCondLst>
                                                <p:cond delay="800"/>
                                              </p:stCondLst>
                                            </p:cTn>
                                            <p:tgtEl>
                                              <p:spTgt spid="12"/>
                                            </p:tgtEl>
                                            <p:attrNameLst>
                                              <p:attrName>r</p:attrName>
                                            </p:attrNameLst>
                                          </p:cBhvr>
                                        </p:animRot>
                                        <p:animRot by="-240000">
                                          <p:cBhvr>
                                            <p:cTn id="13" dur="400" fill="hold">
                                              <p:stCondLst>
                                                <p:cond delay="1200"/>
                                              </p:stCondLst>
                                            </p:cTn>
                                            <p:tgtEl>
                                              <p:spTgt spid="12"/>
                                            </p:tgtEl>
                                            <p:attrNameLst>
                                              <p:attrName>r</p:attrName>
                                            </p:attrNameLst>
                                          </p:cBhvr>
                                        </p:animRot>
                                        <p:animRot by="120000">
                                          <p:cBhvr>
                                            <p:cTn id="14" dur="400" fill="hold">
                                              <p:stCondLst>
                                                <p:cond delay="1600"/>
                                              </p:stCondLst>
                                            </p:cTn>
                                            <p:tgtEl>
                                              <p:spTgt spid="12"/>
                                            </p:tgtEl>
                                            <p:attrNameLst>
                                              <p:attrName>r</p:attrName>
                                            </p:attrNameLst>
                                          </p:cBhvr>
                                        </p:animRot>
                                      </p:childTnLst>
                                    </p:cTn>
                                  </p:par>
                                  <p:par>
                                    <p:cTn id="15" presetID="2" presetClass="entr" presetSubtype="1" fill="hold" nodeType="withEffect" p14:presetBounceEnd="60000">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14:bounceEnd="60000">
                                          <p:cBhvr additive="base">
                                            <p:cTn id="17" dur="10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8" dur="1000" fill="hold"/>
                                            <p:tgtEl>
                                              <p:spTgt spid="13"/>
                                            </p:tgtEl>
                                            <p:attrNameLst>
                                              <p:attrName>ppt_y</p:attrName>
                                            </p:attrNameLst>
                                          </p:cBhvr>
                                          <p:tavLst>
                                            <p:tav tm="0">
                                              <p:val>
                                                <p:strVal val="0-#ppt_h/2"/>
                                              </p:val>
                                            </p:tav>
                                            <p:tav tm="100000">
                                              <p:val>
                                                <p:strVal val="#ppt_y"/>
                                              </p:val>
                                            </p:tav>
                                          </p:tavLst>
                                        </p:anim>
                                      </p:childTnLst>
                                    </p:cTn>
                                  </p:par>
                                  <p:par>
                                    <p:cTn id="19" presetID="32" presetClass="emph" presetSubtype="0" repeatCount="3000" fill="hold" nodeType="withEffect">
                                      <p:stCondLst>
                                        <p:cond delay="500"/>
                                      </p:stCondLst>
                                      <p:childTnLst>
                                        <p:animRot by="120000">
                                          <p:cBhvr>
                                            <p:cTn id="20" dur="200" fill="hold">
                                              <p:stCondLst>
                                                <p:cond delay="0"/>
                                              </p:stCondLst>
                                            </p:cTn>
                                            <p:tgtEl>
                                              <p:spTgt spid="13"/>
                                            </p:tgtEl>
                                            <p:attrNameLst>
                                              <p:attrName>r</p:attrName>
                                            </p:attrNameLst>
                                          </p:cBhvr>
                                        </p:animRot>
                                        <p:animRot by="-240000">
                                          <p:cBhvr>
                                            <p:cTn id="21" dur="400" fill="hold">
                                              <p:stCondLst>
                                                <p:cond delay="400"/>
                                              </p:stCondLst>
                                            </p:cTn>
                                            <p:tgtEl>
                                              <p:spTgt spid="13"/>
                                            </p:tgtEl>
                                            <p:attrNameLst>
                                              <p:attrName>r</p:attrName>
                                            </p:attrNameLst>
                                          </p:cBhvr>
                                        </p:animRot>
                                        <p:animRot by="240000">
                                          <p:cBhvr>
                                            <p:cTn id="22" dur="400" fill="hold">
                                              <p:stCondLst>
                                                <p:cond delay="800"/>
                                              </p:stCondLst>
                                            </p:cTn>
                                            <p:tgtEl>
                                              <p:spTgt spid="13"/>
                                            </p:tgtEl>
                                            <p:attrNameLst>
                                              <p:attrName>r</p:attrName>
                                            </p:attrNameLst>
                                          </p:cBhvr>
                                        </p:animRot>
                                        <p:animRot by="-240000">
                                          <p:cBhvr>
                                            <p:cTn id="23" dur="400" fill="hold">
                                              <p:stCondLst>
                                                <p:cond delay="1200"/>
                                              </p:stCondLst>
                                            </p:cTn>
                                            <p:tgtEl>
                                              <p:spTgt spid="13"/>
                                            </p:tgtEl>
                                            <p:attrNameLst>
                                              <p:attrName>r</p:attrName>
                                            </p:attrNameLst>
                                          </p:cBhvr>
                                        </p:animRot>
                                        <p:animRot by="120000">
                                          <p:cBhvr>
                                            <p:cTn id="24" dur="400" fill="hold">
                                              <p:stCondLst>
                                                <p:cond delay="1600"/>
                                              </p:stCondLst>
                                            </p:cTn>
                                            <p:tgtEl>
                                              <p:spTgt spid="13"/>
                                            </p:tgtEl>
                                            <p:attrNameLst>
                                              <p:attrName>r</p:attrName>
                                            </p:attrNameLst>
                                          </p:cBhvr>
                                        </p:animRot>
                                      </p:childTnLst>
                                    </p:cTn>
                                  </p:par>
                                  <p:par>
                                    <p:cTn id="25" presetID="2" presetClass="entr" presetSubtype="1" fill="hold" nodeType="withEffect" p14:presetBounceEnd="60000">
                                      <p:stCondLst>
                                        <p:cond delay="1000"/>
                                      </p:stCondLst>
                                      <p:childTnLst>
                                        <p:set>
                                          <p:cBhvr>
                                            <p:cTn id="26" dur="1" fill="hold">
                                              <p:stCondLst>
                                                <p:cond delay="0"/>
                                              </p:stCondLst>
                                            </p:cTn>
                                            <p:tgtEl>
                                              <p:spTgt spid="18"/>
                                            </p:tgtEl>
                                            <p:attrNameLst>
                                              <p:attrName>style.visibility</p:attrName>
                                            </p:attrNameLst>
                                          </p:cBhvr>
                                          <p:to>
                                            <p:strVal val="visible"/>
                                          </p:to>
                                        </p:set>
                                        <p:anim calcmode="lin" valueType="num" p14:bounceEnd="60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28" dur="1000" fill="hold"/>
                                            <p:tgtEl>
                                              <p:spTgt spid="18"/>
                                            </p:tgtEl>
                                            <p:attrNameLst>
                                              <p:attrName>ppt_y</p:attrName>
                                            </p:attrNameLst>
                                          </p:cBhvr>
                                          <p:tavLst>
                                            <p:tav tm="0">
                                              <p:val>
                                                <p:strVal val="0-#ppt_h/2"/>
                                              </p:val>
                                            </p:tav>
                                            <p:tav tm="100000">
                                              <p:val>
                                                <p:strVal val="#ppt_y"/>
                                              </p:val>
                                            </p:tav>
                                          </p:tavLst>
                                        </p:anim>
                                      </p:childTnLst>
                                    </p:cTn>
                                  </p:par>
                                  <p:par>
                                    <p:cTn id="29" presetID="32" presetClass="emph" presetSubtype="0" repeatCount="3000" fill="hold" nodeType="withEffect">
                                      <p:stCondLst>
                                        <p:cond delay="1000"/>
                                      </p:stCondLst>
                                      <p:childTnLst>
                                        <p:animRot by="120000">
                                          <p:cBhvr>
                                            <p:cTn id="30" dur="200" fill="hold">
                                              <p:stCondLst>
                                                <p:cond delay="0"/>
                                              </p:stCondLst>
                                            </p:cTn>
                                            <p:tgtEl>
                                              <p:spTgt spid="18"/>
                                            </p:tgtEl>
                                            <p:attrNameLst>
                                              <p:attrName>r</p:attrName>
                                            </p:attrNameLst>
                                          </p:cBhvr>
                                        </p:animRot>
                                        <p:animRot by="-240000">
                                          <p:cBhvr>
                                            <p:cTn id="31" dur="400" fill="hold">
                                              <p:stCondLst>
                                                <p:cond delay="400"/>
                                              </p:stCondLst>
                                            </p:cTn>
                                            <p:tgtEl>
                                              <p:spTgt spid="18"/>
                                            </p:tgtEl>
                                            <p:attrNameLst>
                                              <p:attrName>r</p:attrName>
                                            </p:attrNameLst>
                                          </p:cBhvr>
                                        </p:animRot>
                                        <p:animRot by="240000">
                                          <p:cBhvr>
                                            <p:cTn id="32" dur="400" fill="hold">
                                              <p:stCondLst>
                                                <p:cond delay="800"/>
                                              </p:stCondLst>
                                            </p:cTn>
                                            <p:tgtEl>
                                              <p:spTgt spid="18"/>
                                            </p:tgtEl>
                                            <p:attrNameLst>
                                              <p:attrName>r</p:attrName>
                                            </p:attrNameLst>
                                          </p:cBhvr>
                                        </p:animRot>
                                        <p:animRot by="-240000">
                                          <p:cBhvr>
                                            <p:cTn id="33" dur="400" fill="hold">
                                              <p:stCondLst>
                                                <p:cond delay="1200"/>
                                              </p:stCondLst>
                                            </p:cTn>
                                            <p:tgtEl>
                                              <p:spTgt spid="18"/>
                                            </p:tgtEl>
                                            <p:attrNameLst>
                                              <p:attrName>r</p:attrName>
                                            </p:attrNameLst>
                                          </p:cBhvr>
                                        </p:animRot>
                                        <p:animRot by="120000">
                                          <p:cBhvr>
                                            <p:cTn id="34" dur="400" fill="hold">
                                              <p:stCondLst>
                                                <p:cond delay="1600"/>
                                              </p:stCondLst>
                                            </p:cTn>
                                            <p:tgtEl>
                                              <p:spTgt spid="18"/>
                                            </p:tgtEl>
                                            <p:attrNameLst>
                                              <p:attrName>r</p:attrName>
                                            </p:attrNameLst>
                                          </p:cBhvr>
                                        </p:animRot>
                                      </p:childTnLst>
                                    </p:cTn>
                                  </p:par>
                                  <p:par>
                                    <p:cTn id="35" presetID="2" presetClass="entr" presetSubtype="1" fill="hold" nodeType="withEffect" p14:presetBounceEnd="60000">
                                      <p:stCondLst>
                                        <p:cond delay="1500"/>
                                      </p:stCondLst>
                                      <p:childTnLst>
                                        <p:set>
                                          <p:cBhvr>
                                            <p:cTn id="36" dur="1" fill="hold">
                                              <p:stCondLst>
                                                <p:cond delay="0"/>
                                              </p:stCondLst>
                                            </p:cTn>
                                            <p:tgtEl>
                                              <p:spTgt spid="24"/>
                                            </p:tgtEl>
                                            <p:attrNameLst>
                                              <p:attrName>style.visibility</p:attrName>
                                            </p:attrNameLst>
                                          </p:cBhvr>
                                          <p:to>
                                            <p:strVal val="visible"/>
                                          </p:to>
                                        </p:set>
                                        <p:anim calcmode="lin" valueType="num" p14:bounceEnd="60000">
                                          <p:cBhvr additive="base">
                                            <p:cTn id="37" dur="100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38" dur="1000" fill="hold"/>
                                            <p:tgtEl>
                                              <p:spTgt spid="24"/>
                                            </p:tgtEl>
                                            <p:attrNameLst>
                                              <p:attrName>ppt_y</p:attrName>
                                            </p:attrNameLst>
                                          </p:cBhvr>
                                          <p:tavLst>
                                            <p:tav tm="0">
                                              <p:val>
                                                <p:strVal val="0-#ppt_h/2"/>
                                              </p:val>
                                            </p:tav>
                                            <p:tav tm="100000">
                                              <p:val>
                                                <p:strVal val="#ppt_y"/>
                                              </p:val>
                                            </p:tav>
                                          </p:tavLst>
                                        </p:anim>
                                      </p:childTnLst>
                                    </p:cTn>
                                  </p:par>
                                  <p:par>
                                    <p:cTn id="39" presetID="32" presetClass="emph" presetSubtype="0" repeatCount="3000" fill="hold" nodeType="withEffect">
                                      <p:stCondLst>
                                        <p:cond delay="1500"/>
                                      </p:stCondLst>
                                      <p:childTnLst>
                                        <p:animRot by="120000">
                                          <p:cBhvr>
                                            <p:cTn id="40" dur="200" fill="hold">
                                              <p:stCondLst>
                                                <p:cond delay="0"/>
                                              </p:stCondLst>
                                            </p:cTn>
                                            <p:tgtEl>
                                              <p:spTgt spid="24"/>
                                            </p:tgtEl>
                                            <p:attrNameLst>
                                              <p:attrName>r</p:attrName>
                                            </p:attrNameLst>
                                          </p:cBhvr>
                                        </p:animRot>
                                        <p:animRot by="-240000">
                                          <p:cBhvr>
                                            <p:cTn id="41" dur="400" fill="hold">
                                              <p:stCondLst>
                                                <p:cond delay="400"/>
                                              </p:stCondLst>
                                            </p:cTn>
                                            <p:tgtEl>
                                              <p:spTgt spid="24"/>
                                            </p:tgtEl>
                                            <p:attrNameLst>
                                              <p:attrName>r</p:attrName>
                                            </p:attrNameLst>
                                          </p:cBhvr>
                                        </p:animRot>
                                        <p:animRot by="240000">
                                          <p:cBhvr>
                                            <p:cTn id="42" dur="400" fill="hold">
                                              <p:stCondLst>
                                                <p:cond delay="800"/>
                                              </p:stCondLst>
                                            </p:cTn>
                                            <p:tgtEl>
                                              <p:spTgt spid="24"/>
                                            </p:tgtEl>
                                            <p:attrNameLst>
                                              <p:attrName>r</p:attrName>
                                            </p:attrNameLst>
                                          </p:cBhvr>
                                        </p:animRot>
                                        <p:animRot by="-240000">
                                          <p:cBhvr>
                                            <p:cTn id="43" dur="400" fill="hold">
                                              <p:stCondLst>
                                                <p:cond delay="1200"/>
                                              </p:stCondLst>
                                            </p:cTn>
                                            <p:tgtEl>
                                              <p:spTgt spid="24"/>
                                            </p:tgtEl>
                                            <p:attrNameLst>
                                              <p:attrName>r</p:attrName>
                                            </p:attrNameLst>
                                          </p:cBhvr>
                                        </p:animRot>
                                        <p:animRot by="120000">
                                          <p:cBhvr>
                                            <p:cTn id="44" dur="400" fill="hold">
                                              <p:stCondLst>
                                                <p:cond delay="1600"/>
                                              </p:stCondLst>
                                            </p:cTn>
                                            <p:tgtEl>
                                              <p:spTgt spid="24"/>
                                            </p:tgtEl>
                                            <p:attrNameLst>
                                              <p:attrName>r</p:attrName>
                                            </p:attrNameLst>
                                          </p:cBhvr>
                                        </p:animRot>
                                      </p:childTnLst>
                                    </p:cTn>
                                  </p:par>
                                  <p:par>
                                    <p:cTn id="45" presetID="2" presetClass="entr" presetSubtype="1" fill="hold" nodeType="withEffect" p14:presetBounceEnd="60000">
                                      <p:stCondLst>
                                        <p:cond delay="2000"/>
                                      </p:stCondLst>
                                      <p:childTnLst>
                                        <p:set>
                                          <p:cBhvr>
                                            <p:cTn id="46" dur="1" fill="hold">
                                              <p:stCondLst>
                                                <p:cond delay="0"/>
                                              </p:stCondLst>
                                            </p:cTn>
                                            <p:tgtEl>
                                              <p:spTgt spid="29"/>
                                            </p:tgtEl>
                                            <p:attrNameLst>
                                              <p:attrName>style.visibility</p:attrName>
                                            </p:attrNameLst>
                                          </p:cBhvr>
                                          <p:to>
                                            <p:strVal val="visible"/>
                                          </p:to>
                                        </p:set>
                                        <p:anim calcmode="lin" valueType="num" p14:bounceEnd="60000">
                                          <p:cBhvr additive="base">
                                            <p:cTn id="47" dur="100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48" dur="1000" fill="hold"/>
                                            <p:tgtEl>
                                              <p:spTgt spid="29"/>
                                            </p:tgtEl>
                                            <p:attrNameLst>
                                              <p:attrName>ppt_y</p:attrName>
                                            </p:attrNameLst>
                                          </p:cBhvr>
                                          <p:tavLst>
                                            <p:tav tm="0">
                                              <p:val>
                                                <p:strVal val="0-#ppt_h/2"/>
                                              </p:val>
                                            </p:tav>
                                            <p:tav tm="100000">
                                              <p:val>
                                                <p:strVal val="#ppt_y"/>
                                              </p:val>
                                            </p:tav>
                                          </p:tavLst>
                                        </p:anim>
                                      </p:childTnLst>
                                    </p:cTn>
                                  </p:par>
                                  <p:par>
                                    <p:cTn id="49" presetID="32" presetClass="emph" presetSubtype="0" repeatCount="3000" fill="hold" nodeType="withEffect">
                                      <p:stCondLst>
                                        <p:cond delay="2000"/>
                                      </p:stCondLst>
                                      <p:childTnLst>
                                        <p:animRot by="120000">
                                          <p:cBhvr>
                                            <p:cTn id="50" dur="200" fill="hold">
                                              <p:stCondLst>
                                                <p:cond delay="0"/>
                                              </p:stCondLst>
                                            </p:cTn>
                                            <p:tgtEl>
                                              <p:spTgt spid="29"/>
                                            </p:tgtEl>
                                            <p:attrNameLst>
                                              <p:attrName>r</p:attrName>
                                            </p:attrNameLst>
                                          </p:cBhvr>
                                        </p:animRot>
                                        <p:animRot by="-240000">
                                          <p:cBhvr>
                                            <p:cTn id="51" dur="400" fill="hold">
                                              <p:stCondLst>
                                                <p:cond delay="400"/>
                                              </p:stCondLst>
                                            </p:cTn>
                                            <p:tgtEl>
                                              <p:spTgt spid="29"/>
                                            </p:tgtEl>
                                            <p:attrNameLst>
                                              <p:attrName>r</p:attrName>
                                            </p:attrNameLst>
                                          </p:cBhvr>
                                        </p:animRot>
                                        <p:animRot by="240000">
                                          <p:cBhvr>
                                            <p:cTn id="52" dur="400" fill="hold">
                                              <p:stCondLst>
                                                <p:cond delay="800"/>
                                              </p:stCondLst>
                                            </p:cTn>
                                            <p:tgtEl>
                                              <p:spTgt spid="29"/>
                                            </p:tgtEl>
                                            <p:attrNameLst>
                                              <p:attrName>r</p:attrName>
                                            </p:attrNameLst>
                                          </p:cBhvr>
                                        </p:animRot>
                                        <p:animRot by="-240000">
                                          <p:cBhvr>
                                            <p:cTn id="53" dur="400" fill="hold">
                                              <p:stCondLst>
                                                <p:cond delay="1200"/>
                                              </p:stCondLst>
                                            </p:cTn>
                                            <p:tgtEl>
                                              <p:spTgt spid="29"/>
                                            </p:tgtEl>
                                            <p:attrNameLst>
                                              <p:attrName>r</p:attrName>
                                            </p:attrNameLst>
                                          </p:cBhvr>
                                        </p:animRot>
                                        <p:animRot by="120000">
                                          <p:cBhvr>
                                            <p:cTn id="54" dur="400" fill="hold">
                                              <p:stCondLst>
                                                <p:cond delay="1600"/>
                                              </p:stCondLst>
                                            </p:cTn>
                                            <p:tgtEl>
                                              <p:spTgt spid="29"/>
                                            </p:tgtEl>
                                            <p:attrNameLst>
                                              <p:attrName>r</p:attrName>
                                            </p:attrNameLst>
                                          </p:cBhvr>
                                        </p:animRot>
                                      </p:childTnLst>
                                    </p:cTn>
                                  </p:par>
                                  <p:par>
                                    <p:cTn id="55" presetID="2" presetClass="entr" presetSubtype="1" fill="hold" nodeType="withEffect" p14:presetBounceEnd="60000">
                                      <p:stCondLst>
                                        <p:cond delay="2500"/>
                                      </p:stCondLst>
                                      <p:childTnLst>
                                        <p:set>
                                          <p:cBhvr>
                                            <p:cTn id="56" dur="1" fill="hold">
                                              <p:stCondLst>
                                                <p:cond delay="0"/>
                                              </p:stCondLst>
                                            </p:cTn>
                                            <p:tgtEl>
                                              <p:spTgt spid="34"/>
                                            </p:tgtEl>
                                            <p:attrNameLst>
                                              <p:attrName>style.visibility</p:attrName>
                                            </p:attrNameLst>
                                          </p:cBhvr>
                                          <p:to>
                                            <p:strVal val="visible"/>
                                          </p:to>
                                        </p:set>
                                        <p:anim calcmode="lin" valueType="num" p14:bounceEnd="60000">
                                          <p:cBhvr additive="base">
                                            <p:cTn id="57" dur="10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58" dur="1000" fill="hold"/>
                                            <p:tgtEl>
                                              <p:spTgt spid="34"/>
                                            </p:tgtEl>
                                            <p:attrNameLst>
                                              <p:attrName>ppt_y</p:attrName>
                                            </p:attrNameLst>
                                          </p:cBhvr>
                                          <p:tavLst>
                                            <p:tav tm="0">
                                              <p:val>
                                                <p:strVal val="0-#ppt_h/2"/>
                                              </p:val>
                                            </p:tav>
                                            <p:tav tm="100000">
                                              <p:val>
                                                <p:strVal val="#ppt_y"/>
                                              </p:val>
                                            </p:tav>
                                          </p:tavLst>
                                        </p:anim>
                                      </p:childTnLst>
                                    </p:cTn>
                                  </p:par>
                                  <p:par>
                                    <p:cTn id="59" presetID="32" presetClass="emph" presetSubtype="0" repeatCount="3000" fill="hold" nodeType="withEffect">
                                      <p:stCondLst>
                                        <p:cond delay="2500"/>
                                      </p:stCondLst>
                                      <p:childTnLst>
                                        <p:animRot by="120000">
                                          <p:cBhvr>
                                            <p:cTn id="60" dur="200" fill="hold">
                                              <p:stCondLst>
                                                <p:cond delay="0"/>
                                              </p:stCondLst>
                                            </p:cTn>
                                            <p:tgtEl>
                                              <p:spTgt spid="34"/>
                                            </p:tgtEl>
                                            <p:attrNameLst>
                                              <p:attrName>r</p:attrName>
                                            </p:attrNameLst>
                                          </p:cBhvr>
                                        </p:animRot>
                                        <p:animRot by="-240000">
                                          <p:cBhvr>
                                            <p:cTn id="61" dur="400" fill="hold">
                                              <p:stCondLst>
                                                <p:cond delay="400"/>
                                              </p:stCondLst>
                                            </p:cTn>
                                            <p:tgtEl>
                                              <p:spTgt spid="34"/>
                                            </p:tgtEl>
                                            <p:attrNameLst>
                                              <p:attrName>r</p:attrName>
                                            </p:attrNameLst>
                                          </p:cBhvr>
                                        </p:animRot>
                                        <p:animRot by="240000">
                                          <p:cBhvr>
                                            <p:cTn id="62" dur="400" fill="hold">
                                              <p:stCondLst>
                                                <p:cond delay="800"/>
                                              </p:stCondLst>
                                            </p:cTn>
                                            <p:tgtEl>
                                              <p:spTgt spid="34"/>
                                            </p:tgtEl>
                                            <p:attrNameLst>
                                              <p:attrName>r</p:attrName>
                                            </p:attrNameLst>
                                          </p:cBhvr>
                                        </p:animRot>
                                        <p:animRot by="-240000">
                                          <p:cBhvr>
                                            <p:cTn id="63" dur="400" fill="hold">
                                              <p:stCondLst>
                                                <p:cond delay="1200"/>
                                              </p:stCondLst>
                                            </p:cTn>
                                            <p:tgtEl>
                                              <p:spTgt spid="34"/>
                                            </p:tgtEl>
                                            <p:attrNameLst>
                                              <p:attrName>r</p:attrName>
                                            </p:attrNameLst>
                                          </p:cBhvr>
                                        </p:animRot>
                                        <p:animRot by="120000">
                                          <p:cBhvr>
                                            <p:cTn id="64" dur="400" fill="hold">
                                              <p:stCondLst>
                                                <p:cond delay="16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200" fill="hold">
                                              <p:stCondLst>
                                                <p:cond delay="0"/>
                                              </p:stCondLst>
                                            </p:cTn>
                                            <p:tgtEl>
                                              <p:spTgt spid="12"/>
                                            </p:tgtEl>
                                            <p:attrNameLst>
                                              <p:attrName>r</p:attrName>
                                            </p:attrNameLst>
                                          </p:cBhvr>
                                        </p:animRot>
                                        <p:animRot by="-240000">
                                          <p:cBhvr>
                                            <p:cTn id="11" dur="400" fill="hold">
                                              <p:stCondLst>
                                                <p:cond delay="400"/>
                                              </p:stCondLst>
                                            </p:cTn>
                                            <p:tgtEl>
                                              <p:spTgt spid="12"/>
                                            </p:tgtEl>
                                            <p:attrNameLst>
                                              <p:attrName>r</p:attrName>
                                            </p:attrNameLst>
                                          </p:cBhvr>
                                        </p:animRot>
                                        <p:animRot by="240000">
                                          <p:cBhvr>
                                            <p:cTn id="12" dur="400" fill="hold">
                                              <p:stCondLst>
                                                <p:cond delay="800"/>
                                              </p:stCondLst>
                                            </p:cTn>
                                            <p:tgtEl>
                                              <p:spTgt spid="12"/>
                                            </p:tgtEl>
                                            <p:attrNameLst>
                                              <p:attrName>r</p:attrName>
                                            </p:attrNameLst>
                                          </p:cBhvr>
                                        </p:animRot>
                                        <p:animRot by="-240000">
                                          <p:cBhvr>
                                            <p:cTn id="13" dur="400" fill="hold">
                                              <p:stCondLst>
                                                <p:cond delay="1200"/>
                                              </p:stCondLst>
                                            </p:cTn>
                                            <p:tgtEl>
                                              <p:spTgt spid="12"/>
                                            </p:tgtEl>
                                            <p:attrNameLst>
                                              <p:attrName>r</p:attrName>
                                            </p:attrNameLst>
                                          </p:cBhvr>
                                        </p:animRot>
                                        <p:animRot by="120000">
                                          <p:cBhvr>
                                            <p:cTn id="14" dur="400" fill="hold">
                                              <p:stCondLst>
                                                <p:cond delay="1600"/>
                                              </p:stCondLst>
                                            </p:cTn>
                                            <p:tgtEl>
                                              <p:spTgt spid="12"/>
                                            </p:tgtEl>
                                            <p:attrNameLst>
                                              <p:attrName>r</p:attrName>
                                            </p:attrNameLst>
                                          </p:cBhvr>
                                        </p:animRot>
                                      </p:childTnLst>
                                    </p:cTn>
                                  </p:par>
                                  <p:par>
                                    <p:cTn id="15" presetID="2" presetClass="entr" presetSubtype="1" fill="hold" nodeType="with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0-#ppt_h/2"/>
                                              </p:val>
                                            </p:tav>
                                            <p:tav tm="100000">
                                              <p:val>
                                                <p:strVal val="#ppt_y"/>
                                              </p:val>
                                            </p:tav>
                                          </p:tavLst>
                                        </p:anim>
                                      </p:childTnLst>
                                    </p:cTn>
                                  </p:par>
                                  <p:par>
                                    <p:cTn id="19" presetID="32" presetClass="emph" presetSubtype="0" repeatCount="3000" fill="hold" nodeType="withEffect">
                                      <p:stCondLst>
                                        <p:cond delay="500"/>
                                      </p:stCondLst>
                                      <p:childTnLst>
                                        <p:animRot by="120000">
                                          <p:cBhvr>
                                            <p:cTn id="20" dur="200" fill="hold">
                                              <p:stCondLst>
                                                <p:cond delay="0"/>
                                              </p:stCondLst>
                                            </p:cTn>
                                            <p:tgtEl>
                                              <p:spTgt spid="13"/>
                                            </p:tgtEl>
                                            <p:attrNameLst>
                                              <p:attrName>r</p:attrName>
                                            </p:attrNameLst>
                                          </p:cBhvr>
                                        </p:animRot>
                                        <p:animRot by="-240000">
                                          <p:cBhvr>
                                            <p:cTn id="21" dur="400" fill="hold">
                                              <p:stCondLst>
                                                <p:cond delay="400"/>
                                              </p:stCondLst>
                                            </p:cTn>
                                            <p:tgtEl>
                                              <p:spTgt spid="13"/>
                                            </p:tgtEl>
                                            <p:attrNameLst>
                                              <p:attrName>r</p:attrName>
                                            </p:attrNameLst>
                                          </p:cBhvr>
                                        </p:animRot>
                                        <p:animRot by="240000">
                                          <p:cBhvr>
                                            <p:cTn id="22" dur="400" fill="hold">
                                              <p:stCondLst>
                                                <p:cond delay="800"/>
                                              </p:stCondLst>
                                            </p:cTn>
                                            <p:tgtEl>
                                              <p:spTgt spid="13"/>
                                            </p:tgtEl>
                                            <p:attrNameLst>
                                              <p:attrName>r</p:attrName>
                                            </p:attrNameLst>
                                          </p:cBhvr>
                                        </p:animRot>
                                        <p:animRot by="-240000">
                                          <p:cBhvr>
                                            <p:cTn id="23" dur="400" fill="hold">
                                              <p:stCondLst>
                                                <p:cond delay="1200"/>
                                              </p:stCondLst>
                                            </p:cTn>
                                            <p:tgtEl>
                                              <p:spTgt spid="13"/>
                                            </p:tgtEl>
                                            <p:attrNameLst>
                                              <p:attrName>r</p:attrName>
                                            </p:attrNameLst>
                                          </p:cBhvr>
                                        </p:animRot>
                                        <p:animRot by="120000">
                                          <p:cBhvr>
                                            <p:cTn id="24" dur="400" fill="hold">
                                              <p:stCondLst>
                                                <p:cond delay="1600"/>
                                              </p:stCondLst>
                                            </p:cTn>
                                            <p:tgtEl>
                                              <p:spTgt spid="13"/>
                                            </p:tgtEl>
                                            <p:attrNameLst>
                                              <p:attrName>r</p:attrName>
                                            </p:attrNameLst>
                                          </p:cBhvr>
                                        </p:animRot>
                                      </p:childTnLst>
                                    </p:cTn>
                                  </p:par>
                                  <p:par>
                                    <p:cTn id="25" presetID="2" presetClass="entr" presetSubtype="1"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0-#ppt_h/2"/>
                                              </p:val>
                                            </p:tav>
                                            <p:tav tm="100000">
                                              <p:val>
                                                <p:strVal val="#ppt_y"/>
                                              </p:val>
                                            </p:tav>
                                          </p:tavLst>
                                        </p:anim>
                                      </p:childTnLst>
                                    </p:cTn>
                                  </p:par>
                                  <p:par>
                                    <p:cTn id="29" presetID="32" presetClass="emph" presetSubtype="0" repeatCount="3000" fill="hold" nodeType="withEffect">
                                      <p:stCondLst>
                                        <p:cond delay="1000"/>
                                      </p:stCondLst>
                                      <p:childTnLst>
                                        <p:animRot by="120000">
                                          <p:cBhvr>
                                            <p:cTn id="30" dur="200" fill="hold">
                                              <p:stCondLst>
                                                <p:cond delay="0"/>
                                              </p:stCondLst>
                                            </p:cTn>
                                            <p:tgtEl>
                                              <p:spTgt spid="18"/>
                                            </p:tgtEl>
                                            <p:attrNameLst>
                                              <p:attrName>r</p:attrName>
                                            </p:attrNameLst>
                                          </p:cBhvr>
                                        </p:animRot>
                                        <p:animRot by="-240000">
                                          <p:cBhvr>
                                            <p:cTn id="31" dur="400" fill="hold">
                                              <p:stCondLst>
                                                <p:cond delay="400"/>
                                              </p:stCondLst>
                                            </p:cTn>
                                            <p:tgtEl>
                                              <p:spTgt spid="18"/>
                                            </p:tgtEl>
                                            <p:attrNameLst>
                                              <p:attrName>r</p:attrName>
                                            </p:attrNameLst>
                                          </p:cBhvr>
                                        </p:animRot>
                                        <p:animRot by="240000">
                                          <p:cBhvr>
                                            <p:cTn id="32" dur="400" fill="hold">
                                              <p:stCondLst>
                                                <p:cond delay="800"/>
                                              </p:stCondLst>
                                            </p:cTn>
                                            <p:tgtEl>
                                              <p:spTgt spid="18"/>
                                            </p:tgtEl>
                                            <p:attrNameLst>
                                              <p:attrName>r</p:attrName>
                                            </p:attrNameLst>
                                          </p:cBhvr>
                                        </p:animRot>
                                        <p:animRot by="-240000">
                                          <p:cBhvr>
                                            <p:cTn id="33" dur="400" fill="hold">
                                              <p:stCondLst>
                                                <p:cond delay="1200"/>
                                              </p:stCondLst>
                                            </p:cTn>
                                            <p:tgtEl>
                                              <p:spTgt spid="18"/>
                                            </p:tgtEl>
                                            <p:attrNameLst>
                                              <p:attrName>r</p:attrName>
                                            </p:attrNameLst>
                                          </p:cBhvr>
                                        </p:animRot>
                                        <p:animRot by="120000">
                                          <p:cBhvr>
                                            <p:cTn id="34" dur="400" fill="hold">
                                              <p:stCondLst>
                                                <p:cond delay="1600"/>
                                              </p:stCondLst>
                                            </p:cTn>
                                            <p:tgtEl>
                                              <p:spTgt spid="18"/>
                                            </p:tgtEl>
                                            <p:attrNameLst>
                                              <p:attrName>r</p:attrName>
                                            </p:attrNameLst>
                                          </p:cBhvr>
                                        </p:animRot>
                                      </p:childTnLst>
                                    </p:cTn>
                                  </p:par>
                                  <p:par>
                                    <p:cTn id="35" presetID="2" presetClass="entr" presetSubtype="1" fill="hold" nodeType="withEffect">
                                      <p:stCondLst>
                                        <p:cond delay="15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ppt_x"/>
                                              </p:val>
                                            </p:tav>
                                            <p:tav tm="100000">
                                              <p:val>
                                                <p:strVal val="#ppt_x"/>
                                              </p:val>
                                            </p:tav>
                                          </p:tavLst>
                                        </p:anim>
                                        <p:anim calcmode="lin" valueType="num">
                                          <p:cBhvr additive="base">
                                            <p:cTn id="38" dur="1000" fill="hold"/>
                                            <p:tgtEl>
                                              <p:spTgt spid="24"/>
                                            </p:tgtEl>
                                            <p:attrNameLst>
                                              <p:attrName>ppt_y</p:attrName>
                                            </p:attrNameLst>
                                          </p:cBhvr>
                                          <p:tavLst>
                                            <p:tav tm="0">
                                              <p:val>
                                                <p:strVal val="0-#ppt_h/2"/>
                                              </p:val>
                                            </p:tav>
                                            <p:tav tm="100000">
                                              <p:val>
                                                <p:strVal val="#ppt_y"/>
                                              </p:val>
                                            </p:tav>
                                          </p:tavLst>
                                        </p:anim>
                                      </p:childTnLst>
                                    </p:cTn>
                                  </p:par>
                                  <p:par>
                                    <p:cTn id="39" presetID="32" presetClass="emph" presetSubtype="0" repeatCount="3000" fill="hold" nodeType="withEffect">
                                      <p:stCondLst>
                                        <p:cond delay="1500"/>
                                      </p:stCondLst>
                                      <p:childTnLst>
                                        <p:animRot by="120000">
                                          <p:cBhvr>
                                            <p:cTn id="40" dur="200" fill="hold">
                                              <p:stCondLst>
                                                <p:cond delay="0"/>
                                              </p:stCondLst>
                                            </p:cTn>
                                            <p:tgtEl>
                                              <p:spTgt spid="24"/>
                                            </p:tgtEl>
                                            <p:attrNameLst>
                                              <p:attrName>r</p:attrName>
                                            </p:attrNameLst>
                                          </p:cBhvr>
                                        </p:animRot>
                                        <p:animRot by="-240000">
                                          <p:cBhvr>
                                            <p:cTn id="41" dur="400" fill="hold">
                                              <p:stCondLst>
                                                <p:cond delay="400"/>
                                              </p:stCondLst>
                                            </p:cTn>
                                            <p:tgtEl>
                                              <p:spTgt spid="24"/>
                                            </p:tgtEl>
                                            <p:attrNameLst>
                                              <p:attrName>r</p:attrName>
                                            </p:attrNameLst>
                                          </p:cBhvr>
                                        </p:animRot>
                                        <p:animRot by="240000">
                                          <p:cBhvr>
                                            <p:cTn id="42" dur="400" fill="hold">
                                              <p:stCondLst>
                                                <p:cond delay="800"/>
                                              </p:stCondLst>
                                            </p:cTn>
                                            <p:tgtEl>
                                              <p:spTgt spid="24"/>
                                            </p:tgtEl>
                                            <p:attrNameLst>
                                              <p:attrName>r</p:attrName>
                                            </p:attrNameLst>
                                          </p:cBhvr>
                                        </p:animRot>
                                        <p:animRot by="-240000">
                                          <p:cBhvr>
                                            <p:cTn id="43" dur="400" fill="hold">
                                              <p:stCondLst>
                                                <p:cond delay="1200"/>
                                              </p:stCondLst>
                                            </p:cTn>
                                            <p:tgtEl>
                                              <p:spTgt spid="24"/>
                                            </p:tgtEl>
                                            <p:attrNameLst>
                                              <p:attrName>r</p:attrName>
                                            </p:attrNameLst>
                                          </p:cBhvr>
                                        </p:animRot>
                                        <p:animRot by="120000">
                                          <p:cBhvr>
                                            <p:cTn id="44" dur="400" fill="hold">
                                              <p:stCondLst>
                                                <p:cond delay="1600"/>
                                              </p:stCondLst>
                                            </p:cTn>
                                            <p:tgtEl>
                                              <p:spTgt spid="24"/>
                                            </p:tgtEl>
                                            <p:attrNameLst>
                                              <p:attrName>r</p:attrName>
                                            </p:attrNameLst>
                                          </p:cBhvr>
                                        </p:animRot>
                                      </p:childTnLst>
                                    </p:cTn>
                                  </p:par>
                                  <p:par>
                                    <p:cTn id="45" presetID="2" presetClass="entr" presetSubtype="1" fill="hold" nodeType="withEffect">
                                      <p:stCondLst>
                                        <p:cond delay="200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ppt_x"/>
                                              </p:val>
                                            </p:tav>
                                            <p:tav tm="100000">
                                              <p:val>
                                                <p:strVal val="#ppt_x"/>
                                              </p:val>
                                            </p:tav>
                                          </p:tavLst>
                                        </p:anim>
                                        <p:anim calcmode="lin" valueType="num">
                                          <p:cBhvr additive="base">
                                            <p:cTn id="48" dur="1000" fill="hold"/>
                                            <p:tgtEl>
                                              <p:spTgt spid="29"/>
                                            </p:tgtEl>
                                            <p:attrNameLst>
                                              <p:attrName>ppt_y</p:attrName>
                                            </p:attrNameLst>
                                          </p:cBhvr>
                                          <p:tavLst>
                                            <p:tav tm="0">
                                              <p:val>
                                                <p:strVal val="0-#ppt_h/2"/>
                                              </p:val>
                                            </p:tav>
                                            <p:tav tm="100000">
                                              <p:val>
                                                <p:strVal val="#ppt_y"/>
                                              </p:val>
                                            </p:tav>
                                          </p:tavLst>
                                        </p:anim>
                                      </p:childTnLst>
                                    </p:cTn>
                                  </p:par>
                                  <p:par>
                                    <p:cTn id="49" presetID="32" presetClass="emph" presetSubtype="0" repeatCount="3000" fill="hold" nodeType="withEffect">
                                      <p:stCondLst>
                                        <p:cond delay="2000"/>
                                      </p:stCondLst>
                                      <p:childTnLst>
                                        <p:animRot by="120000">
                                          <p:cBhvr>
                                            <p:cTn id="50" dur="200" fill="hold">
                                              <p:stCondLst>
                                                <p:cond delay="0"/>
                                              </p:stCondLst>
                                            </p:cTn>
                                            <p:tgtEl>
                                              <p:spTgt spid="29"/>
                                            </p:tgtEl>
                                            <p:attrNameLst>
                                              <p:attrName>r</p:attrName>
                                            </p:attrNameLst>
                                          </p:cBhvr>
                                        </p:animRot>
                                        <p:animRot by="-240000">
                                          <p:cBhvr>
                                            <p:cTn id="51" dur="400" fill="hold">
                                              <p:stCondLst>
                                                <p:cond delay="400"/>
                                              </p:stCondLst>
                                            </p:cTn>
                                            <p:tgtEl>
                                              <p:spTgt spid="29"/>
                                            </p:tgtEl>
                                            <p:attrNameLst>
                                              <p:attrName>r</p:attrName>
                                            </p:attrNameLst>
                                          </p:cBhvr>
                                        </p:animRot>
                                        <p:animRot by="240000">
                                          <p:cBhvr>
                                            <p:cTn id="52" dur="400" fill="hold">
                                              <p:stCondLst>
                                                <p:cond delay="800"/>
                                              </p:stCondLst>
                                            </p:cTn>
                                            <p:tgtEl>
                                              <p:spTgt spid="29"/>
                                            </p:tgtEl>
                                            <p:attrNameLst>
                                              <p:attrName>r</p:attrName>
                                            </p:attrNameLst>
                                          </p:cBhvr>
                                        </p:animRot>
                                        <p:animRot by="-240000">
                                          <p:cBhvr>
                                            <p:cTn id="53" dur="400" fill="hold">
                                              <p:stCondLst>
                                                <p:cond delay="1200"/>
                                              </p:stCondLst>
                                            </p:cTn>
                                            <p:tgtEl>
                                              <p:spTgt spid="29"/>
                                            </p:tgtEl>
                                            <p:attrNameLst>
                                              <p:attrName>r</p:attrName>
                                            </p:attrNameLst>
                                          </p:cBhvr>
                                        </p:animRot>
                                        <p:animRot by="120000">
                                          <p:cBhvr>
                                            <p:cTn id="54" dur="400" fill="hold">
                                              <p:stCondLst>
                                                <p:cond delay="1600"/>
                                              </p:stCondLst>
                                            </p:cTn>
                                            <p:tgtEl>
                                              <p:spTgt spid="29"/>
                                            </p:tgtEl>
                                            <p:attrNameLst>
                                              <p:attrName>r</p:attrName>
                                            </p:attrNameLst>
                                          </p:cBhvr>
                                        </p:animRot>
                                      </p:childTnLst>
                                    </p:cTn>
                                  </p:par>
                                  <p:par>
                                    <p:cTn id="55" presetID="2" presetClass="entr" presetSubtype="1" fill="hold" nodeType="withEffect">
                                      <p:stCondLst>
                                        <p:cond delay="250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1000" fill="hold"/>
                                            <p:tgtEl>
                                              <p:spTgt spid="34"/>
                                            </p:tgtEl>
                                            <p:attrNameLst>
                                              <p:attrName>ppt_x</p:attrName>
                                            </p:attrNameLst>
                                          </p:cBhvr>
                                          <p:tavLst>
                                            <p:tav tm="0">
                                              <p:val>
                                                <p:strVal val="#ppt_x"/>
                                              </p:val>
                                            </p:tav>
                                            <p:tav tm="100000">
                                              <p:val>
                                                <p:strVal val="#ppt_x"/>
                                              </p:val>
                                            </p:tav>
                                          </p:tavLst>
                                        </p:anim>
                                        <p:anim calcmode="lin" valueType="num">
                                          <p:cBhvr additive="base">
                                            <p:cTn id="58" dur="1000" fill="hold"/>
                                            <p:tgtEl>
                                              <p:spTgt spid="34"/>
                                            </p:tgtEl>
                                            <p:attrNameLst>
                                              <p:attrName>ppt_y</p:attrName>
                                            </p:attrNameLst>
                                          </p:cBhvr>
                                          <p:tavLst>
                                            <p:tav tm="0">
                                              <p:val>
                                                <p:strVal val="0-#ppt_h/2"/>
                                              </p:val>
                                            </p:tav>
                                            <p:tav tm="100000">
                                              <p:val>
                                                <p:strVal val="#ppt_y"/>
                                              </p:val>
                                            </p:tav>
                                          </p:tavLst>
                                        </p:anim>
                                      </p:childTnLst>
                                    </p:cTn>
                                  </p:par>
                                  <p:par>
                                    <p:cTn id="59" presetID="32" presetClass="emph" presetSubtype="0" repeatCount="3000" fill="hold" nodeType="withEffect">
                                      <p:stCondLst>
                                        <p:cond delay="2500"/>
                                      </p:stCondLst>
                                      <p:childTnLst>
                                        <p:animRot by="120000">
                                          <p:cBhvr>
                                            <p:cTn id="60" dur="200" fill="hold">
                                              <p:stCondLst>
                                                <p:cond delay="0"/>
                                              </p:stCondLst>
                                            </p:cTn>
                                            <p:tgtEl>
                                              <p:spTgt spid="34"/>
                                            </p:tgtEl>
                                            <p:attrNameLst>
                                              <p:attrName>r</p:attrName>
                                            </p:attrNameLst>
                                          </p:cBhvr>
                                        </p:animRot>
                                        <p:animRot by="-240000">
                                          <p:cBhvr>
                                            <p:cTn id="61" dur="400" fill="hold">
                                              <p:stCondLst>
                                                <p:cond delay="400"/>
                                              </p:stCondLst>
                                            </p:cTn>
                                            <p:tgtEl>
                                              <p:spTgt spid="34"/>
                                            </p:tgtEl>
                                            <p:attrNameLst>
                                              <p:attrName>r</p:attrName>
                                            </p:attrNameLst>
                                          </p:cBhvr>
                                        </p:animRot>
                                        <p:animRot by="240000">
                                          <p:cBhvr>
                                            <p:cTn id="62" dur="400" fill="hold">
                                              <p:stCondLst>
                                                <p:cond delay="800"/>
                                              </p:stCondLst>
                                            </p:cTn>
                                            <p:tgtEl>
                                              <p:spTgt spid="34"/>
                                            </p:tgtEl>
                                            <p:attrNameLst>
                                              <p:attrName>r</p:attrName>
                                            </p:attrNameLst>
                                          </p:cBhvr>
                                        </p:animRot>
                                        <p:animRot by="-240000">
                                          <p:cBhvr>
                                            <p:cTn id="63" dur="400" fill="hold">
                                              <p:stCondLst>
                                                <p:cond delay="1200"/>
                                              </p:stCondLst>
                                            </p:cTn>
                                            <p:tgtEl>
                                              <p:spTgt spid="34"/>
                                            </p:tgtEl>
                                            <p:attrNameLst>
                                              <p:attrName>r</p:attrName>
                                            </p:attrNameLst>
                                          </p:cBhvr>
                                        </p:animRot>
                                        <p:animRot by="120000">
                                          <p:cBhvr>
                                            <p:cTn id="64" dur="400" fill="hold">
                                              <p:stCondLst>
                                                <p:cond delay="16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B1A3EAF2-17E1-4949-8B54-BC745E9527B7}"/>
              </a:ext>
            </a:extLst>
          </p:cNvPr>
          <p:cNvSpPr txBox="1"/>
          <p:nvPr/>
        </p:nvSpPr>
        <p:spPr>
          <a:xfrm>
            <a:off x="858981" y="2951018"/>
            <a:ext cx="10861964" cy="1482437"/>
          </a:xfrm>
          <a:prstGeom prst="rect">
            <a:avLst/>
          </a:prstGeom>
          <a:noFill/>
        </p:spPr>
        <p:txBody>
          <a:bodyPr wrap="square" rtlCol="0">
            <a:spAutoFit/>
          </a:bodyPr>
          <a:lstStyle/>
          <a:p>
            <a:endParaRPr lang="en-US" dirty="0"/>
          </a:p>
        </p:txBody>
      </p:sp>
      <p:sp>
        <p:nvSpPr>
          <p:cNvPr id="5" name="Rectangle 2">
            <a:extLst>
              <a:ext uri="{FF2B5EF4-FFF2-40B4-BE49-F238E27FC236}">
                <a16:creationId xmlns:a16="http://schemas.microsoft.com/office/drawing/2014/main" id="{298E9890-7211-4416-BC35-71AD15C6F356}"/>
              </a:ext>
            </a:extLst>
          </p:cNvPr>
          <p:cNvSpPr>
            <a:spLocks noChangeArrowheads="1"/>
          </p:cNvSpPr>
          <p:nvPr/>
        </p:nvSpPr>
        <p:spPr bwMode="auto">
          <a:xfrm>
            <a:off x="6000998" y="335845"/>
            <a:ext cx="5738421"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3200" b="1" i="0" u="none" strike="noStrike" cap="none" normalizeH="0" baseline="0" dirty="0">
                <a:ln>
                  <a:noFill/>
                </a:ln>
                <a:solidFill>
                  <a:schemeClr val="tx1"/>
                </a:solidFill>
                <a:effectLst/>
                <a:latin typeface="Nikosh" panose="02000000000000000000" pitchFamily="2" charset="0"/>
                <a:cs typeface="Nikosh" panose="02000000000000000000" pitchFamily="2" charset="0"/>
              </a:rPr>
              <a:t>আউটপুট ডিভাইস কি</a:t>
            </a:r>
            <a:endParaRPr kumimoji="0" lang="en-US" altLang="en-US" sz="3200" b="1" i="0" u="none" strike="noStrike" cap="none" normalizeH="0" baseline="0" dirty="0">
              <a:ln>
                <a:noFill/>
              </a:ln>
              <a:solidFill>
                <a:schemeClr val="tx1"/>
              </a:solidFill>
              <a:effectLst/>
              <a:latin typeface="Nikosh" panose="02000000000000000000" pitchFamily="2" charset="0"/>
              <a:cs typeface="Nikosh"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আউটপুট ডিভাইস হল একটি হার্ড</a:t>
            </a:r>
            <a:r>
              <a:rPr lang="en-US" altLang="en-US" sz="2800" dirty="0" err="1">
                <a:latin typeface="Nikosh" panose="02000000000000000000" pitchFamily="2" charset="0"/>
                <a:cs typeface="Nikosh" panose="02000000000000000000" pitchFamily="2" charset="0"/>
              </a:rPr>
              <a:t>ওয়্যার</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উপাদান যা কম্পিউটার সিস্টেম দ্বারা প্রক্রি</a:t>
            </a:r>
            <a:r>
              <a:rPr lang="en-US" altLang="en-US" sz="2800" dirty="0" err="1">
                <a:latin typeface="Nikosh" panose="02000000000000000000" pitchFamily="2" charset="0"/>
                <a:cs typeface="Nikosh" panose="02000000000000000000" pitchFamily="2" charset="0"/>
              </a:rPr>
              <a:t>য়া</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কৃত ডেটার ফলাফল প্রদর্শনের জন্য ব্যবহৃত হ</a:t>
            </a:r>
            <a:r>
              <a:rPr lang="en-US" altLang="en-US" sz="2800" dirty="0">
                <a:latin typeface="Nikosh" panose="02000000000000000000" pitchFamily="2" charset="0"/>
                <a:cs typeface="Nikosh" panose="02000000000000000000" pitchFamily="2" charset="0"/>
              </a:rPr>
              <a:t>য়</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আউটপুট ডিভাইসগুলো ইলেকট্রনিক তথ্যকে মানুষের পাঠযোগ্য বিন্যাসে রূপান্তর করে প্রদর্শন করে।। এটি অডিও</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a:t>
            </a:r>
            <a:r>
              <a:rPr kumimoji="0" lang="en-US" altLang="en-US" sz="2800" b="0" i="0" u="none" strike="noStrike" cap="none" normalizeH="0" dirty="0">
                <a:ln>
                  <a:noFill/>
                </a:ln>
                <a:solidFill>
                  <a:schemeClr val="tx1"/>
                </a:solidFill>
                <a:effectLst/>
                <a:latin typeface="Nikosh" panose="02000000000000000000" pitchFamily="2" charset="0"/>
                <a:cs typeface="Nikosh" panose="02000000000000000000" pitchFamily="2" charset="0"/>
              </a:rPr>
              <a:t>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ভিজ্যু</a:t>
            </a:r>
            <a:r>
              <a:rPr lang="en-US" altLang="en-US" sz="2800" dirty="0" err="1">
                <a:latin typeface="Nikosh" panose="02000000000000000000" pitchFamily="2" charset="0"/>
                <a:cs typeface="Nikosh" panose="02000000000000000000" pitchFamily="2" charset="0"/>
              </a:rPr>
              <a:t>য়া</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ল</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পাঠ্য বা হার্ড কপি ইত্যাদির ফলাফল দেখাতে সাহা</a:t>
            </a:r>
            <a:r>
              <a:rPr kumimoji="0" lang="en-US" altLang="en-US" sz="2800" b="0" i="0" u="none" strike="noStrike" cap="none" normalizeH="0" baseline="0" dirty="0" err="1">
                <a:ln>
                  <a:noFill/>
                </a:ln>
                <a:solidFill>
                  <a:schemeClr val="tx1"/>
                </a:solidFill>
                <a:effectLst/>
                <a:latin typeface="Nikosh" panose="02000000000000000000" pitchFamily="2" charset="0"/>
                <a:cs typeface="Nikosh" panose="02000000000000000000" pitchFamily="2" charset="0"/>
              </a:rPr>
              <a:t>য্য</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করে।</a:t>
            </a:r>
            <a:b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br>
            <a:endPar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আউটপুট ডিভাইস হচ্ছে কম্পিউ</a:t>
            </a:r>
            <a:r>
              <a:rPr kumimoji="0" lang="en-US" altLang="en-US" sz="2800" b="0" i="0" u="none" strike="noStrike" cap="none" normalizeH="0" baseline="0" dirty="0" err="1">
                <a:ln>
                  <a:noFill/>
                </a:ln>
                <a:solidFill>
                  <a:schemeClr val="tx1"/>
                </a:solidFill>
                <a:effectLst/>
                <a:latin typeface="Nikosh" panose="02000000000000000000" pitchFamily="2" charset="0"/>
                <a:cs typeface="Nikosh" panose="02000000000000000000" pitchFamily="2" charset="0"/>
              </a:rPr>
              <a:t>ার</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a:t>
            </a:r>
            <a:r>
              <a:rPr kumimoji="0" lang="en-US" altLang="en-US" sz="2800" b="0" i="0" u="none" strike="noStrike" cap="none" normalizeH="0" baseline="0" dirty="0" err="1">
                <a:ln>
                  <a:noFill/>
                </a:ln>
                <a:solidFill>
                  <a:schemeClr val="tx1"/>
                </a:solidFill>
                <a:effectLst/>
                <a:latin typeface="Nikosh" panose="02000000000000000000" pitchFamily="2" charset="0"/>
                <a:cs typeface="Nikosh" panose="02000000000000000000" pitchFamily="2" charset="0"/>
              </a:rPr>
              <a:t>হার্ড</a:t>
            </a:r>
            <a:r>
              <a:rPr kumimoji="0" lang="en-US" altLang="en-US" sz="2800" b="0" i="0" u="none" strike="noStrike" cap="none" normalizeH="0" dirty="0" err="1">
                <a:ln>
                  <a:noFill/>
                </a:ln>
                <a:solidFill>
                  <a:schemeClr val="tx1"/>
                </a:solidFill>
                <a:effectLst/>
                <a:latin typeface="Nikosh" panose="02000000000000000000" pitchFamily="2" charset="0"/>
                <a:cs typeface="Nikosh" panose="02000000000000000000" pitchFamily="2" charset="0"/>
              </a:rPr>
              <a:t>ওয়্যারের</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একটি অংশ যা একটি কম্পিউটার থেকে ডেটা গ্রহণ করে এবং তারপরে সেই ডেটাটিকে অন্য ফর্মে অনুবাদ করে। সেই ফর্মটি হতে পারে অডিও</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ভিজ্যু</a:t>
            </a:r>
            <a:r>
              <a:rPr lang="en-US" altLang="en-US" sz="2800" dirty="0" err="1">
                <a:latin typeface="Nikosh" panose="02000000000000000000" pitchFamily="2" charset="0"/>
                <a:cs typeface="Nikosh" panose="02000000000000000000" pitchFamily="2" charset="0"/>
              </a:rPr>
              <a:t>য়া</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ল</a:t>
            </a:r>
            <a:r>
              <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 </a:t>
            </a:r>
            <a:r>
              <a:rPr kumimoji="0" lang="bn-IN"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rPr>
              <a:t>পাঠ্য বা হার্ড কপি।</a:t>
            </a:r>
            <a:endParaRPr kumimoji="0" lang="en-US" altLang="en-US" sz="2800" b="0" i="0" u="none" strike="noStrike" cap="none" normalizeH="0" baseline="0" dirty="0">
              <a:ln>
                <a:noFill/>
              </a:ln>
              <a:solidFill>
                <a:schemeClr val="tx1"/>
              </a:solidFill>
              <a:effectLst/>
              <a:latin typeface="Nikosh" panose="02000000000000000000" pitchFamily="2" charset="0"/>
              <a:cs typeface="Nikosh" panose="02000000000000000000" pitchFamily="2" charset="0"/>
            </a:endParaRPr>
          </a:p>
        </p:txBody>
      </p:sp>
      <p:pic>
        <p:nvPicPr>
          <p:cNvPr id="6" name="Picture 5">
            <a:extLst>
              <a:ext uri="{FF2B5EF4-FFF2-40B4-BE49-F238E27FC236}">
                <a16:creationId xmlns:a16="http://schemas.microsoft.com/office/drawing/2014/main" id="{E5C5C323-BDBE-4BD1-BB06-989666A35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81" y="1770083"/>
            <a:ext cx="4587247" cy="3098800"/>
          </a:xfrm>
          <a:prstGeom prst="rect">
            <a:avLst/>
          </a:prstGeom>
        </p:spPr>
      </p:pic>
    </p:spTree>
    <p:extLst>
      <p:ext uri="{BB962C8B-B14F-4D97-AF65-F5344CB8AC3E}">
        <p14:creationId xmlns:p14="http://schemas.microsoft.com/office/powerpoint/2010/main" val="21944047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41C57D-DC6C-4EE5-9C07-F3F22638186B}"/>
              </a:ext>
            </a:extLst>
          </p:cNvPr>
          <p:cNvSpPr/>
          <p:nvPr/>
        </p:nvSpPr>
        <p:spPr>
          <a:xfrm>
            <a:off x="255494" y="409015"/>
            <a:ext cx="11681011" cy="6039970"/>
          </a:xfrm>
          <a:prstGeom prst="rect">
            <a:avLst/>
          </a:prstGeom>
          <a:ln>
            <a:noFill/>
          </a:ln>
          <a:effectLst>
            <a:outerShdw blurRad="977900" dist="250190" dir="8460000" sx="104000" sy="104000" algn="ctr">
              <a:srgbClr val="000000"/>
            </a:outerShdw>
          </a:effectLst>
          <a:scene3d>
            <a:camera prst="orthographicFront">
              <a:rot lat="0" lon="0" rev="0"/>
            </a:camera>
            <a:lightRig rig="contrasting" dir="t">
              <a:rot lat="0" lon="0" rev="1500000"/>
            </a:lightRig>
          </a:scene3d>
          <a:sp3d prstMaterial="powder">
            <a:bevelT w="171450" h="2476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EF68FA69-5C6C-465B-A18B-57DBC5CD7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187" y="589430"/>
            <a:ext cx="3624542" cy="5280919"/>
          </a:xfrm>
          <a:prstGeom prst="rect">
            <a:avLst/>
          </a:prstGeom>
        </p:spPr>
      </p:pic>
      <p:sp>
        <p:nvSpPr>
          <p:cNvPr id="4" name="TextBox 3">
            <a:extLst>
              <a:ext uri="{FF2B5EF4-FFF2-40B4-BE49-F238E27FC236}">
                <a16:creationId xmlns:a16="http://schemas.microsoft.com/office/drawing/2014/main" id="{08079958-24CB-448D-875F-A35DD15E309B}"/>
              </a:ext>
            </a:extLst>
          </p:cNvPr>
          <p:cNvSpPr txBox="1"/>
          <p:nvPr/>
        </p:nvSpPr>
        <p:spPr>
          <a:xfrm>
            <a:off x="2635624" y="1102659"/>
            <a:ext cx="1801905" cy="584775"/>
          </a:xfrm>
          <a:prstGeom prst="rect">
            <a:avLst/>
          </a:prstGeom>
          <a:noFill/>
        </p:spPr>
        <p:txBody>
          <a:bodyPr wrap="square" rtlCol="0">
            <a:spAutoFit/>
          </a:bodyPr>
          <a:lstStyle/>
          <a:p>
            <a:r>
              <a:rPr lang="en-US" sz="3200" b="1" dirty="0" err="1">
                <a:solidFill>
                  <a:schemeClr val="bg1"/>
                </a:solidFill>
                <a:latin typeface="Nikosh" panose="02000000000000000000" pitchFamily="2" charset="0"/>
                <a:cs typeface="Nikosh" panose="02000000000000000000" pitchFamily="2" charset="0"/>
              </a:rPr>
              <a:t>একক</a:t>
            </a:r>
            <a:r>
              <a:rPr lang="en-US" sz="3200" b="1" dirty="0">
                <a:solidFill>
                  <a:schemeClr val="bg1"/>
                </a:solidFill>
                <a:latin typeface="Nikosh" panose="02000000000000000000" pitchFamily="2" charset="0"/>
                <a:cs typeface="Nikosh" panose="02000000000000000000" pitchFamily="2" charset="0"/>
              </a:rPr>
              <a:t> </a:t>
            </a:r>
            <a:r>
              <a:rPr lang="en-US" sz="3200" b="1" dirty="0" err="1">
                <a:solidFill>
                  <a:schemeClr val="bg1"/>
                </a:solidFill>
                <a:latin typeface="Nikosh" panose="02000000000000000000" pitchFamily="2" charset="0"/>
                <a:cs typeface="Nikosh" panose="02000000000000000000" pitchFamily="2" charset="0"/>
              </a:rPr>
              <a:t>কাজ</a:t>
            </a:r>
            <a:endParaRPr lang="en-US" sz="2800" b="1" dirty="0">
              <a:solidFill>
                <a:schemeClr val="bg1"/>
              </a:solidFill>
              <a:latin typeface="Nikosh" panose="02000000000000000000" pitchFamily="2" charset="0"/>
              <a:cs typeface="Nikosh" panose="02000000000000000000" pitchFamily="2" charset="0"/>
            </a:endParaRPr>
          </a:p>
        </p:txBody>
      </p:sp>
      <p:sp>
        <p:nvSpPr>
          <p:cNvPr id="2" name="TextBox 1">
            <a:extLst>
              <a:ext uri="{FF2B5EF4-FFF2-40B4-BE49-F238E27FC236}">
                <a16:creationId xmlns:a16="http://schemas.microsoft.com/office/drawing/2014/main" id="{02EE36AC-949E-472D-88B9-BFC6117B20E9}"/>
              </a:ext>
            </a:extLst>
          </p:cNvPr>
          <p:cNvSpPr txBox="1"/>
          <p:nvPr/>
        </p:nvSpPr>
        <p:spPr>
          <a:xfrm>
            <a:off x="5646420" y="2023110"/>
            <a:ext cx="5017770" cy="2308324"/>
          </a:xfrm>
          <a:prstGeom prst="rect">
            <a:avLst/>
          </a:prstGeom>
          <a:noFill/>
          <a:ln w="57150">
            <a:solidFill>
              <a:srgbClr val="92D050"/>
            </a:solidFill>
          </a:ln>
        </p:spPr>
        <p:txBody>
          <a:bodyPr wrap="square" rtlCol="0">
            <a:spAutoFit/>
          </a:bodyPr>
          <a:lstStyle/>
          <a:p>
            <a:r>
              <a:rPr lang="en-US" sz="3600" dirty="0">
                <a:latin typeface="Nikosh" panose="02000000000000000000" pitchFamily="2" charset="0"/>
                <a:cs typeface="Nikosh" panose="02000000000000000000" pitchFamily="2" charset="0"/>
              </a:rPr>
              <a:t>১। </a:t>
            </a:r>
            <a:r>
              <a:rPr lang="en-US" sz="3600" dirty="0" err="1">
                <a:latin typeface="Nikosh" panose="02000000000000000000" pitchFamily="2" charset="0"/>
                <a:cs typeface="Nikosh" panose="02000000000000000000" pitchFamily="2" charset="0"/>
              </a:rPr>
              <a:t>আউটপুট</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ডিভাইস</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কি</a:t>
            </a:r>
            <a:r>
              <a:rPr lang="en-US" sz="3600" dirty="0">
                <a:latin typeface="Nikosh" panose="02000000000000000000" pitchFamily="2" charset="0"/>
                <a:cs typeface="Nikosh" panose="02000000000000000000" pitchFamily="2" charset="0"/>
              </a:rPr>
              <a:t>?</a:t>
            </a:r>
          </a:p>
          <a:p>
            <a:r>
              <a:rPr lang="en-US" sz="3600" dirty="0">
                <a:latin typeface="Nikosh" panose="02000000000000000000" pitchFamily="2" charset="0"/>
                <a:cs typeface="Nikosh" panose="02000000000000000000" pitchFamily="2" charset="0"/>
              </a:rPr>
              <a:t>২। ৫টি </a:t>
            </a:r>
            <a:r>
              <a:rPr lang="en-US" sz="3600" dirty="0" err="1">
                <a:latin typeface="Nikosh" panose="02000000000000000000" pitchFamily="2" charset="0"/>
                <a:cs typeface="Nikosh" panose="02000000000000000000" pitchFamily="2" charset="0"/>
              </a:rPr>
              <a:t>আউটপুট</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ডিভাইসের</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নাম</a:t>
            </a:r>
            <a:r>
              <a:rPr lang="en-US" sz="3600" dirty="0">
                <a:latin typeface="Nikosh" panose="02000000000000000000" pitchFamily="2" charset="0"/>
                <a:cs typeface="Nikosh" panose="02000000000000000000" pitchFamily="2" charset="0"/>
              </a:rPr>
              <a:t> </a:t>
            </a:r>
          </a:p>
          <a:p>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বলো</a:t>
            </a:r>
            <a:r>
              <a:rPr lang="en-US" sz="3600" dirty="0">
                <a:latin typeface="Nikosh" panose="02000000000000000000" pitchFamily="2" charset="0"/>
                <a:cs typeface="Nikosh" panose="02000000000000000000" pitchFamily="2" charset="0"/>
              </a:rPr>
              <a:t> ।</a:t>
            </a:r>
          </a:p>
          <a:p>
            <a:r>
              <a:rPr lang="en-US" sz="3600" dirty="0">
                <a:latin typeface="Nikosh" panose="02000000000000000000" pitchFamily="2" charset="0"/>
                <a:cs typeface="Nikosh" panose="02000000000000000000" pitchFamily="2" charset="0"/>
              </a:rPr>
              <a:t>৩। </a:t>
            </a:r>
            <a:r>
              <a:rPr lang="en-US" sz="3600" dirty="0" err="1">
                <a:latin typeface="Nikosh" panose="02000000000000000000" pitchFamily="2" charset="0"/>
                <a:cs typeface="Nikosh" panose="02000000000000000000" pitchFamily="2" charset="0"/>
              </a:rPr>
              <a:t>কীবোর্ড</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কি</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আউটপুট</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ডিভাইস</a:t>
            </a:r>
            <a:r>
              <a:rPr lang="en-US" sz="3600" dirty="0">
                <a:latin typeface="Nikosh" panose="02000000000000000000" pitchFamily="2" charset="0"/>
                <a:cs typeface="Nikosh" panose="02000000000000000000" pitchFamily="2" charset="0"/>
              </a:rPr>
              <a:t>?</a:t>
            </a:r>
            <a:endParaRPr lang="en-US" sz="20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0540026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3BE6DE36-5728-475D-B371-C0112F75C63D}"/>
              </a:ext>
            </a:extLst>
          </p:cNvPr>
          <p:cNvSpPr txBox="1"/>
          <p:nvPr/>
        </p:nvSpPr>
        <p:spPr>
          <a:xfrm>
            <a:off x="1801906" y="451135"/>
            <a:ext cx="8262193" cy="1200329"/>
          </a:xfrm>
          <a:prstGeom prst="rect">
            <a:avLst/>
          </a:prstGeom>
          <a:solidFill>
            <a:schemeClr val="bg1">
              <a:lumMod val="95000"/>
            </a:schemeClr>
          </a:solidFill>
          <a:effectLst>
            <a:outerShdw blurRad="685800" dist="50800" dir="5400000" algn="ctr" rotWithShape="0">
              <a:srgbClr val="000000">
                <a:alpha val="63000"/>
              </a:srgbClr>
            </a:outerShdw>
          </a:effectLst>
          <a:scene3d>
            <a:camera prst="perspectiveLeft"/>
            <a:lightRig rig="threePt" dir="t"/>
          </a:scene3d>
          <a:sp3d>
            <a:bevelT/>
          </a:sp3d>
        </p:spPr>
        <p:txBody>
          <a:bodyPr wrap="square" rtlCol="0">
            <a:spAutoFit/>
          </a:bodyPr>
          <a:lstStyle/>
          <a:p>
            <a:pPr algn="ct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এবার</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আমরা</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সর্বাধিক</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ব্যবহৃত</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কিছু</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আউটপুট</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ডিভাইস</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এবং</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তাদের</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কাজ</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দেখব</a:t>
            </a:r>
            <a:r>
              <a:rPr lang="en-US" sz="3600" dirty="0">
                <a:solidFill>
                  <a:srgbClr val="00B050"/>
                </a:solidFill>
                <a:latin typeface="Nikosh" panose="02000000000000000000" pitchFamily="2" charset="0"/>
                <a:cs typeface="Nikosh" panose="02000000000000000000" pitchFamily="2" charset="0"/>
              </a:rPr>
              <a:t>। </a:t>
            </a:r>
          </a:p>
        </p:txBody>
      </p:sp>
      <p:pic>
        <p:nvPicPr>
          <p:cNvPr id="5" name="Picture 4">
            <a:extLst>
              <a:ext uri="{FF2B5EF4-FFF2-40B4-BE49-F238E27FC236}">
                <a16:creationId xmlns:a16="http://schemas.microsoft.com/office/drawing/2014/main" id="{4412E114-2835-4B60-8665-2DBA6EE60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4042" y="2312892"/>
            <a:ext cx="2063736" cy="1563437"/>
          </a:xfrm>
          <a:prstGeom prst="rect">
            <a:avLst/>
          </a:prstGeom>
        </p:spPr>
      </p:pic>
      <p:pic>
        <p:nvPicPr>
          <p:cNvPr id="6" name="Picture 5">
            <a:extLst>
              <a:ext uri="{FF2B5EF4-FFF2-40B4-BE49-F238E27FC236}">
                <a16:creationId xmlns:a16="http://schemas.microsoft.com/office/drawing/2014/main" id="{52F9696C-3743-45BF-BB35-AA9C39E972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61004" y="2118351"/>
            <a:ext cx="2172020" cy="1757978"/>
          </a:xfrm>
          <a:prstGeom prst="rect">
            <a:avLst/>
          </a:prstGeom>
        </p:spPr>
      </p:pic>
      <p:pic>
        <p:nvPicPr>
          <p:cNvPr id="7" name="Picture 6">
            <a:extLst>
              <a:ext uri="{FF2B5EF4-FFF2-40B4-BE49-F238E27FC236}">
                <a16:creationId xmlns:a16="http://schemas.microsoft.com/office/drawing/2014/main" id="{180FAECF-1163-497E-9390-D5DAA07FF06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00595" y="2217857"/>
            <a:ext cx="2244486" cy="1753505"/>
          </a:xfrm>
          <a:prstGeom prst="rect">
            <a:avLst/>
          </a:prstGeom>
        </p:spPr>
      </p:pic>
      <p:pic>
        <p:nvPicPr>
          <p:cNvPr id="8" name="Picture 2" descr="8,492 Speaker Box Stock Photos, Pictures &amp; Royalty-Free Images - iStock">
            <a:extLst>
              <a:ext uri="{FF2B5EF4-FFF2-40B4-BE49-F238E27FC236}">
                <a16:creationId xmlns:a16="http://schemas.microsoft.com/office/drawing/2014/main" id="{4C4F73E1-74A1-4951-A1C7-DCF184AD22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5858" y="1942497"/>
            <a:ext cx="2244486" cy="2244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BB89C23-FFE2-48B2-88A8-858FFB2E44E8}"/>
              </a:ext>
            </a:extLst>
          </p:cNvPr>
          <p:cNvSpPr txBox="1"/>
          <p:nvPr/>
        </p:nvSpPr>
        <p:spPr>
          <a:xfrm>
            <a:off x="1003555" y="1533576"/>
            <a:ext cx="1037664" cy="584775"/>
          </a:xfrm>
          <a:prstGeom prst="rect">
            <a:avLst/>
          </a:prstGeom>
          <a:noFill/>
        </p:spPr>
        <p:txBody>
          <a:bodyPr wrap="square" rtlCol="0">
            <a:spAutoFit/>
          </a:bodyPr>
          <a:lstStyle/>
          <a:p>
            <a:r>
              <a:rPr lang="en-US" sz="3200" dirty="0" err="1">
                <a:latin typeface="Nikosh" panose="02000000000000000000" pitchFamily="2" charset="0"/>
                <a:cs typeface="Nikosh" panose="02000000000000000000" pitchFamily="2" charset="0"/>
              </a:rPr>
              <a:t>মনিটর</a:t>
            </a:r>
            <a:endParaRPr lang="en-US" sz="3200" dirty="0">
              <a:latin typeface="Nikosh" panose="02000000000000000000" pitchFamily="2" charset="0"/>
              <a:cs typeface="Nikosh" panose="02000000000000000000" pitchFamily="2" charset="0"/>
            </a:endParaRPr>
          </a:p>
        </p:txBody>
      </p:sp>
      <p:sp>
        <p:nvSpPr>
          <p:cNvPr id="10" name="TextBox 9">
            <a:extLst>
              <a:ext uri="{FF2B5EF4-FFF2-40B4-BE49-F238E27FC236}">
                <a16:creationId xmlns:a16="http://schemas.microsoft.com/office/drawing/2014/main" id="{4F9BAEFB-9D1B-49C7-BAE1-84BC3FAF842A}"/>
              </a:ext>
            </a:extLst>
          </p:cNvPr>
          <p:cNvSpPr txBox="1"/>
          <p:nvPr/>
        </p:nvSpPr>
        <p:spPr>
          <a:xfrm>
            <a:off x="3988856" y="1689790"/>
            <a:ext cx="1037664" cy="584775"/>
          </a:xfrm>
          <a:prstGeom prst="rect">
            <a:avLst/>
          </a:prstGeom>
          <a:noFill/>
        </p:spPr>
        <p:txBody>
          <a:bodyPr wrap="square" rtlCol="0">
            <a:spAutoFit/>
          </a:bodyPr>
          <a:lstStyle/>
          <a:p>
            <a:r>
              <a:rPr lang="en-US" sz="3200" dirty="0" err="1">
                <a:latin typeface="Nikosh" panose="02000000000000000000" pitchFamily="2" charset="0"/>
                <a:cs typeface="Nikosh" panose="02000000000000000000" pitchFamily="2" charset="0"/>
              </a:rPr>
              <a:t>প্রিন্টার</a:t>
            </a:r>
            <a:endParaRPr lang="en-US" sz="3200" dirty="0">
              <a:latin typeface="Nikosh" panose="02000000000000000000" pitchFamily="2" charset="0"/>
              <a:cs typeface="Nikosh" panose="02000000000000000000" pitchFamily="2" charset="0"/>
            </a:endParaRPr>
          </a:p>
        </p:txBody>
      </p:sp>
      <p:sp>
        <p:nvSpPr>
          <p:cNvPr id="11" name="TextBox 10">
            <a:extLst>
              <a:ext uri="{FF2B5EF4-FFF2-40B4-BE49-F238E27FC236}">
                <a16:creationId xmlns:a16="http://schemas.microsoft.com/office/drawing/2014/main" id="{A2458511-29B4-4CD6-972A-9DB9A354D353}"/>
              </a:ext>
            </a:extLst>
          </p:cNvPr>
          <p:cNvSpPr txBox="1"/>
          <p:nvPr/>
        </p:nvSpPr>
        <p:spPr>
          <a:xfrm>
            <a:off x="6486250" y="1651464"/>
            <a:ext cx="1449948" cy="584775"/>
          </a:xfrm>
          <a:prstGeom prst="rect">
            <a:avLst/>
          </a:prstGeom>
          <a:noFill/>
        </p:spPr>
        <p:txBody>
          <a:bodyPr wrap="square" rtlCol="0">
            <a:spAutoFit/>
          </a:bodyPr>
          <a:lstStyle/>
          <a:p>
            <a:r>
              <a:rPr lang="en-US" sz="3200" dirty="0" err="1">
                <a:latin typeface="Nikosh" panose="02000000000000000000" pitchFamily="2" charset="0"/>
                <a:cs typeface="Nikosh" panose="02000000000000000000" pitchFamily="2" charset="0"/>
              </a:rPr>
              <a:t>হেডফোন</a:t>
            </a:r>
            <a:endParaRPr lang="en-US" sz="3200" dirty="0">
              <a:latin typeface="Nikosh" panose="02000000000000000000" pitchFamily="2" charset="0"/>
              <a:cs typeface="Nikosh" panose="02000000000000000000" pitchFamily="2" charset="0"/>
            </a:endParaRPr>
          </a:p>
        </p:txBody>
      </p:sp>
      <p:sp>
        <p:nvSpPr>
          <p:cNvPr id="12" name="TextBox 11">
            <a:extLst>
              <a:ext uri="{FF2B5EF4-FFF2-40B4-BE49-F238E27FC236}">
                <a16:creationId xmlns:a16="http://schemas.microsoft.com/office/drawing/2014/main" id="{0E0AB5DA-D5E7-4052-9051-0001D4B22BF2}"/>
              </a:ext>
            </a:extLst>
          </p:cNvPr>
          <p:cNvSpPr txBox="1"/>
          <p:nvPr/>
        </p:nvSpPr>
        <p:spPr>
          <a:xfrm>
            <a:off x="10258101" y="1370063"/>
            <a:ext cx="1449948" cy="584775"/>
          </a:xfrm>
          <a:prstGeom prst="rect">
            <a:avLst/>
          </a:prstGeom>
          <a:noFill/>
        </p:spPr>
        <p:txBody>
          <a:bodyPr wrap="square" rtlCol="0">
            <a:spAutoFit/>
          </a:bodyPr>
          <a:lstStyle/>
          <a:p>
            <a:r>
              <a:rPr lang="en-US" sz="3200" dirty="0" err="1">
                <a:latin typeface="Nikosh" panose="02000000000000000000" pitchFamily="2" charset="0"/>
                <a:cs typeface="Nikosh" panose="02000000000000000000" pitchFamily="2" charset="0"/>
              </a:rPr>
              <a:t>স্পীকার</a:t>
            </a:r>
            <a:endParaRPr lang="en-US" sz="3200" dirty="0">
              <a:latin typeface="Nikosh" panose="02000000000000000000" pitchFamily="2" charset="0"/>
              <a:cs typeface="Nikosh" panose="02000000000000000000" pitchFamily="2" charset="0"/>
            </a:endParaRPr>
          </a:p>
        </p:txBody>
      </p:sp>
      <p:pic>
        <p:nvPicPr>
          <p:cNvPr id="13" name="Picture 12">
            <a:extLst>
              <a:ext uri="{FF2B5EF4-FFF2-40B4-BE49-F238E27FC236}">
                <a16:creationId xmlns:a16="http://schemas.microsoft.com/office/drawing/2014/main" id="{E880AF38-0206-465A-96A8-0F5E3AB4820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801906" y="4304890"/>
            <a:ext cx="2787885" cy="1563437"/>
          </a:xfrm>
          <a:prstGeom prst="rect">
            <a:avLst/>
          </a:prstGeom>
        </p:spPr>
      </p:pic>
      <p:sp>
        <p:nvSpPr>
          <p:cNvPr id="14" name="TextBox 13">
            <a:extLst>
              <a:ext uri="{FF2B5EF4-FFF2-40B4-BE49-F238E27FC236}">
                <a16:creationId xmlns:a16="http://schemas.microsoft.com/office/drawing/2014/main" id="{48109AD2-0064-4E7A-8F2D-238A24DD71AB}"/>
              </a:ext>
            </a:extLst>
          </p:cNvPr>
          <p:cNvSpPr txBox="1"/>
          <p:nvPr/>
        </p:nvSpPr>
        <p:spPr>
          <a:xfrm>
            <a:off x="351958" y="4537757"/>
            <a:ext cx="1449948" cy="584775"/>
          </a:xfrm>
          <a:prstGeom prst="rect">
            <a:avLst/>
          </a:prstGeom>
          <a:noFill/>
        </p:spPr>
        <p:txBody>
          <a:bodyPr wrap="square" rtlCol="0">
            <a:spAutoFit/>
          </a:bodyPr>
          <a:lstStyle/>
          <a:p>
            <a:r>
              <a:rPr lang="en-US" sz="3200" dirty="0" err="1">
                <a:latin typeface="Nikosh" panose="02000000000000000000" pitchFamily="2" charset="0"/>
                <a:cs typeface="Nikosh" panose="02000000000000000000" pitchFamily="2" charset="0"/>
              </a:rPr>
              <a:t>প্রজেক্টর</a:t>
            </a:r>
            <a:endParaRPr lang="en-US" sz="3200" dirty="0">
              <a:latin typeface="Nikosh" panose="02000000000000000000" pitchFamily="2" charset="0"/>
              <a:cs typeface="Nikosh" panose="02000000000000000000" pitchFamily="2" charset="0"/>
            </a:endParaRPr>
          </a:p>
        </p:txBody>
      </p:sp>
      <p:pic>
        <p:nvPicPr>
          <p:cNvPr id="15" name="Picture 2" descr="C:\Users\Sumon\Desktop\Pic of ourput device\images (22).jpg">
            <a:extLst>
              <a:ext uri="{FF2B5EF4-FFF2-40B4-BE49-F238E27FC236}">
                <a16:creationId xmlns:a16="http://schemas.microsoft.com/office/drawing/2014/main" id="{438B252D-F674-463A-A423-614B84F963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5270" y="4426251"/>
            <a:ext cx="2170180" cy="175350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D2D4D5E-6950-4FF7-BB44-EA5BAE09170C}"/>
              </a:ext>
            </a:extLst>
          </p:cNvPr>
          <p:cNvSpPr txBox="1"/>
          <p:nvPr/>
        </p:nvSpPr>
        <p:spPr>
          <a:xfrm>
            <a:off x="9135858" y="4908629"/>
            <a:ext cx="1449948" cy="584775"/>
          </a:xfrm>
          <a:prstGeom prst="rect">
            <a:avLst/>
          </a:prstGeom>
          <a:noFill/>
        </p:spPr>
        <p:txBody>
          <a:bodyPr wrap="square" rtlCol="0">
            <a:spAutoFit/>
          </a:bodyPr>
          <a:lstStyle/>
          <a:p>
            <a:r>
              <a:rPr lang="en-US" sz="3200" dirty="0" err="1">
                <a:latin typeface="Nikosh" panose="02000000000000000000" pitchFamily="2" charset="0"/>
                <a:cs typeface="Nikosh" panose="02000000000000000000" pitchFamily="2" charset="0"/>
              </a:rPr>
              <a:t>প্লটার</a:t>
            </a:r>
            <a:endParaRPr lang="en-US" sz="32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203606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32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500" fill="hold"/>
                                        <p:tgtEl>
                                          <p:spTgt spid="5"/>
                                        </p:tgtEl>
                                        <p:attrNameLst>
                                          <p:attrName>ppt_w</p:attrName>
                                        </p:attrNameLst>
                                      </p:cBhvr>
                                      <p:tavLst>
                                        <p:tav tm="0">
                                          <p:val>
                                            <p:fltVal val="0"/>
                                          </p:val>
                                        </p:tav>
                                        <p:tav tm="100000">
                                          <p:val>
                                            <p:strVal val="#ppt_w"/>
                                          </p:val>
                                        </p:tav>
                                      </p:tavLst>
                                    </p:anim>
                                    <p:anim calcmode="lin" valueType="num">
                                      <p:cBhvr>
                                        <p:cTn id="16" dur="1500" fill="hold"/>
                                        <p:tgtEl>
                                          <p:spTgt spid="5"/>
                                        </p:tgtEl>
                                        <p:attrNameLst>
                                          <p:attrName>ppt_h</p:attrName>
                                        </p:attrNameLst>
                                      </p:cBhvr>
                                      <p:tavLst>
                                        <p:tav tm="0">
                                          <p:val>
                                            <p:fltVal val="0"/>
                                          </p:val>
                                        </p:tav>
                                        <p:tav tm="100000">
                                          <p:val>
                                            <p:strVal val="#ppt_h"/>
                                          </p:val>
                                        </p:tav>
                                      </p:tavLst>
                                    </p:anim>
                                    <p:animEffect transition="in" filter="fade">
                                      <p:cBhvr>
                                        <p:cTn id="17" dur="1500"/>
                                        <p:tgtEl>
                                          <p:spTgt spid="5"/>
                                        </p:tgtEl>
                                      </p:cBhvr>
                                    </p:animEffect>
                                  </p:childTnLst>
                                </p:cTn>
                              </p:par>
                            </p:childTnLst>
                          </p:cTn>
                        </p:par>
                        <p:par>
                          <p:cTn id="18" fill="hold">
                            <p:stCondLst>
                              <p:cond delay="47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2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500" fill="hold"/>
                                        <p:tgtEl>
                                          <p:spTgt spid="7"/>
                                        </p:tgtEl>
                                        <p:attrNameLst>
                                          <p:attrName>ppt_w</p:attrName>
                                        </p:attrNameLst>
                                      </p:cBhvr>
                                      <p:tavLst>
                                        <p:tav tm="0">
                                          <p:val>
                                            <p:fltVal val="0"/>
                                          </p:val>
                                        </p:tav>
                                        <p:tav tm="100000">
                                          <p:val>
                                            <p:strVal val="#ppt_w"/>
                                          </p:val>
                                        </p:tav>
                                      </p:tavLst>
                                    </p:anim>
                                    <p:anim calcmode="lin" valueType="num">
                                      <p:cBhvr>
                                        <p:cTn id="28" dur="1500" fill="hold"/>
                                        <p:tgtEl>
                                          <p:spTgt spid="7"/>
                                        </p:tgtEl>
                                        <p:attrNameLst>
                                          <p:attrName>ppt_h</p:attrName>
                                        </p:attrNameLst>
                                      </p:cBhvr>
                                      <p:tavLst>
                                        <p:tav tm="0">
                                          <p:val>
                                            <p:fltVal val="0"/>
                                          </p:val>
                                        </p:tav>
                                        <p:tav tm="100000">
                                          <p:val>
                                            <p:strVal val="#ppt_h"/>
                                          </p:val>
                                        </p:tav>
                                      </p:tavLst>
                                    </p:anim>
                                    <p:animEffect transition="in" filter="fade">
                                      <p:cBhvr>
                                        <p:cTn id="29" dur="1500"/>
                                        <p:tgtEl>
                                          <p:spTgt spid="7"/>
                                        </p:tgtEl>
                                      </p:cBhvr>
                                    </p:animEffect>
                                  </p:childTnLst>
                                </p:cTn>
                              </p:par>
                            </p:childTnLst>
                          </p:cTn>
                        </p:par>
                        <p:par>
                          <p:cTn id="30" fill="hold">
                            <p:stCondLst>
                              <p:cond delay="67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500" fill="hold"/>
                                        <p:tgtEl>
                                          <p:spTgt spid="8"/>
                                        </p:tgtEl>
                                        <p:attrNameLst>
                                          <p:attrName>ppt_w</p:attrName>
                                        </p:attrNameLst>
                                      </p:cBhvr>
                                      <p:tavLst>
                                        <p:tav tm="0">
                                          <p:val>
                                            <p:fltVal val="0"/>
                                          </p:val>
                                        </p:tav>
                                        <p:tav tm="100000">
                                          <p:val>
                                            <p:strVal val="#ppt_w"/>
                                          </p:val>
                                        </p:tav>
                                      </p:tavLst>
                                    </p:anim>
                                    <p:anim calcmode="lin" valueType="num">
                                      <p:cBhvr>
                                        <p:cTn id="34" dur="1500" fill="hold"/>
                                        <p:tgtEl>
                                          <p:spTgt spid="8"/>
                                        </p:tgtEl>
                                        <p:attrNameLst>
                                          <p:attrName>ppt_h</p:attrName>
                                        </p:attrNameLst>
                                      </p:cBhvr>
                                      <p:tavLst>
                                        <p:tav tm="0">
                                          <p:val>
                                            <p:fltVal val="0"/>
                                          </p:val>
                                        </p:tav>
                                        <p:tav tm="100000">
                                          <p:val>
                                            <p:strVal val="#ppt_h"/>
                                          </p:val>
                                        </p:tav>
                                      </p:tavLst>
                                    </p:anim>
                                    <p:animEffect transition="in" filter="fade">
                                      <p:cBhvr>
                                        <p:cTn id="35" dur="1500"/>
                                        <p:tgtEl>
                                          <p:spTgt spid="8"/>
                                        </p:tgtEl>
                                      </p:cBhvr>
                                    </p:animEffect>
                                  </p:childTnLst>
                                </p:cTn>
                              </p:par>
                            </p:childTnLst>
                          </p:cTn>
                        </p:par>
                        <p:par>
                          <p:cTn id="36" fill="hold">
                            <p:stCondLst>
                              <p:cond delay="82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500" fill="hold"/>
                                        <p:tgtEl>
                                          <p:spTgt spid="13"/>
                                        </p:tgtEl>
                                        <p:attrNameLst>
                                          <p:attrName>ppt_w</p:attrName>
                                        </p:attrNameLst>
                                      </p:cBhvr>
                                      <p:tavLst>
                                        <p:tav tm="0">
                                          <p:val>
                                            <p:fltVal val="0"/>
                                          </p:val>
                                        </p:tav>
                                        <p:tav tm="100000">
                                          <p:val>
                                            <p:strVal val="#ppt_w"/>
                                          </p:val>
                                        </p:tav>
                                      </p:tavLst>
                                    </p:anim>
                                    <p:anim calcmode="lin" valueType="num">
                                      <p:cBhvr>
                                        <p:cTn id="40" dur="1500" fill="hold"/>
                                        <p:tgtEl>
                                          <p:spTgt spid="13"/>
                                        </p:tgtEl>
                                        <p:attrNameLst>
                                          <p:attrName>ppt_h</p:attrName>
                                        </p:attrNameLst>
                                      </p:cBhvr>
                                      <p:tavLst>
                                        <p:tav tm="0">
                                          <p:val>
                                            <p:fltVal val="0"/>
                                          </p:val>
                                        </p:tav>
                                        <p:tav tm="100000">
                                          <p:val>
                                            <p:strVal val="#ppt_h"/>
                                          </p:val>
                                        </p:tav>
                                      </p:tavLst>
                                    </p:anim>
                                    <p:animEffect transition="in" filter="fade">
                                      <p:cBhvr>
                                        <p:cTn id="41" dur="1500"/>
                                        <p:tgtEl>
                                          <p:spTgt spid="13"/>
                                        </p:tgtEl>
                                      </p:cBhvr>
                                    </p:animEffect>
                                  </p:childTnLst>
                                </p:cTn>
                              </p:par>
                            </p:childTnLst>
                          </p:cTn>
                        </p:par>
                        <p:par>
                          <p:cTn id="42" fill="hold">
                            <p:stCondLst>
                              <p:cond delay="970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500" fill="hold"/>
                                        <p:tgtEl>
                                          <p:spTgt spid="15"/>
                                        </p:tgtEl>
                                        <p:attrNameLst>
                                          <p:attrName>ppt_w</p:attrName>
                                        </p:attrNameLst>
                                      </p:cBhvr>
                                      <p:tavLst>
                                        <p:tav tm="0">
                                          <p:val>
                                            <p:fltVal val="0"/>
                                          </p:val>
                                        </p:tav>
                                        <p:tav tm="100000">
                                          <p:val>
                                            <p:strVal val="#ppt_w"/>
                                          </p:val>
                                        </p:tav>
                                      </p:tavLst>
                                    </p:anim>
                                    <p:anim calcmode="lin" valueType="num">
                                      <p:cBhvr>
                                        <p:cTn id="46" dur="1500" fill="hold"/>
                                        <p:tgtEl>
                                          <p:spTgt spid="15"/>
                                        </p:tgtEl>
                                        <p:attrNameLst>
                                          <p:attrName>ppt_h</p:attrName>
                                        </p:attrNameLst>
                                      </p:cBhvr>
                                      <p:tavLst>
                                        <p:tav tm="0">
                                          <p:val>
                                            <p:fltVal val="0"/>
                                          </p:val>
                                        </p:tav>
                                        <p:tav tm="100000">
                                          <p:val>
                                            <p:strVal val="#ppt_h"/>
                                          </p:val>
                                        </p:tav>
                                      </p:tavLst>
                                    </p:anim>
                                    <p:animEffect transition="in" filter="fade">
                                      <p:cBhvr>
                                        <p:cTn id="47" dur="1500"/>
                                        <p:tgtEl>
                                          <p:spTgt spid="15"/>
                                        </p:tgtEl>
                                      </p:cBhvr>
                                    </p:animEffect>
                                  </p:childTnLst>
                                </p:cTn>
                              </p:par>
                            </p:childTnLst>
                          </p:cTn>
                        </p:par>
                        <p:par>
                          <p:cTn id="48" fill="hold">
                            <p:stCondLst>
                              <p:cond delay="11200"/>
                            </p:stCondLst>
                            <p:childTnLst>
                              <p:par>
                                <p:cTn id="49" presetID="6" presetClass="entr" presetSubtype="16"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1000"/>
                                        <p:tgtEl>
                                          <p:spTgt spid="9"/>
                                        </p:tgtEl>
                                      </p:cBhvr>
                                    </p:animEffect>
                                  </p:childTnLst>
                                </p:cTn>
                              </p:par>
                            </p:childTnLst>
                          </p:cTn>
                        </p:par>
                        <p:par>
                          <p:cTn id="52" fill="hold">
                            <p:stCondLst>
                              <p:cond delay="12200"/>
                            </p:stCondLst>
                            <p:childTnLst>
                              <p:par>
                                <p:cTn id="53" presetID="6"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circle(in)">
                                      <p:cBhvr>
                                        <p:cTn id="55" dur="1000"/>
                                        <p:tgtEl>
                                          <p:spTgt spid="10"/>
                                        </p:tgtEl>
                                      </p:cBhvr>
                                    </p:animEffect>
                                  </p:childTnLst>
                                </p:cTn>
                              </p:par>
                            </p:childTnLst>
                          </p:cTn>
                        </p:par>
                        <p:par>
                          <p:cTn id="56" fill="hold">
                            <p:stCondLst>
                              <p:cond delay="132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14200"/>
                            </p:stCondLst>
                            <p:childTnLst>
                              <p:par>
                                <p:cTn id="61" presetID="6" presetClass="entr" presetSubtype="16"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circle(in)">
                                      <p:cBhvr>
                                        <p:cTn id="63" dur="1000"/>
                                        <p:tgtEl>
                                          <p:spTgt spid="12"/>
                                        </p:tgtEl>
                                      </p:cBhvr>
                                    </p:animEffect>
                                  </p:childTnLst>
                                </p:cTn>
                              </p:par>
                            </p:childTnLst>
                          </p:cTn>
                        </p:par>
                        <p:par>
                          <p:cTn id="64" fill="hold">
                            <p:stCondLst>
                              <p:cond delay="15200"/>
                            </p:stCondLst>
                            <p:childTnLst>
                              <p:par>
                                <p:cTn id="65" presetID="6"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circle(in)">
                                      <p:cBhvr>
                                        <p:cTn id="67" dur="1000"/>
                                        <p:tgtEl>
                                          <p:spTgt spid="14"/>
                                        </p:tgtEl>
                                      </p:cBhvr>
                                    </p:animEffect>
                                  </p:childTnLst>
                                </p:cTn>
                              </p:par>
                            </p:childTnLst>
                          </p:cTn>
                        </p:par>
                        <p:par>
                          <p:cTn id="68" fill="hold">
                            <p:stCondLst>
                              <p:cond delay="16200"/>
                            </p:stCondLst>
                            <p:childTnLst>
                              <p:par>
                                <p:cTn id="69" presetID="6" presetClass="entr" presetSubtype="1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circle(in)">
                                      <p:cBhvr>
                                        <p:cTn id="7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1" grpId="0"/>
      <p:bldP spid="12"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9BEEE659-6E6F-4CF0-AA16-6F791CE95365}"/>
              </a:ext>
            </a:extLst>
          </p:cNvPr>
          <p:cNvSpPr txBox="1"/>
          <p:nvPr/>
        </p:nvSpPr>
        <p:spPr>
          <a:xfrm>
            <a:off x="561814" y="428178"/>
            <a:ext cx="5916478" cy="6001643"/>
          </a:xfrm>
          <a:prstGeom prst="rect">
            <a:avLst/>
          </a:prstGeom>
          <a:solidFill>
            <a:schemeClr val="bg1"/>
          </a:solidFill>
        </p:spPr>
        <p:txBody>
          <a:bodyPr wrap="square">
            <a:spAutoFit/>
          </a:bodyPr>
          <a:lstStyle/>
          <a:p>
            <a:r>
              <a:rPr lang="as-IN" sz="3200" dirty="0">
                <a:effectLst/>
                <a:latin typeface="Nikosh" panose="02000000000000000000" pitchFamily="2" charset="0"/>
                <a:cs typeface="Nikosh" panose="02000000000000000000" pitchFamily="2" charset="0"/>
              </a:rPr>
              <a:t>মনিটর সাধারণত আউটপুট ডিভাইস হিসাবে ব্যবহৃত হ</a:t>
            </a:r>
            <a:r>
              <a:rPr lang="en-US" sz="3200" dirty="0">
                <a:latin typeface="Nikosh" panose="02000000000000000000" pitchFamily="2" charset="0"/>
                <a:cs typeface="Nikosh" panose="02000000000000000000" pitchFamily="2" charset="0"/>
              </a:rPr>
              <a:t>য়</a:t>
            </a:r>
            <a:r>
              <a:rPr lang="as-IN" sz="3200" dirty="0">
                <a:effectLst/>
                <a:latin typeface="Nikosh" panose="02000000000000000000" pitchFamily="2" charset="0"/>
                <a:cs typeface="Nikosh" panose="02000000000000000000" pitchFamily="2" charset="0"/>
              </a:rPr>
              <a:t>। মনিটর কম্পিউটার স্ক্রিনে ডেটা প্রদর্শন করে যাতে ব্যবহারকারী একটি ডিজিটাল ইন্টারফেসের মাধ্যমে ডেটা দেখতে পারে।</a:t>
            </a:r>
            <a:endParaRPr lang="as-IN" sz="3200" dirty="0">
              <a:latin typeface="Nikosh" panose="02000000000000000000" pitchFamily="2" charset="0"/>
              <a:cs typeface="Nikosh" panose="02000000000000000000" pitchFamily="2" charset="0"/>
            </a:endParaRPr>
          </a:p>
          <a:p>
            <a:r>
              <a:rPr lang="as-IN" sz="3200" b="1" dirty="0">
                <a:effectLst/>
                <a:latin typeface="Nikosh" panose="02000000000000000000" pitchFamily="2" charset="0"/>
                <a:cs typeface="Nikosh" panose="02000000000000000000" pitchFamily="2" charset="0"/>
              </a:rPr>
              <a:t>বিভিন্ন প্রকার মনিটর</a:t>
            </a:r>
            <a:r>
              <a:rPr lang="as-IN" sz="3200" dirty="0">
                <a:effectLst/>
                <a:latin typeface="Nikosh" panose="02000000000000000000" pitchFamily="2" charset="0"/>
                <a:cs typeface="Nikosh" panose="02000000000000000000" pitchFamily="2" charset="0"/>
              </a:rPr>
              <a:t>। যেমন</a:t>
            </a:r>
            <a:r>
              <a:rPr lang="en-US" sz="3200" dirty="0">
                <a:effectLst/>
                <a:latin typeface="Nikosh" panose="02000000000000000000" pitchFamily="2" charset="0"/>
                <a:cs typeface="Nikosh" panose="02000000000000000000" pitchFamily="2" charset="0"/>
              </a:rPr>
              <a:t>-</a:t>
            </a:r>
            <a:endParaRPr lang="as-IN" sz="3200" dirty="0">
              <a:latin typeface="Nikosh" panose="02000000000000000000" pitchFamily="2" charset="0"/>
              <a:cs typeface="Nikosh" panose="02000000000000000000" pitchFamily="2" charset="0"/>
            </a:endParaRPr>
          </a:p>
          <a:p>
            <a:r>
              <a:rPr lang="en-US" sz="3200" dirty="0">
                <a:effectLst/>
                <a:latin typeface="Nikosh" panose="02000000000000000000" pitchFamily="2" charset="0"/>
                <a:cs typeface="Nikosh" panose="02000000000000000000" pitchFamily="2" charset="0"/>
              </a:rPr>
              <a:t>LED </a:t>
            </a:r>
            <a:r>
              <a:rPr lang="as-IN" sz="3200" dirty="0">
                <a:effectLst/>
                <a:latin typeface="Nikosh" panose="02000000000000000000" pitchFamily="2" charset="0"/>
                <a:cs typeface="Nikosh" panose="02000000000000000000" pitchFamily="2" charset="0"/>
              </a:rPr>
              <a:t>মনিটর (</a:t>
            </a:r>
            <a:r>
              <a:rPr lang="en-US" sz="3200" dirty="0">
                <a:effectLst/>
                <a:latin typeface="Nikosh" panose="02000000000000000000" pitchFamily="2" charset="0"/>
                <a:cs typeface="Nikosh" panose="02000000000000000000" pitchFamily="2" charset="0"/>
              </a:rPr>
              <a:t>Light Emitting Diodes)</a:t>
            </a:r>
            <a:endParaRPr lang="en-US" sz="3200" dirty="0">
              <a:latin typeface="Nikosh" panose="02000000000000000000" pitchFamily="2" charset="0"/>
              <a:cs typeface="Nikosh" panose="02000000000000000000" pitchFamily="2" charset="0"/>
            </a:endParaRPr>
          </a:p>
          <a:p>
            <a:r>
              <a:rPr lang="en-US" sz="3200" dirty="0">
                <a:effectLst/>
                <a:latin typeface="Nikosh" panose="02000000000000000000" pitchFamily="2" charset="0"/>
                <a:cs typeface="Nikosh" panose="02000000000000000000" pitchFamily="2" charset="0"/>
              </a:rPr>
              <a:t>LCD </a:t>
            </a:r>
            <a:r>
              <a:rPr lang="as-IN" sz="3200" dirty="0">
                <a:effectLst/>
                <a:latin typeface="Nikosh" panose="02000000000000000000" pitchFamily="2" charset="0"/>
                <a:cs typeface="Nikosh" panose="02000000000000000000" pitchFamily="2" charset="0"/>
              </a:rPr>
              <a:t>মনিটর (</a:t>
            </a:r>
            <a:r>
              <a:rPr lang="en-US" sz="3200" dirty="0">
                <a:effectLst/>
                <a:latin typeface="Nikosh" panose="02000000000000000000" pitchFamily="2" charset="0"/>
                <a:cs typeface="Nikosh" panose="02000000000000000000" pitchFamily="2" charset="0"/>
              </a:rPr>
              <a:t>Liquid Crystal Display)</a:t>
            </a:r>
            <a:endParaRPr lang="en-US" sz="3200" dirty="0">
              <a:latin typeface="Nikosh" panose="02000000000000000000" pitchFamily="2" charset="0"/>
              <a:cs typeface="Nikosh" panose="02000000000000000000" pitchFamily="2" charset="0"/>
            </a:endParaRPr>
          </a:p>
          <a:p>
            <a:r>
              <a:rPr lang="en-US" sz="3200" dirty="0">
                <a:effectLst/>
                <a:latin typeface="Nikosh" panose="02000000000000000000" pitchFamily="2" charset="0"/>
                <a:cs typeface="Nikosh" panose="02000000000000000000" pitchFamily="2" charset="0"/>
              </a:rPr>
              <a:t>DLP </a:t>
            </a:r>
            <a:r>
              <a:rPr lang="as-IN" sz="3200" dirty="0">
                <a:effectLst/>
                <a:latin typeface="Nikosh" panose="02000000000000000000" pitchFamily="2" charset="0"/>
                <a:cs typeface="Nikosh" panose="02000000000000000000" pitchFamily="2" charset="0"/>
              </a:rPr>
              <a:t>মনিটর (ডিজিটাল লাইট প্রসেসিং)</a:t>
            </a:r>
            <a:endParaRPr lang="as-IN" sz="3200" dirty="0">
              <a:latin typeface="Nikosh" panose="02000000000000000000" pitchFamily="2" charset="0"/>
              <a:cs typeface="Nikosh" panose="02000000000000000000" pitchFamily="2" charset="0"/>
            </a:endParaRPr>
          </a:p>
          <a:p>
            <a:r>
              <a:rPr lang="as-IN" sz="3200" dirty="0">
                <a:effectLst/>
                <a:latin typeface="Nikosh" panose="02000000000000000000" pitchFamily="2" charset="0"/>
                <a:cs typeface="Nikosh" panose="02000000000000000000" pitchFamily="2" charset="0"/>
              </a:rPr>
              <a:t>টাচ স্ক্রিন মনিটর</a:t>
            </a:r>
            <a:endParaRPr lang="as-IN" sz="3200" dirty="0">
              <a:latin typeface="Nikosh" panose="02000000000000000000" pitchFamily="2" charset="0"/>
              <a:cs typeface="Nikosh" panose="02000000000000000000" pitchFamily="2" charset="0"/>
            </a:endParaRPr>
          </a:p>
        </p:txBody>
      </p:sp>
      <p:pic>
        <p:nvPicPr>
          <p:cNvPr id="6" name="Picture 5">
            <a:extLst>
              <a:ext uri="{FF2B5EF4-FFF2-40B4-BE49-F238E27FC236}">
                <a16:creationId xmlns:a16="http://schemas.microsoft.com/office/drawing/2014/main" id="{11A2426A-B51C-4D13-918F-221CFE114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31519" y="2615184"/>
            <a:ext cx="4272808" cy="3236976"/>
          </a:xfrm>
          <a:prstGeom prst="rect">
            <a:avLst/>
          </a:prstGeom>
        </p:spPr>
      </p:pic>
      <p:sp>
        <p:nvSpPr>
          <p:cNvPr id="7" name="TextBox 6">
            <a:extLst>
              <a:ext uri="{FF2B5EF4-FFF2-40B4-BE49-F238E27FC236}">
                <a16:creationId xmlns:a16="http://schemas.microsoft.com/office/drawing/2014/main" id="{757ED9FD-699C-43F6-8994-51FEB24D6CE7}"/>
              </a:ext>
            </a:extLst>
          </p:cNvPr>
          <p:cNvSpPr txBox="1"/>
          <p:nvPr/>
        </p:nvSpPr>
        <p:spPr>
          <a:xfrm>
            <a:off x="8079442" y="1005840"/>
            <a:ext cx="3024885" cy="1015663"/>
          </a:xfrm>
          <a:prstGeom prst="rect">
            <a:avLst/>
          </a:prstGeom>
          <a:noFill/>
        </p:spPr>
        <p:txBody>
          <a:bodyPr wrap="square" rtlCol="0">
            <a:spAutoFit/>
          </a:bodyPr>
          <a:lstStyle/>
          <a:p>
            <a:r>
              <a:rPr lang="en-US" sz="6000" dirty="0" err="1">
                <a:solidFill>
                  <a:srgbClr val="00B050"/>
                </a:solidFill>
                <a:latin typeface="Nikosh" panose="02000000000000000000" pitchFamily="2" charset="0"/>
                <a:cs typeface="Nikosh" panose="02000000000000000000" pitchFamily="2" charset="0"/>
              </a:rPr>
              <a:t>মনিটর</a:t>
            </a:r>
            <a:endParaRPr lang="en-US" sz="6000" dirty="0">
              <a:solidFill>
                <a:srgbClr val="00B05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232407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805FAE9D-A0CF-4C31-A284-78B7B30B83B3}"/>
              </a:ext>
            </a:extLst>
          </p:cNvPr>
          <p:cNvSpPr txBox="1"/>
          <p:nvPr/>
        </p:nvSpPr>
        <p:spPr>
          <a:xfrm>
            <a:off x="545396" y="753035"/>
            <a:ext cx="6290160" cy="5016758"/>
          </a:xfrm>
          <a:prstGeom prst="rect">
            <a:avLst/>
          </a:prstGeom>
          <a:noFill/>
        </p:spPr>
        <p:txBody>
          <a:bodyPr wrap="square">
            <a:spAutoFit/>
          </a:bodyPr>
          <a:lstStyle/>
          <a:p>
            <a:r>
              <a:rPr lang="as-IN" sz="3200" dirty="0">
                <a:effectLst/>
                <a:latin typeface="Nikosh" panose="02000000000000000000" pitchFamily="2" charset="0"/>
                <a:cs typeface="Nikosh" panose="02000000000000000000" pitchFamily="2" charset="0"/>
              </a:rPr>
              <a:t>প্রিন্টার হল একটি হার্ড</a:t>
            </a:r>
            <a:r>
              <a:rPr lang="en-US" sz="3200" dirty="0" err="1">
                <a:latin typeface="Nikosh" panose="02000000000000000000" pitchFamily="2" charset="0"/>
                <a:cs typeface="Nikosh" panose="02000000000000000000" pitchFamily="2" charset="0"/>
              </a:rPr>
              <a:t>ওয়্যার</a:t>
            </a:r>
            <a:r>
              <a:rPr lang="as-IN" sz="3200" dirty="0">
                <a:effectLst/>
                <a:latin typeface="Nikosh" panose="02000000000000000000" pitchFamily="2" charset="0"/>
                <a:cs typeface="Nikosh" panose="02000000000000000000" pitchFamily="2" charset="0"/>
              </a:rPr>
              <a:t> ডিভাইস যা কম্পিউটার থেকে প্রক্রিয়াকৃত ডেটার হার্ড কপি প্রদান করতে সাহায্য করে। </a:t>
            </a:r>
            <a:br>
              <a:rPr lang="as-IN" sz="3200" dirty="0">
                <a:effectLst/>
                <a:latin typeface="Nikosh" panose="02000000000000000000" pitchFamily="2" charset="0"/>
                <a:cs typeface="Nikosh" panose="02000000000000000000" pitchFamily="2" charset="0"/>
              </a:rPr>
            </a:br>
            <a:endParaRPr lang="as-IN" sz="3200" dirty="0">
              <a:latin typeface="Nikosh" panose="02000000000000000000" pitchFamily="2" charset="0"/>
              <a:cs typeface="Nikosh" panose="02000000000000000000" pitchFamily="2" charset="0"/>
            </a:endParaRPr>
          </a:p>
          <a:p>
            <a:r>
              <a:rPr lang="as-IN" sz="3200" b="1" dirty="0">
                <a:effectLst/>
                <a:latin typeface="Nikosh" panose="02000000000000000000" pitchFamily="2" charset="0"/>
                <a:cs typeface="Nikosh" panose="02000000000000000000" pitchFamily="2" charset="0"/>
              </a:rPr>
              <a:t>বিভিন্ন প্রকার প্রিন্টার</a:t>
            </a:r>
            <a:r>
              <a:rPr lang="as-IN" sz="3200" dirty="0">
                <a:effectLst/>
                <a:latin typeface="Nikosh" panose="02000000000000000000" pitchFamily="2" charset="0"/>
                <a:cs typeface="Nikosh" panose="02000000000000000000" pitchFamily="2" charset="0"/>
              </a:rPr>
              <a:t> রয়েছে। যেমন: </a:t>
            </a:r>
            <a:endParaRPr lang="as-IN" sz="3200" dirty="0">
              <a:latin typeface="Nikosh" panose="02000000000000000000" pitchFamily="2" charset="0"/>
              <a:cs typeface="Nikosh" panose="02000000000000000000" pitchFamily="2" charset="0"/>
            </a:endParaRPr>
          </a:p>
          <a:p>
            <a:endParaRPr lang="as-IN" sz="3200" dirty="0">
              <a:latin typeface="Nikosh" panose="02000000000000000000" pitchFamily="2" charset="0"/>
              <a:cs typeface="Nikosh" panose="02000000000000000000" pitchFamily="2" charset="0"/>
            </a:endParaRPr>
          </a:p>
          <a:p>
            <a:r>
              <a:rPr lang="as-IN" sz="3200" dirty="0">
                <a:effectLst/>
                <a:latin typeface="Nikosh" panose="02000000000000000000" pitchFamily="2" charset="0"/>
                <a:cs typeface="Nikosh" panose="02000000000000000000" pitchFamily="2" charset="0"/>
              </a:rPr>
              <a:t>ইমপ্যাক্ট প্রিন্টার</a:t>
            </a:r>
            <a:endParaRPr lang="as-IN" sz="3200" dirty="0">
              <a:latin typeface="Nikosh" panose="02000000000000000000" pitchFamily="2" charset="0"/>
              <a:cs typeface="Nikosh" panose="02000000000000000000" pitchFamily="2" charset="0"/>
            </a:endParaRPr>
          </a:p>
          <a:p>
            <a:r>
              <a:rPr lang="as-IN" sz="3200" dirty="0">
                <a:effectLst/>
                <a:latin typeface="Nikosh" panose="02000000000000000000" pitchFamily="2" charset="0"/>
                <a:cs typeface="Nikosh" panose="02000000000000000000" pitchFamily="2" charset="0"/>
              </a:rPr>
              <a:t>ক্যারেক্টার প্রিন্টার</a:t>
            </a:r>
            <a:endParaRPr lang="as-IN" sz="3200" dirty="0">
              <a:latin typeface="Nikosh" panose="02000000000000000000" pitchFamily="2" charset="0"/>
              <a:cs typeface="Nikosh" panose="02000000000000000000" pitchFamily="2" charset="0"/>
            </a:endParaRPr>
          </a:p>
          <a:p>
            <a:r>
              <a:rPr lang="as-IN" sz="3200" dirty="0">
                <a:effectLst/>
                <a:latin typeface="Nikosh" panose="02000000000000000000" pitchFamily="2" charset="0"/>
                <a:cs typeface="Nikosh" panose="02000000000000000000" pitchFamily="2" charset="0"/>
              </a:rPr>
              <a:t>লাইন প্রিন্টার</a:t>
            </a:r>
            <a:endParaRPr lang="as-IN" sz="3200" dirty="0">
              <a:latin typeface="Nikosh" panose="02000000000000000000" pitchFamily="2" charset="0"/>
              <a:cs typeface="Nikosh" panose="02000000000000000000" pitchFamily="2" charset="0"/>
            </a:endParaRPr>
          </a:p>
          <a:p>
            <a:r>
              <a:rPr lang="as-IN" sz="3200" dirty="0">
                <a:effectLst/>
                <a:latin typeface="Nikosh" panose="02000000000000000000" pitchFamily="2" charset="0"/>
                <a:cs typeface="Nikosh" panose="02000000000000000000" pitchFamily="2" charset="0"/>
              </a:rPr>
              <a:t>লেজার প্রিন্টার</a:t>
            </a:r>
            <a:endParaRPr lang="as-IN" sz="3200" dirty="0">
              <a:latin typeface="Nikosh" panose="02000000000000000000" pitchFamily="2" charset="0"/>
              <a:cs typeface="Nikosh" panose="02000000000000000000" pitchFamily="2" charset="0"/>
            </a:endParaRPr>
          </a:p>
        </p:txBody>
      </p:sp>
      <p:pic>
        <p:nvPicPr>
          <p:cNvPr id="3" name="Picture 2">
            <a:extLst>
              <a:ext uri="{FF2B5EF4-FFF2-40B4-BE49-F238E27FC236}">
                <a16:creationId xmlns:a16="http://schemas.microsoft.com/office/drawing/2014/main" id="{FAA4B8CD-A753-4D86-876F-A8211EECE6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18604" y="2607326"/>
            <a:ext cx="4528000" cy="3664850"/>
          </a:xfrm>
          <a:prstGeom prst="rect">
            <a:avLst/>
          </a:prstGeom>
        </p:spPr>
      </p:pic>
      <p:sp>
        <p:nvSpPr>
          <p:cNvPr id="7" name="TextBox 6">
            <a:extLst>
              <a:ext uri="{FF2B5EF4-FFF2-40B4-BE49-F238E27FC236}">
                <a16:creationId xmlns:a16="http://schemas.microsoft.com/office/drawing/2014/main" id="{6BC7CD39-3207-48AB-B93F-F28075A3AD7E}"/>
              </a:ext>
            </a:extLst>
          </p:cNvPr>
          <p:cNvSpPr txBox="1"/>
          <p:nvPr/>
        </p:nvSpPr>
        <p:spPr>
          <a:xfrm>
            <a:off x="8079442" y="1005840"/>
            <a:ext cx="3024885" cy="1015663"/>
          </a:xfrm>
          <a:prstGeom prst="rect">
            <a:avLst/>
          </a:prstGeom>
          <a:noFill/>
        </p:spPr>
        <p:txBody>
          <a:bodyPr wrap="square" rtlCol="0">
            <a:spAutoFit/>
          </a:bodyPr>
          <a:lstStyle/>
          <a:p>
            <a:r>
              <a:rPr lang="en-US" sz="6000" dirty="0" err="1">
                <a:solidFill>
                  <a:srgbClr val="00B050"/>
                </a:solidFill>
                <a:latin typeface="Nikosh" panose="02000000000000000000" pitchFamily="2" charset="0"/>
                <a:cs typeface="Nikosh" panose="02000000000000000000" pitchFamily="2" charset="0"/>
              </a:rPr>
              <a:t>প্রিন্টার</a:t>
            </a:r>
            <a:endParaRPr lang="en-US" sz="6000" dirty="0">
              <a:solidFill>
                <a:srgbClr val="00B05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643922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E08D49F2-EBD2-4EEC-BE81-F10D36876DD8}"/>
              </a:ext>
            </a:extLst>
          </p:cNvPr>
          <p:cNvSpPr txBox="1"/>
          <p:nvPr/>
        </p:nvSpPr>
        <p:spPr>
          <a:xfrm>
            <a:off x="5311319" y="359598"/>
            <a:ext cx="6503266" cy="6001643"/>
          </a:xfrm>
          <a:prstGeom prst="rect">
            <a:avLst/>
          </a:prstGeom>
          <a:noFill/>
        </p:spPr>
        <p:txBody>
          <a:bodyPr wrap="square">
            <a:spAutoFit/>
          </a:bodyPr>
          <a:lstStyle/>
          <a:p>
            <a:r>
              <a:rPr lang="as-IN" sz="3200" dirty="0">
                <a:effectLst/>
                <a:latin typeface="Nikosh" panose="02000000000000000000" pitchFamily="2" charset="0"/>
                <a:cs typeface="Nikosh" panose="02000000000000000000" pitchFamily="2" charset="0"/>
              </a:rPr>
              <a:t>হেডফোনকে "ই</a:t>
            </a:r>
            <a:r>
              <a:rPr lang="en-US" sz="3200" dirty="0" err="1">
                <a:latin typeface="Nikosh" panose="02000000000000000000" pitchFamily="2" charset="0"/>
                <a:cs typeface="Nikosh" panose="02000000000000000000" pitchFamily="2" charset="0"/>
              </a:rPr>
              <a:t>য়া</a:t>
            </a:r>
            <a:r>
              <a:rPr lang="as-IN" sz="3200" dirty="0">
                <a:effectLst/>
                <a:latin typeface="Nikosh" panose="02000000000000000000" pitchFamily="2" charset="0"/>
                <a:cs typeface="Nikosh" panose="02000000000000000000" pitchFamily="2" charset="0"/>
              </a:rPr>
              <a:t>রফোন"ও বলা হ</a:t>
            </a:r>
            <a:r>
              <a:rPr lang="en-US" sz="3200" dirty="0">
                <a:effectLst/>
                <a:latin typeface="Nikosh" panose="02000000000000000000" pitchFamily="2" charset="0"/>
                <a:cs typeface="Nikosh" panose="02000000000000000000" pitchFamily="2" charset="0"/>
              </a:rPr>
              <a:t>য়</a:t>
            </a:r>
            <a:r>
              <a:rPr lang="as-IN" sz="3200" dirty="0">
                <a:effectLst/>
                <a:latin typeface="Nikosh" panose="02000000000000000000" pitchFamily="2" charset="0"/>
                <a:cs typeface="Nikosh" panose="02000000000000000000" pitchFamily="2" charset="0"/>
              </a:rPr>
              <a:t>। হেডফোন ব্যবহার করা হয় শব্দ শোনার জন্য। ব্যবহারকারীরা মোবাইল, কম্পিউটার, ল্যাপটপ ইত্যাদি ডিভাইস দিয়ে ভয়েস শুনে। এটির প্রধান সুবিধা হল এর শব্দ ব্যবহারকারী ব্যতিত অন্য কেউ শুনতে পায়না। সর্বপ্রথম ১৯১০ সালে মার্কিন নৌবাহিনীতে হেডফোনের ব্যবহার হয়েছিল।</a:t>
            </a:r>
            <a:endParaRPr lang="as-IN" sz="3200" dirty="0">
              <a:latin typeface="Nikosh" panose="02000000000000000000" pitchFamily="2" charset="0"/>
              <a:cs typeface="Nikosh" panose="02000000000000000000" pitchFamily="2" charset="0"/>
            </a:endParaRPr>
          </a:p>
          <a:p>
            <a:br>
              <a:rPr lang="as-IN" sz="3200" dirty="0">
                <a:effectLst/>
                <a:latin typeface="Nikosh" panose="02000000000000000000" pitchFamily="2" charset="0"/>
                <a:cs typeface="Nikosh" panose="02000000000000000000" pitchFamily="2" charset="0"/>
              </a:rPr>
            </a:br>
            <a:endParaRPr lang="as-IN" sz="3200" dirty="0">
              <a:latin typeface="Nikosh" panose="02000000000000000000" pitchFamily="2" charset="0"/>
              <a:cs typeface="Nikosh" panose="02000000000000000000" pitchFamily="2" charset="0"/>
            </a:endParaRPr>
          </a:p>
          <a:p>
            <a:r>
              <a:rPr lang="as-IN" sz="3200" dirty="0">
                <a:effectLst/>
                <a:latin typeface="Nikosh" panose="02000000000000000000" pitchFamily="2" charset="0"/>
                <a:cs typeface="Nikosh" panose="02000000000000000000" pitchFamily="2" charset="0"/>
              </a:rPr>
              <a:t>হেডফোনের প্রধান কাজ হল ইলেকট্রনিক সিগন্যালকে কোনরুপ বাধা ছাড়াই অডিওতে রূপান্তরিত করা।</a:t>
            </a:r>
            <a:endParaRPr lang="as-IN" sz="3200" dirty="0">
              <a:latin typeface="Nikosh" panose="02000000000000000000" pitchFamily="2" charset="0"/>
              <a:cs typeface="Nikosh" panose="02000000000000000000" pitchFamily="2" charset="0"/>
            </a:endParaRPr>
          </a:p>
        </p:txBody>
      </p:sp>
      <p:sp>
        <p:nvSpPr>
          <p:cNvPr id="6" name="TextBox 5">
            <a:extLst>
              <a:ext uri="{FF2B5EF4-FFF2-40B4-BE49-F238E27FC236}">
                <a16:creationId xmlns:a16="http://schemas.microsoft.com/office/drawing/2014/main" id="{B23E02E8-532E-4856-AB58-08E5FE636517}"/>
              </a:ext>
            </a:extLst>
          </p:cNvPr>
          <p:cNvSpPr txBox="1"/>
          <p:nvPr/>
        </p:nvSpPr>
        <p:spPr>
          <a:xfrm>
            <a:off x="1495762" y="594360"/>
            <a:ext cx="3024885" cy="1015663"/>
          </a:xfrm>
          <a:prstGeom prst="rect">
            <a:avLst/>
          </a:prstGeom>
          <a:noFill/>
        </p:spPr>
        <p:txBody>
          <a:bodyPr wrap="square" rtlCol="0">
            <a:spAutoFit/>
          </a:bodyPr>
          <a:lstStyle/>
          <a:p>
            <a:r>
              <a:rPr lang="as-IN" sz="6000" dirty="0">
                <a:solidFill>
                  <a:srgbClr val="0070C0"/>
                </a:solidFill>
                <a:latin typeface="Nikosh" panose="02000000000000000000" pitchFamily="2" charset="0"/>
                <a:cs typeface="Nikosh" panose="02000000000000000000" pitchFamily="2" charset="0"/>
              </a:rPr>
              <a:t>হেডফোন</a:t>
            </a:r>
            <a:endParaRPr lang="en-US" sz="6000" dirty="0">
              <a:solidFill>
                <a:srgbClr val="0070C0"/>
              </a:solidFill>
              <a:latin typeface="Nikosh" panose="02000000000000000000" pitchFamily="2" charset="0"/>
              <a:cs typeface="Nikosh" panose="02000000000000000000" pitchFamily="2" charset="0"/>
            </a:endParaRPr>
          </a:p>
        </p:txBody>
      </p:sp>
      <p:pic>
        <p:nvPicPr>
          <p:cNvPr id="3" name="Picture 2">
            <a:extLst>
              <a:ext uri="{FF2B5EF4-FFF2-40B4-BE49-F238E27FC236}">
                <a16:creationId xmlns:a16="http://schemas.microsoft.com/office/drawing/2014/main" id="{5E3639B7-A219-4DDA-8E7A-5FD17137E2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7334" y="2204383"/>
            <a:ext cx="3496651" cy="2731759"/>
          </a:xfrm>
          <a:prstGeom prst="rect">
            <a:avLst/>
          </a:prstGeom>
        </p:spPr>
      </p:pic>
    </p:spTree>
    <p:extLst>
      <p:ext uri="{BB962C8B-B14F-4D97-AF65-F5344CB8AC3E}">
        <p14:creationId xmlns:p14="http://schemas.microsoft.com/office/powerpoint/2010/main" val="3466522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par>
                          <p:cTn id="37" fill="hold">
                            <p:stCondLst>
                              <p:cond delay="2000"/>
                            </p:stCondLst>
                            <p:childTnLst>
                              <p:par>
                                <p:cTn id="38" presetID="15"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41C57D-DC6C-4EE5-9C07-F3F22638186B}"/>
              </a:ext>
            </a:extLst>
          </p:cNvPr>
          <p:cNvSpPr/>
          <p:nvPr/>
        </p:nvSpPr>
        <p:spPr>
          <a:xfrm>
            <a:off x="282388" y="403825"/>
            <a:ext cx="11681011" cy="6039970"/>
          </a:xfrm>
          <a:prstGeom prst="rect">
            <a:avLst/>
          </a:prstGeom>
          <a:ln>
            <a:noFill/>
          </a:ln>
          <a:effectLst>
            <a:outerShdw blurRad="977900" dist="250190" dir="8460000" sx="104000" sy="104000" algn="ctr">
              <a:srgbClr val="000000"/>
            </a:outerShdw>
          </a:effectLst>
          <a:scene3d>
            <a:camera prst="orthographicFront">
              <a:rot lat="0" lon="0" rev="0"/>
            </a:camera>
            <a:lightRig rig="contrasting" dir="t">
              <a:rot lat="0" lon="0" rev="1500000"/>
            </a:lightRig>
          </a:scene3d>
          <a:sp3d prstMaterial="powder">
            <a:bevelT w="171450" h="24765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 </a:t>
            </a:r>
          </a:p>
        </p:txBody>
      </p:sp>
      <p:pic>
        <p:nvPicPr>
          <p:cNvPr id="5" name="Picture 4">
            <a:extLst>
              <a:ext uri="{FF2B5EF4-FFF2-40B4-BE49-F238E27FC236}">
                <a16:creationId xmlns:a16="http://schemas.microsoft.com/office/drawing/2014/main" id="{33FB4C48-9B76-4CBF-9138-8D9916659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02" y="1047750"/>
            <a:ext cx="4635800" cy="4129368"/>
          </a:xfrm>
          <a:prstGeom prst="rect">
            <a:avLst/>
          </a:prstGeom>
        </p:spPr>
      </p:pic>
      <p:sp>
        <p:nvSpPr>
          <p:cNvPr id="6" name="TextBox 5">
            <a:extLst>
              <a:ext uri="{FF2B5EF4-FFF2-40B4-BE49-F238E27FC236}">
                <a16:creationId xmlns:a16="http://schemas.microsoft.com/office/drawing/2014/main" id="{692CFCC2-17E5-447A-B20B-44C044897134}"/>
              </a:ext>
            </a:extLst>
          </p:cNvPr>
          <p:cNvSpPr txBox="1"/>
          <p:nvPr/>
        </p:nvSpPr>
        <p:spPr>
          <a:xfrm>
            <a:off x="6629400" y="685800"/>
            <a:ext cx="2904565" cy="923330"/>
          </a:xfrm>
          <a:prstGeom prst="rect">
            <a:avLst/>
          </a:prstGeom>
          <a:noFill/>
          <a:ln w="28575">
            <a:solidFill>
              <a:schemeClr val="bg1">
                <a:lumMod val="65000"/>
              </a:schemeClr>
            </a:solidFill>
          </a:ln>
        </p:spPr>
        <p:txBody>
          <a:bodyPr wrap="square" rtlCol="0">
            <a:spAutoFit/>
          </a:bodyPr>
          <a:lstStyle/>
          <a:p>
            <a:r>
              <a:rPr lang="en-US" sz="5400" dirty="0" err="1">
                <a:latin typeface="Nikosh" panose="02000000000000000000" pitchFamily="2" charset="0"/>
                <a:cs typeface="Nikosh" panose="02000000000000000000" pitchFamily="2" charset="0"/>
              </a:rPr>
              <a:t>জোড়ায়</a:t>
            </a:r>
            <a:r>
              <a:rPr lang="en-US" sz="5400" dirty="0">
                <a:latin typeface="Nikosh" panose="02000000000000000000" pitchFamily="2" charset="0"/>
                <a:cs typeface="Nikosh" panose="02000000000000000000" pitchFamily="2" charset="0"/>
              </a:rPr>
              <a:t> </a:t>
            </a:r>
            <a:r>
              <a:rPr lang="en-US" sz="5400" dirty="0" err="1">
                <a:latin typeface="Nikosh" panose="02000000000000000000" pitchFamily="2" charset="0"/>
                <a:cs typeface="Nikosh" panose="02000000000000000000" pitchFamily="2" charset="0"/>
              </a:rPr>
              <a:t>কাজ</a:t>
            </a:r>
            <a:endParaRPr lang="en-US" sz="5400" dirty="0">
              <a:latin typeface="Nikosh" panose="02000000000000000000" pitchFamily="2" charset="0"/>
              <a:cs typeface="Nikosh" panose="02000000000000000000" pitchFamily="2" charset="0"/>
            </a:endParaRPr>
          </a:p>
        </p:txBody>
      </p:sp>
      <p:sp>
        <p:nvSpPr>
          <p:cNvPr id="2" name="TextBox 1">
            <a:extLst>
              <a:ext uri="{FF2B5EF4-FFF2-40B4-BE49-F238E27FC236}">
                <a16:creationId xmlns:a16="http://schemas.microsoft.com/office/drawing/2014/main" id="{6A85AAC1-5DB0-41E9-9E24-40252CC43F11}"/>
              </a:ext>
            </a:extLst>
          </p:cNvPr>
          <p:cNvSpPr txBox="1"/>
          <p:nvPr/>
        </p:nvSpPr>
        <p:spPr>
          <a:xfrm>
            <a:off x="5992904" y="2823881"/>
            <a:ext cx="5602941" cy="1754326"/>
          </a:xfrm>
          <a:prstGeom prst="rect">
            <a:avLst/>
          </a:prstGeom>
          <a:noFill/>
          <a:ln>
            <a:solidFill>
              <a:srgbClr val="00B050"/>
            </a:solidFill>
          </a:ln>
        </p:spPr>
        <p:txBody>
          <a:bodyPr wrap="square" rtlCol="0">
            <a:spAutoFit/>
          </a:bodyPr>
          <a:lstStyle/>
          <a:p>
            <a:r>
              <a:rPr lang="en-US" sz="3600" dirty="0">
                <a:latin typeface="Nikosh" panose="02000000000000000000" pitchFamily="2" charset="0"/>
                <a:cs typeface="Nikosh" panose="02000000000000000000" pitchFamily="2" charset="0"/>
              </a:rPr>
              <a:t>১। </a:t>
            </a:r>
            <a:r>
              <a:rPr lang="en-US" sz="3600" dirty="0" err="1">
                <a:latin typeface="Nikosh" panose="02000000000000000000" pitchFamily="2" charset="0"/>
                <a:cs typeface="Nikosh" panose="02000000000000000000" pitchFamily="2" charset="0"/>
              </a:rPr>
              <a:t>প্রত্যেক</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জোড়ায়</a:t>
            </a:r>
            <a:r>
              <a:rPr lang="en-US" sz="3600" dirty="0">
                <a:latin typeface="Nikosh" panose="02000000000000000000" pitchFamily="2" charset="0"/>
                <a:cs typeface="Nikosh" panose="02000000000000000000" pitchFamily="2" charset="0"/>
              </a:rPr>
              <a:t> ২টি </a:t>
            </a:r>
            <a:r>
              <a:rPr lang="en-US" sz="3600" dirty="0" err="1">
                <a:latin typeface="Nikosh" panose="02000000000000000000" pitchFamily="2" charset="0"/>
                <a:cs typeface="Nikosh" panose="02000000000000000000" pitchFamily="2" charset="0"/>
              </a:rPr>
              <a:t>করে</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আউটপুট</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ডিভাইসের</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নাম</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এবং</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তাদের</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কাজ</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সম্পর্কে</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বলবে</a:t>
            </a:r>
            <a:r>
              <a:rPr lang="en-US" sz="3600" dirty="0">
                <a:latin typeface="Nikosh" panose="02000000000000000000" pitchFamily="2" charset="0"/>
                <a:cs typeface="Nikosh" panose="02000000000000000000" pitchFamily="2" charset="0"/>
              </a:rPr>
              <a:t>।</a:t>
            </a:r>
            <a:endParaRPr lang="en-US" sz="3600" dirty="0"/>
          </a:p>
        </p:txBody>
      </p:sp>
    </p:spTree>
    <p:extLst>
      <p:ext uri="{BB962C8B-B14F-4D97-AF65-F5344CB8AC3E}">
        <p14:creationId xmlns:p14="http://schemas.microsoft.com/office/powerpoint/2010/main" val="25847680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D7D2D6A9-4E43-42D9-8807-D22C16767B8F}"/>
              </a:ext>
            </a:extLst>
          </p:cNvPr>
          <p:cNvSpPr txBox="1"/>
          <p:nvPr/>
        </p:nvSpPr>
        <p:spPr>
          <a:xfrm>
            <a:off x="406182" y="595086"/>
            <a:ext cx="6821931" cy="5632311"/>
          </a:xfrm>
          <a:prstGeom prst="rect">
            <a:avLst/>
          </a:prstGeom>
          <a:noFill/>
        </p:spPr>
        <p:txBody>
          <a:bodyPr wrap="square">
            <a:spAutoFit/>
          </a:bodyPr>
          <a:lstStyle/>
          <a:p>
            <a:r>
              <a:rPr lang="as-IN" sz="3600" b="1" dirty="0">
                <a:effectLst/>
                <a:latin typeface="Nikosh" panose="02000000000000000000" pitchFamily="2" charset="0"/>
                <a:cs typeface="Nikosh" panose="02000000000000000000" pitchFamily="2" charset="0"/>
              </a:rPr>
              <a:t> কম্পিউটার স্পিকার</a:t>
            </a:r>
            <a:br>
              <a:rPr lang="as-IN" sz="3600" dirty="0">
                <a:effectLst/>
                <a:latin typeface="Nikosh" panose="02000000000000000000" pitchFamily="2" charset="0"/>
                <a:cs typeface="Nikosh" panose="02000000000000000000" pitchFamily="2" charset="0"/>
              </a:rPr>
            </a:br>
            <a:endParaRPr lang="as-IN" sz="3600" dirty="0">
              <a:latin typeface="Nikosh" panose="02000000000000000000" pitchFamily="2" charset="0"/>
              <a:cs typeface="Nikosh" panose="02000000000000000000" pitchFamily="2" charset="0"/>
            </a:endParaRPr>
          </a:p>
          <a:p>
            <a:r>
              <a:rPr lang="as-IN" sz="3600" dirty="0">
                <a:effectLst/>
                <a:latin typeface="Nikosh" panose="02000000000000000000" pitchFamily="2" charset="0"/>
                <a:cs typeface="Nikosh" panose="02000000000000000000" pitchFamily="2" charset="0"/>
              </a:rPr>
              <a:t>কম্পিউটার স্পিকার হল আউটপুট </a:t>
            </a:r>
            <a:r>
              <a:rPr lang="en-US" sz="3600" dirty="0" err="1">
                <a:latin typeface="Nikosh" panose="02000000000000000000" pitchFamily="2" charset="0"/>
                <a:cs typeface="Nikosh" panose="02000000000000000000" pitchFamily="2" charset="0"/>
              </a:rPr>
              <a:t>হার্ডওয়্যার</a:t>
            </a:r>
            <a:r>
              <a:rPr lang="as-IN" sz="3600" dirty="0">
                <a:effectLst/>
                <a:latin typeface="Nikosh" panose="02000000000000000000" pitchFamily="2" charset="0"/>
                <a:cs typeface="Nikosh" panose="02000000000000000000" pitchFamily="2" charset="0"/>
              </a:rPr>
              <a:t> ডিভাইস, যা শব্দ তৈরির জন্য কম্পিউটারের সাথে সংযুক্ত থাকে। কম্পিউটারের সাউন্ড কার্ড সিগন্যাল ব্যবহার করে স্পিকার শব্দ তৈরি করে।</a:t>
            </a:r>
            <a:br>
              <a:rPr lang="as-IN" sz="3600" dirty="0">
                <a:effectLst/>
                <a:latin typeface="Nikosh" panose="02000000000000000000" pitchFamily="2" charset="0"/>
                <a:cs typeface="Nikosh" panose="02000000000000000000" pitchFamily="2" charset="0"/>
              </a:rPr>
            </a:br>
            <a:endParaRPr lang="as-IN" sz="3600" dirty="0">
              <a:latin typeface="Nikosh" panose="02000000000000000000" pitchFamily="2" charset="0"/>
              <a:cs typeface="Nikosh" panose="02000000000000000000" pitchFamily="2" charset="0"/>
            </a:endParaRPr>
          </a:p>
          <a:p>
            <a:r>
              <a:rPr lang="as-IN" sz="3600" dirty="0">
                <a:effectLst/>
                <a:latin typeface="Nikosh" panose="02000000000000000000" pitchFamily="2" charset="0"/>
                <a:cs typeface="Nikosh" panose="02000000000000000000" pitchFamily="2" charset="0"/>
              </a:rPr>
              <a:t>কম্পিউটার স্পিকারগুলোতে একটি অভ্যন্তরীণ পরিবর্ধক থাকে যা প্র</a:t>
            </a:r>
            <a:r>
              <a:rPr lang="en-US" sz="3600" dirty="0" err="1">
                <a:latin typeface="Nikosh" panose="02000000000000000000" pitchFamily="2" charset="0"/>
                <a:cs typeface="Nikosh" panose="02000000000000000000" pitchFamily="2" charset="0"/>
              </a:rPr>
              <a:t>য়ো</a:t>
            </a:r>
            <a:r>
              <a:rPr lang="as-IN" sz="3600" dirty="0">
                <a:effectLst/>
                <a:latin typeface="Nikosh" panose="02000000000000000000" pitchFamily="2" charset="0"/>
                <a:cs typeface="Nikosh" panose="02000000000000000000" pitchFamily="2" charset="0"/>
              </a:rPr>
              <a:t>জন অনুসারে ভলিউমের মাত্রা বা</a:t>
            </a:r>
            <a:r>
              <a:rPr lang="en-US" sz="3600" dirty="0" err="1">
                <a:effectLst/>
                <a:latin typeface="Nikosh" panose="02000000000000000000" pitchFamily="2" charset="0"/>
                <a:cs typeface="Nikosh" panose="02000000000000000000" pitchFamily="2" charset="0"/>
              </a:rPr>
              <a:t>ড়া</a:t>
            </a:r>
            <a:r>
              <a:rPr lang="as-IN" sz="3600" dirty="0">
                <a:effectLst/>
                <a:latin typeface="Nikosh" panose="02000000000000000000" pitchFamily="2" charset="0"/>
                <a:cs typeface="Nikosh" panose="02000000000000000000" pitchFamily="2" charset="0"/>
              </a:rPr>
              <a:t>নো বা কমানোর কাজ করে।</a:t>
            </a:r>
            <a:endParaRPr lang="as-IN" sz="3600" dirty="0">
              <a:latin typeface="Nikosh" panose="02000000000000000000" pitchFamily="2" charset="0"/>
              <a:cs typeface="Nikosh" panose="02000000000000000000" pitchFamily="2" charset="0"/>
            </a:endParaRPr>
          </a:p>
        </p:txBody>
      </p:sp>
      <p:pic>
        <p:nvPicPr>
          <p:cNvPr id="1026" name="Picture 2" descr="8,492 Speaker Box Stock Photos, Pictures &amp; Royalty-Free Images - iStock">
            <a:extLst>
              <a:ext uri="{FF2B5EF4-FFF2-40B4-BE49-F238E27FC236}">
                <a16:creationId xmlns:a16="http://schemas.microsoft.com/office/drawing/2014/main" id="{810D1639-BACE-49C0-9212-F05D8AABD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535" y="1924050"/>
            <a:ext cx="3344635" cy="33446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042D47-C7E0-45A0-83EB-CA7D4F2ACEFE}"/>
              </a:ext>
            </a:extLst>
          </p:cNvPr>
          <p:cNvSpPr txBox="1"/>
          <p:nvPr/>
        </p:nvSpPr>
        <p:spPr>
          <a:xfrm>
            <a:off x="8292409" y="908387"/>
            <a:ext cx="3024885" cy="646331"/>
          </a:xfrm>
          <a:prstGeom prst="rect">
            <a:avLst/>
          </a:prstGeom>
          <a:noFill/>
        </p:spPr>
        <p:txBody>
          <a:bodyPr wrap="square" rtlCol="0">
            <a:spAutoFit/>
          </a:bodyPr>
          <a:lstStyle/>
          <a:p>
            <a:r>
              <a:rPr lang="as-IN" sz="3600" b="1" dirty="0">
                <a:latin typeface="Nikosh" panose="02000000000000000000" pitchFamily="2" charset="0"/>
                <a:cs typeface="Nikosh" panose="02000000000000000000" pitchFamily="2" charset="0"/>
              </a:rPr>
              <a:t>কম্পিউটার স্পিকার</a:t>
            </a:r>
            <a:endParaRPr lang="en-US" sz="3600" dirty="0">
              <a:solidFill>
                <a:srgbClr val="0070C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984953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Effect transition="in" filter="fade">
                                      <p:cBhvr>
                                        <p:cTn id="14" dur="1000"/>
                                        <p:tgtEl>
                                          <p:spTgt spid="1026"/>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B390CF46-C49E-4B3A-B815-996DF2854844}"/>
              </a:ext>
            </a:extLst>
          </p:cNvPr>
          <p:cNvSpPr txBox="1"/>
          <p:nvPr/>
        </p:nvSpPr>
        <p:spPr>
          <a:xfrm>
            <a:off x="635218" y="582067"/>
            <a:ext cx="6984782" cy="5693866"/>
          </a:xfrm>
          <a:prstGeom prst="rect">
            <a:avLst/>
          </a:prstGeom>
          <a:noFill/>
        </p:spPr>
        <p:txBody>
          <a:bodyPr wrap="square">
            <a:spAutoFit/>
          </a:bodyPr>
          <a:lstStyle/>
          <a:p>
            <a:r>
              <a:rPr lang="as-IN" sz="2800" b="1" dirty="0">
                <a:effectLst/>
                <a:latin typeface="Nikosh" panose="02000000000000000000" pitchFamily="2" charset="0"/>
                <a:cs typeface="Nikosh" panose="02000000000000000000" pitchFamily="2" charset="0"/>
              </a:rPr>
              <a:t>প্রজেক্টর</a:t>
            </a:r>
            <a:endParaRPr lang="as-IN" sz="2800" dirty="0">
              <a:latin typeface="Nikosh" panose="02000000000000000000" pitchFamily="2" charset="0"/>
              <a:cs typeface="Nikosh" panose="02000000000000000000" pitchFamily="2" charset="0"/>
            </a:endParaRPr>
          </a:p>
          <a:p>
            <a:endParaRPr lang="as-IN" sz="2800" dirty="0">
              <a:latin typeface="Nikosh" panose="02000000000000000000" pitchFamily="2" charset="0"/>
              <a:cs typeface="Nikosh" panose="02000000000000000000" pitchFamily="2" charset="0"/>
            </a:endParaRPr>
          </a:p>
          <a:p>
            <a:r>
              <a:rPr lang="as-IN" sz="2800" dirty="0">
                <a:effectLst/>
                <a:latin typeface="Nikosh" panose="02000000000000000000" pitchFamily="2" charset="0"/>
                <a:cs typeface="Nikosh" panose="02000000000000000000" pitchFamily="2" charset="0"/>
              </a:rPr>
              <a:t>প্রজেক্টর হল একটি আউটপুট </a:t>
            </a:r>
            <a:r>
              <a:rPr lang="en-US" sz="2800" dirty="0" err="1">
                <a:effectLst/>
                <a:latin typeface="Nikosh" panose="02000000000000000000" pitchFamily="2" charset="0"/>
                <a:cs typeface="Nikosh" panose="02000000000000000000" pitchFamily="2" charset="0"/>
              </a:rPr>
              <a:t>হা</a:t>
            </a:r>
            <a:r>
              <a:rPr lang="en-US" sz="2800" dirty="0" err="1">
                <a:latin typeface="Nikosh" panose="02000000000000000000" pitchFamily="2" charset="0"/>
                <a:cs typeface="Nikosh" panose="02000000000000000000" pitchFamily="2" charset="0"/>
              </a:rPr>
              <a:t>র্ডওয়্যার</a:t>
            </a:r>
            <a:r>
              <a:rPr lang="as-IN" sz="2800" dirty="0">
                <a:effectLst/>
                <a:latin typeface="Nikosh" panose="02000000000000000000" pitchFamily="2" charset="0"/>
                <a:cs typeface="Nikosh" panose="02000000000000000000" pitchFamily="2" charset="0"/>
              </a:rPr>
              <a:t> ডিভাইস যা ব্যবহারকারীকে ব</a:t>
            </a:r>
            <a:r>
              <a:rPr lang="en-US" sz="2800" dirty="0">
                <a:effectLst/>
                <a:latin typeface="Nikosh" panose="02000000000000000000" pitchFamily="2" charset="0"/>
                <a:cs typeface="Nikosh" panose="02000000000000000000" pitchFamily="2" charset="0"/>
              </a:rPr>
              <a:t>ড় </a:t>
            </a:r>
            <a:r>
              <a:rPr lang="as-IN" sz="2800" dirty="0">
                <a:effectLst/>
                <a:latin typeface="Nikosh" panose="02000000000000000000" pitchFamily="2" charset="0"/>
                <a:cs typeface="Nikosh" panose="02000000000000000000" pitchFamily="2" charset="0"/>
              </a:rPr>
              <a:t>স্ক্রীন, প্রাচীর বা অন্যান্য ব</a:t>
            </a:r>
            <a:r>
              <a:rPr lang="en-US" sz="2800" dirty="0">
                <a:effectLst/>
                <a:latin typeface="Nikosh" panose="02000000000000000000" pitchFamily="2" charset="0"/>
                <a:cs typeface="Nikosh" panose="02000000000000000000" pitchFamily="2" charset="0"/>
              </a:rPr>
              <a:t>ড় </a:t>
            </a:r>
            <a:r>
              <a:rPr lang="as-IN" sz="2800" dirty="0">
                <a:effectLst/>
                <a:latin typeface="Nikosh" panose="02000000000000000000" pitchFamily="2" charset="0"/>
                <a:cs typeface="Nikosh" panose="02000000000000000000" pitchFamily="2" charset="0"/>
              </a:rPr>
              <a:t>পৃষ্ঠে তথ্য, চিত্র, এবং ভিডিও প্রদর্শন করতে দে</a:t>
            </a:r>
            <a:r>
              <a:rPr lang="en-US" sz="2800" dirty="0">
                <a:latin typeface="Nikosh" panose="02000000000000000000" pitchFamily="2" charset="0"/>
                <a:cs typeface="Nikosh" panose="02000000000000000000" pitchFamily="2" charset="0"/>
              </a:rPr>
              <a:t>য়</a:t>
            </a:r>
            <a:r>
              <a:rPr lang="as-IN" sz="2800" dirty="0">
                <a:effectLst/>
                <a:latin typeface="Nikosh" panose="02000000000000000000" pitchFamily="2" charset="0"/>
                <a:cs typeface="Nikosh" panose="02000000000000000000" pitchFamily="2" charset="0"/>
              </a:rPr>
              <a:t>। প্রজেক্টর আলো এবং লেন্সকে ম্যাগনিফাইড টেক্সট, ইমেজ এবং ভিডিও প্রদান করতে সক্ষম করে।</a:t>
            </a:r>
            <a:endParaRPr lang="en-US" sz="2800" dirty="0">
              <a:effectLst/>
              <a:latin typeface="Nikosh" panose="02000000000000000000" pitchFamily="2" charset="0"/>
              <a:cs typeface="Nikosh" panose="02000000000000000000" pitchFamily="2" charset="0"/>
            </a:endParaRPr>
          </a:p>
          <a:p>
            <a:r>
              <a:rPr lang="as-IN" sz="2800" b="1" dirty="0">
                <a:effectLst/>
                <a:latin typeface="Nikosh" panose="02000000000000000000" pitchFamily="2" charset="0"/>
                <a:cs typeface="Nikosh" panose="02000000000000000000" pitchFamily="2" charset="0"/>
              </a:rPr>
              <a:t>প্রজেক্টরের কাজ</a:t>
            </a:r>
            <a:br>
              <a:rPr lang="as-IN" sz="2800" dirty="0">
                <a:effectLst/>
                <a:latin typeface="Nikosh" panose="02000000000000000000" pitchFamily="2" charset="0"/>
                <a:cs typeface="Nikosh" panose="02000000000000000000" pitchFamily="2" charset="0"/>
              </a:rPr>
            </a:br>
            <a:endParaRPr lang="as-IN" sz="2800" dirty="0">
              <a:latin typeface="Nikosh" panose="02000000000000000000" pitchFamily="2" charset="0"/>
              <a:cs typeface="Nikosh" panose="02000000000000000000" pitchFamily="2" charset="0"/>
            </a:endParaRPr>
          </a:p>
          <a:p>
            <a:r>
              <a:rPr lang="as-IN" sz="2800" dirty="0">
                <a:effectLst/>
                <a:latin typeface="Nikosh" panose="02000000000000000000" pitchFamily="2" charset="0"/>
                <a:cs typeface="Nikosh" panose="02000000000000000000" pitchFamily="2" charset="0"/>
              </a:rPr>
              <a:t>প্রজক্টরের প্রধান কাজ হল ব</a:t>
            </a:r>
            <a:r>
              <a:rPr lang="en-US" sz="2800" dirty="0">
                <a:effectLst/>
                <a:latin typeface="Nikosh" panose="02000000000000000000" pitchFamily="2" charset="0"/>
                <a:cs typeface="Nikosh" panose="02000000000000000000" pitchFamily="2" charset="0"/>
              </a:rPr>
              <a:t>ড়</a:t>
            </a:r>
            <a:r>
              <a:rPr lang="as-IN" sz="2800" dirty="0">
                <a:effectLst/>
                <a:latin typeface="Nikosh" panose="02000000000000000000" pitchFamily="2" charset="0"/>
                <a:cs typeface="Nikosh" panose="02000000000000000000" pitchFamily="2" charset="0"/>
              </a:rPr>
              <a:t> পর্দা</a:t>
            </a:r>
            <a:r>
              <a:rPr lang="en-US" sz="2800" dirty="0">
                <a:latin typeface="Nikosh" panose="02000000000000000000" pitchFamily="2" charset="0"/>
                <a:cs typeface="Nikosh" panose="02000000000000000000" pitchFamily="2" charset="0"/>
              </a:rPr>
              <a:t>য়</a:t>
            </a:r>
            <a:r>
              <a:rPr lang="as-IN" sz="2800" dirty="0">
                <a:effectLst/>
                <a:latin typeface="Nikosh" panose="02000000000000000000" pitchFamily="2" charset="0"/>
                <a:cs typeface="Nikosh" panose="02000000000000000000" pitchFamily="2" charset="0"/>
              </a:rPr>
              <a:t> বা দে</a:t>
            </a:r>
            <a:r>
              <a:rPr lang="en-US" sz="2800" dirty="0" err="1">
                <a:effectLst/>
                <a:latin typeface="Nikosh" panose="02000000000000000000" pitchFamily="2" charset="0"/>
                <a:cs typeface="Nikosh" panose="02000000000000000000" pitchFamily="2" charset="0"/>
              </a:rPr>
              <a:t>য়া</a:t>
            </a:r>
            <a:r>
              <a:rPr lang="as-IN" sz="2800" dirty="0">
                <a:effectLst/>
                <a:latin typeface="Nikosh" panose="02000000000000000000" pitchFamily="2" charset="0"/>
                <a:cs typeface="Nikosh" panose="02000000000000000000" pitchFamily="2" charset="0"/>
              </a:rPr>
              <a:t>লে কম্পিউটারের ছবি বা ভিডিও প্রদর্শন করা। প্রজেক্টর ব্যবহার করে সিনেমা দেখা, উপস্থাপনা করা, শ্রেণীকক্ষ, উপাসনাল</a:t>
            </a:r>
            <a:r>
              <a:rPr lang="en-US" sz="2800" dirty="0">
                <a:effectLst/>
                <a:latin typeface="Nikosh" panose="02000000000000000000" pitchFamily="2" charset="0"/>
                <a:cs typeface="Nikosh" panose="02000000000000000000" pitchFamily="2" charset="0"/>
              </a:rPr>
              <a:t>য়,</a:t>
            </a:r>
            <a:r>
              <a:rPr lang="as-IN" sz="2800" dirty="0">
                <a:effectLst/>
                <a:latin typeface="Nikosh" panose="02000000000000000000" pitchFamily="2" charset="0"/>
                <a:cs typeface="Nikosh" panose="02000000000000000000" pitchFamily="2" charset="0"/>
              </a:rPr>
              <a:t> অডিটোরি</a:t>
            </a:r>
            <a:r>
              <a:rPr lang="en-US" sz="2800" dirty="0" err="1">
                <a:latin typeface="Nikosh" panose="02000000000000000000" pitchFamily="2" charset="0"/>
                <a:cs typeface="Nikosh" panose="02000000000000000000" pitchFamily="2" charset="0"/>
              </a:rPr>
              <a:t>য়া</a:t>
            </a:r>
            <a:r>
              <a:rPr lang="as-IN" sz="2800" dirty="0">
                <a:effectLst/>
                <a:latin typeface="Nikosh" panose="02000000000000000000" pitchFamily="2" charset="0"/>
                <a:cs typeface="Nikosh" panose="02000000000000000000" pitchFamily="2" charset="0"/>
              </a:rPr>
              <a:t>ম, এবং ক্লায়েন্টদের সামনে তথ্য প্রদর্শন করে।</a:t>
            </a:r>
            <a:endParaRPr lang="as-IN" sz="2800" dirty="0">
              <a:latin typeface="Nikosh" panose="02000000000000000000" pitchFamily="2" charset="0"/>
              <a:cs typeface="Nikosh" panose="02000000000000000000" pitchFamily="2" charset="0"/>
            </a:endParaRPr>
          </a:p>
        </p:txBody>
      </p:sp>
      <p:sp>
        <p:nvSpPr>
          <p:cNvPr id="6" name="TextBox 5">
            <a:extLst>
              <a:ext uri="{FF2B5EF4-FFF2-40B4-BE49-F238E27FC236}">
                <a16:creationId xmlns:a16="http://schemas.microsoft.com/office/drawing/2014/main" id="{C8B35058-6DDF-4193-B382-990931745CF0}"/>
              </a:ext>
            </a:extLst>
          </p:cNvPr>
          <p:cNvSpPr txBox="1"/>
          <p:nvPr/>
        </p:nvSpPr>
        <p:spPr>
          <a:xfrm>
            <a:off x="8712417" y="1028114"/>
            <a:ext cx="3024885" cy="1015663"/>
          </a:xfrm>
          <a:prstGeom prst="rect">
            <a:avLst/>
          </a:prstGeom>
          <a:noFill/>
        </p:spPr>
        <p:txBody>
          <a:bodyPr wrap="square" rtlCol="0">
            <a:spAutoFit/>
          </a:bodyPr>
          <a:lstStyle/>
          <a:p>
            <a:r>
              <a:rPr lang="as-IN" sz="6000" b="1" dirty="0">
                <a:solidFill>
                  <a:schemeClr val="accent2">
                    <a:lumMod val="75000"/>
                  </a:schemeClr>
                </a:solidFill>
                <a:latin typeface="Nikosh" panose="02000000000000000000" pitchFamily="2" charset="0"/>
                <a:cs typeface="Nikosh" panose="02000000000000000000" pitchFamily="2" charset="0"/>
              </a:rPr>
              <a:t>প্রজেক্টর</a:t>
            </a:r>
            <a:endParaRPr lang="as-IN" sz="6000" dirty="0">
              <a:solidFill>
                <a:schemeClr val="accent2">
                  <a:lumMod val="75000"/>
                </a:schemeClr>
              </a:solidFill>
              <a:latin typeface="Nikosh" panose="02000000000000000000" pitchFamily="2" charset="0"/>
              <a:cs typeface="Nikosh" panose="02000000000000000000" pitchFamily="2" charset="0"/>
            </a:endParaRPr>
          </a:p>
        </p:txBody>
      </p:sp>
      <p:pic>
        <p:nvPicPr>
          <p:cNvPr id="3" name="Picture 2">
            <a:extLst>
              <a:ext uri="{FF2B5EF4-FFF2-40B4-BE49-F238E27FC236}">
                <a16:creationId xmlns:a16="http://schemas.microsoft.com/office/drawing/2014/main" id="{6436458D-4E91-4E4D-86A1-C0F38CA416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48122" y="2637692"/>
            <a:ext cx="3508660" cy="1967645"/>
          </a:xfrm>
          <a:prstGeom prst="rect">
            <a:avLst/>
          </a:prstGeom>
        </p:spPr>
      </p:pic>
    </p:spTree>
    <p:extLst>
      <p:ext uri="{BB962C8B-B14F-4D97-AF65-F5344CB8AC3E}">
        <p14:creationId xmlns:p14="http://schemas.microsoft.com/office/powerpoint/2010/main" val="2312445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11AFE144-E64C-4E8A-9897-CE366074A27F}"/>
              </a:ext>
            </a:extLst>
          </p:cNvPr>
          <p:cNvSpPr txBox="1"/>
          <p:nvPr/>
        </p:nvSpPr>
        <p:spPr>
          <a:xfrm>
            <a:off x="575547" y="573085"/>
            <a:ext cx="7605815" cy="5262979"/>
          </a:xfrm>
          <a:prstGeom prst="rect">
            <a:avLst/>
          </a:prstGeom>
          <a:noFill/>
        </p:spPr>
        <p:txBody>
          <a:bodyPr wrap="square">
            <a:spAutoFit/>
          </a:bodyPr>
          <a:lstStyle/>
          <a:p>
            <a:r>
              <a:rPr lang="as-IN" sz="2400" b="1" dirty="0">
                <a:effectLst/>
                <a:latin typeface="Nikosh" panose="02000000000000000000" pitchFamily="2" charset="0"/>
                <a:cs typeface="Nikosh" panose="02000000000000000000" pitchFamily="2" charset="0"/>
              </a:rPr>
              <a:t>জিপিএস</a:t>
            </a:r>
            <a:br>
              <a:rPr lang="as-IN" sz="2400" dirty="0">
                <a:effectLst/>
                <a:latin typeface="Nikosh" panose="02000000000000000000" pitchFamily="2" charset="0"/>
                <a:cs typeface="Nikosh" panose="02000000000000000000" pitchFamily="2" charset="0"/>
              </a:rPr>
            </a:br>
            <a:endParaRPr lang="as-IN" sz="2400" dirty="0">
              <a:latin typeface="Nikosh" panose="02000000000000000000" pitchFamily="2" charset="0"/>
              <a:cs typeface="Nikosh" panose="02000000000000000000" pitchFamily="2" charset="0"/>
            </a:endParaRPr>
          </a:p>
          <a:p>
            <a:r>
              <a:rPr lang="en-US" sz="2400" dirty="0">
                <a:effectLst/>
                <a:latin typeface="Nikosh" panose="02000000000000000000" pitchFamily="2" charset="0"/>
                <a:cs typeface="Nikosh" panose="02000000000000000000" pitchFamily="2" charset="0"/>
              </a:rPr>
              <a:t>GPS </a:t>
            </a:r>
            <a:r>
              <a:rPr lang="as-IN" sz="2400" dirty="0">
                <a:effectLst/>
                <a:latin typeface="Nikosh" panose="02000000000000000000" pitchFamily="2" charset="0"/>
                <a:cs typeface="Nikosh" panose="02000000000000000000" pitchFamily="2" charset="0"/>
              </a:rPr>
              <a:t>এর অর্থ হল ‘‘গ্লোবাল পজিশনিং সিস্টেম’’ এবং এটি একটি স্পেস-ভিত্তিক স্যাটেলাইট নেভিগেশন আউটপুট </a:t>
            </a:r>
            <a:r>
              <a:rPr lang="en-US" sz="2400" dirty="0" err="1">
                <a:latin typeface="Nikosh" panose="02000000000000000000" pitchFamily="2" charset="0"/>
                <a:cs typeface="Nikosh" panose="02000000000000000000" pitchFamily="2" charset="0"/>
              </a:rPr>
              <a:t>হার্ডওয়্যার</a:t>
            </a:r>
            <a:r>
              <a:rPr lang="as-IN" sz="2400" dirty="0">
                <a:effectLst/>
                <a:latin typeface="Nikosh" panose="02000000000000000000" pitchFamily="2" charset="0"/>
                <a:cs typeface="Nikosh" panose="02000000000000000000" pitchFamily="2" charset="0"/>
              </a:rPr>
              <a:t> ডিভাইস যা ডিভাইসের অবস্থান ট্রাকিং করতে সাহায্য করে। </a:t>
            </a:r>
            <a:r>
              <a:rPr lang="en-US" sz="2400" dirty="0">
                <a:effectLst/>
                <a:latin typeface="Nikosh" panose="02000000000000000000" pitchFamily="2" charset="0"/>
                <a:cs typeface="Nikosh" panose="02000000000000000000" pitchFamily="2" charset="0"/>
              </a:rPr>
              <a:t>GPS-</a:t>
            </a:r>
            <a:r>
              <a:rPr lang="as-IN" sz="2400" dirty="0">
                <a:effectLst/>
                <a:latin typeface="Nikosh" panose="02000000000000000000" pitchFamily="2" charset="0"/>
                <a:cs typeface="Nikosh" panose="02000000000000000000" pitchFamily="2" charset="0"/>
              </a:rPr>
              <a:t>এর প্রধান কাজ হল বস্তুর অবস্থান নির্ণয়, আবহাও</a:t>
            </a:r>
            <a:r>
              <a:rPr lang="en-US" sz="2400" dirty="0" err="1">
                <a:latin typeface="Nikosh" panose="02000000000000000000" pitchFamily="2" charset="0"/>
                <a:cs typeface="Nikosh" panose="02000000000000000000" pitchFamily="2" charset="0"/>
              </a:rPr>
              <a:t>য়া</a:t>
            </a:r>
            <a:r>
              <a:rPr lang="as-IN" sz="2400" dirty="0">
                <a:effectLst/>
                <a:latin typeface="Nikosh" panose="02000000000000000000" pitchFamily="2" charset="0"/>
                <a:cs typeface="Nikosh" panose="02000000000000000000" pitchFamily="2" charset="0"/>
              </a:rPr>
              <a:t>র অবস্থা এবং ট্র্যাকিং প্রদানের সাথে সম্পর্কিত ফলাফল তৈরি করা।</a:t>
            </a:r>
            <a:endParaRPr lang="as-IN" sz="2400" dirty="0">
              <a:latin typeface="Nikosh" panose="02000000000000000000" pitchFamily="2" charset="0"/>
              <a:cs typeface="Nikosh" panose="02000000000000000000" pitchFamily="2" charset="0"/>
            </a:endParaRPr>
          </a:p>
          <a:p>
            <a:endParaRPr lang="as-IN" sz="2400" dirty="0">
              <a:latin typeface="Nikosh" panose="02000000000000000000" pitchFamily="2" charset="0"/>
              <a:cs typeface="Nikosh" panose="02000000000000000000" pitchFamily="2" charset="0"/>
            </a:endParaRPr>
          </a:p>
          <a:p>
            <a:r>
              <a:rPr lang="as-IN" sz="2400" dirty="0">
                <a:effectLst/>
                <a:latin typeface="Nikosh" panose="02000000000000000000" pitchFamily="2" charset="0"/>
                <a:cs typeface="Nikosh" panose="02000000000000000000" pitchFamily="2" charset="0"/>
              </a:rPr>
              <a:t>গ্লোবাল পজিশনিং সিস্টেম বা জিপিএস ২৪ টি উপগ্রহ নি</a:t>
            </a:r>
            <a:r>
              <a:rPr lang="en-US" sz="2400" dirty="0" err="1">
                <a:latin typeface="Nikosh" panose="02000000000000000000" pitchFamily="2" charset="0"/>
                <a:cs typeface="Nikosh" panose="02000000000000000000" pitchFamily="2" charset="0"/>
              </a:rPr>
              <a:t>য়ে</a:t>
            </a:r>
            <a:r>
              <a:rPr lang="as-IN" sz="2400" dirty="0">
                <a:effectLst/>
                <a:latin typeface="Nikosh" panose="02000000000000000000" pitchFamily="2" charset="0"/>
                <a:cs typeface="Nikosh" panose="02000000000000000000" pitchFamily="2" charset="0"/>
              </a:rPr>
              <a:t> গঠিত এবং এটি পৃথিবীর পৃষ্ঠ থেকে প্রা</a:t>
            </a:r>
            <a:r>
              <a:rPr lang="en-US" sz="2400" dirty="0">
                <a:latin typeface="Nikosh" panose="02000000000000000000" pitchFamily="2" charset="0"/>
                <a:cs typeface="Nikosh" panose="02000000000000000000" pitchFamily="2" charset="0"/>
              </a:rPr>
              <a:t>য়</a:t>
            </a:r>
            <a:r>
              <a:rPr lang="as-IN" sz="2400" dirty="0">
                <a:effectLst/>
                <a:latin typeface="Nikosh" panose="02000000000000000000" pitchFamily="2" charset="0"/>
                <a:cs typeface="Nikosh" panose="02000000000000000000" pitchFamily="2" charset="0"/>
              </a:rPr>
              <a:t> ১২০০০ মাইল উপরে মহাকাশে অবস্থান করছে। বর্তমানে স্মার্টফোন, যানবাহন এবং অন্যান্য ট্র্যাকিং ডিভাইসগুলোতে ‘‘গ্লোবাল পজিশনিং সিস্টেম’’ ব্যবহার করা যায়।</a:t>
            </a:r>
            <a:endParaRPr lang="as-IN" sz="2400" dirty="0">
              <a:latin typeface="Nikosh" panose="02000000000000000000" pitchFamily="2" charset="0"/>
              <a:cs typeface="Nikosh" panose="02000000000000000000" pitchFamily="2" charset="0"/>
            </a:endParaRPr>
          </a:p>
          <a:p>
            <a:endParaRPr lang="as-IN" sz="2400" dirty="0">
              <a:latin typeface="Nikosh" panose="02000000000000000000" pitchFamily="2" charset="0"/>
              <a:cs typeface="Nikosh" panose="02000000000000000000" pitchFamily="2" charset="0"/>
            </a:endParaRPr>
          </a:p>
          <a:p>
            <a:r>
              <a:rPr lang="as-IN" sz="2400" dirty="0">
                <a:effectLst/>
                <a:latin typeface="Nikosh" panose="02000000000000000000" pitchFamily="2" charset="0"/>
                <a:cs typeface="Nikosh" panose="02000000000000000000" pitchFamily="2" charset="0"/>
              </a:rPr>
              <a:t>জিপিএস মাইক্রোও</a:t>
            </a:r>
            <a:r>
              <a:rPr lang="en-US" sz="2400" dirty="0" err="1">
                <a:effectLst/>
                <a:latin typeface="Nikosh" panose="02000000000000000000" pitchFamily="2" charset="0"/>
                <a:cs typeface="Nikosh" panose="02000000000000000000" pitchFamily="2" charset="0"/>
              </a:rPr>
              <a:t>য়ে</a:t>
            </a:r>
            <a:r>
              <a:rPr lang="as-IN" sz="2400" dirty="0">
                <a:effectLst/>
                <a:latin typeface="Nikosh" panose="02000000000000000000" pitchFamily="2" charset="0"/>
                <a:cs typeface="Nikosh" panose="02000000000000000000" pitchFamily="2" charset="0"/>
              </a:rPr>
              <a:t>ভ সিগন্যাল ব্যবহার করে বস্তুর অবস্থান, গা</a:t>
            </a:r>
            <a:r>
              <a:rPr lang="en-US" sz="2400" dirty="0" err="1">
                <a:effectLst/>
                <a:latin typeface="Nikosh" panose="02000000000000000000" pitchFamily="2" charset="0"/>
                <a:cs typeface="Nikosh" panose="02000000000000000000" pitchFamily="2" charset="0"/>
              </a:rPr>
              <a:t>ড়ি</a:t>
            </a:r>
            <a:r>
              <a:rPr lang="en-US" sz="2400" dirty="0">
                <a:effectLst/>
                <a:latin typeface="Nikosh" panose="02000000000000000000" pitchFamily="2" charset="0"/>
                <a:cs typeface="Nikosh" panose="02000000000000000000" pitchFamily="2" charset="0"/>
              </a:rPr>
              <a:t> </a:t>
            </a:r>
            <a:r>
              <a:rPr lang="as-IN" sz="2400" dirty="0">
                <a:effectLst/>
                <a:latin typeface="Nikosh" panose="02000000000000000000" pitchFamily="2" charset="0"/>
                <a:cs typeface="Nikosh" panose="02000000000000000000" pitchFamily="2" charset="0"/>
              </a:rPr>
              <a:t>র গতি, আবহাওয়া তথ্য ইত্যাদি সম্পর্কিত তথ্য প্রদান করে থাকে।</a:t>
            </a:r>
            <a:endParaRPr lang="as-IN" sz="2400" dirty="0">
              <a:latin typeface="Nikosh" panose="02000000000000000000" pitchFamily="2" charset="0"/>
              <a:cs typeface="Nikosh" panose="02000000000000000000" pitchFamily="2" charset="0"/>
            </a:endParaRPr>
          </a:p>
        </p:txBody>
      </p:sp>
      <p:pic>
        <p:nvPicPr>
          <p:cNvPr id="2050" name="Picture 2" descr="750+ Gps Pictures [HD] | Download Free Images on Unsplash">
            <a:extLst>
              <a:ext uri="{FF2B5EF4-FFF2-40B4-BE49-F238E27FC236}">
                <a16:creationId xmlns:a16="http://schemas.microsoft.com/office/drawing/2014/main" id="{14F2CCE6-7C70-45E5-9535-FA8B3FCB3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6437" y="4443819"/>
            <a:ext cx="2929373" cy="19457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6EBF94-4A7E-4226-9D2A-A63A1835E410}"/>
              </a:ext>
            </a:extLst>
          </p:cNvPr>
          <p:cNvSpPr txBox="1"/>
          <p:nvPr/>
        </p:nvSpPr>
        <p:spPr>
          <a:xfrm>
            <a:off x="8756909" y="625461"/>
            <a:ext cx="2929372" cy="1015663"/>
          </a:xfrm>
          <a:prstGeom prst="rect">
            <a:avLst/>
          </a:prstGeom>
          <a:noFill/>
        </p:spPr>
        <p:txBody>
          <a:bodyPr wrap="square" rtlCol="0">
            <a:spAutoFit/>
          </a:bodyPr>
          <a:lstStyle/>
          <a:p>
            <a:r>
              <a:rPr lang="as-IN" sz="6000" b="1" dirty="0">
                <a:latin typeface="Nikosh" panose="02000000000000000000" pitchFamily="2" charset="0"/>
                <a:cs typeface="Nikosh" panose="02000000000000000000" pitchFamily="2" charset="0"/>
              </a:rPr>
              <a:t>জিপিএস</a:t>
            </a:r>
            <a:endParaRPr lang="en-US" sz="6000" dirty="0">
              <a:solidFill>
                <a:srgbClr val="00B050"/>
              </a:solidFill>
              <a:latin typeface="Nikosh" panose="02000000000000000000" pitchFamily="2" charset="0"/>
              <a:cs typeface="Nikosh" panose="02000000000000000000" pitchFamily="2" charset="0"/>
            </a:endParaRPr>
          </a:p>
        </p:txBody>
      </p:sp>
      <p:pic>
        <p:nvPicPr>
          <p:cNvPr id="2052" name="Picture 4" descr="How Does GPS Work? - YouTube">
            <a:extLst>
              <a:ext uri="{FF2B5EF4-FFF2-40B4-BE49-F238E27FC236}">
                <a16:creationId xmlns:a16="http://schemas.microsoft.com/office/drawing/2014/main" id="{9E8B406B-81DF-4ACA-BB10-1C56DF324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699" y="1912630"/>
            <a:ext cx="3089582" cy="174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76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Effect transition="in" filter="fade">
                                      <p:cBhvr>
                                        <p:cTn id="14" dur="1000"/>
                                        <p:tgtEl>
                                          <p:spTgt spid="2050"/>
                                        </p:tgtEl>
                                      </p:cBhvr>
                                    </p:animEffect>
                                  </p:childTnLst>
                                </p:cTn>
                              </p:par>
                              <p:par>
                                <p:cTn id="15" presetID="53" presetClass="entr" presetSubtype="16"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p:cTn id="17" dur="1000" fill="hold"/>
                                        <p:tgtEl>
                                          <p:spTgt spid="2052"/>
                                        </p:tgtEl>
                                        <p:attrNameLst>
                                          <p:attrName>ppt_w</p:attrName>
                                        </p:attrNameLst>
                                      </p:cBhvr>
                                      <p:tavLst>
                                        <p:tav tm="0">
                                          <p:val>
                                            <p:fltVal val="0"/>
                                          </p:val>
                                        </p:tav>
                                        <p:tav tm="100000">
                                          <p:val>
                                            <p:strVal val="#ppt_w"/>
                                          </p:val>
                                        </p:tav>
                                      </p:tavLst>
                                    </p:anim>
                                    <p:anim calcmode="lin" valueType="num">
                                      <p:cBhvr>
                                        <p:cTn id="18" dur="1000" fill="hold"/>
                                        <p:tgtEl>
                                          <p:spTgt spid="2052"/>
                                        </p:tgtEl>
                                        <p:attrNameLst>
                                          <p:attrName>ppt_h</p:attrName>
                                        </p:attrNameLst>
                                      </p:cBhvr>
                                      <p:tavLst>
                                        <p:tav tm="0">
                                          <p:val>
                                            <p:fltVal val="0"/>
                                          </p:val>
                                        </p:tav>
                                        <p:tav tm="100000">
                                          <p:val>
                                            <p:strVal val="#ppt_h"/>
                                          </p:val>
                                        </p:tav>
                                      </p:tavLst>
                                    </p:anim>
                                    <p:animEffect transition="in" filter="fade">
                                      <p:cBhvr>
                                        <p:cTn id="19" dur="1000"/>
                                        <p:tgtEl>
                                          <p:spTgt spid="2052"/>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45B12-E0C0-493B-B965-475DE4420477}"/>
              </a:ext>
            </a:extLst>
          </p:cNvPr>
          <p:cNvPicPr>
            <a:picLocks noChangeAspect="1"/>
          </p:cNvPicPr>
          <p:nvPr/>
        </p:nvPicPr>
        <p:blipFill rotWithShape="1">
          <a:blip r:embed="rId2">
            <a:extLst>
              <a:ext uri="{28A0092B-C50C-407E-A947-70E740481C1C}">
                <a14:useLocalDpi xmlns:a14="http://schemas.microsoft.com/office/drawing/2010/main" val="0"/>
              </a:ext>
            </a:extLst>
          </a:blip>
          <a:srcRect l="8477" r="1423" b="14972"/>
          <a:stretch/>
        </p:blipFill>
        <p:spPr>
          <a:xfrm>
            <a:off x="513862" y="2854755"/>
            <a:ext cx="2357000" cy="2226177"/>
          </a:xfrm>
          <a:prstGeom prst="ellipse">
            <a:avLst/>
          </a:prstGeom>
          <a:ln>
            <a:solidFill>
              <a:schemeClr val="bg1"/>
            </a:solidFill>
          </a:ln>
        </p:spPr>
      </p:pic>
      <p:pic>
        <p:nvPicPr>
          <p:cNvPr id="5" name="Picture 4">
            <a:extLst>
              <a:ext uri="{FF2B5EF4-FFF2-40B4-BE49-F238E27FC236}">
                <a16:creationId xmlns:a16="http://schemas.microsoft.com/office/drawing/2014/main" id="{FF822B1F-3D8C-4BCB-849E-BF192C45D035}"/>
              </a:ext>
            </a:extLst>
          </p:cNvPr>
          <p:cNvPicPr>
            <a:picLocks noChangeAspect="1"/>
          </p:cNvPicPr>
          <p:nvPr/>
        </p:nvPicPr>
        <p:blipFill rotWithShape="1">
          <a:blip r:embed="rId3">
            <a:extLst>
              <a:ext uri="{28A0092B-C50C-407E-A947-70E740481C1C}">
                <a14:useLocalDpi xmlns:a14="http://schemas.microsoft.com/office/drawing/2010/main" val="0"/>
              </a:ext>
            </a:extLst>
          </a:blip>
          <a:srcRect l="6195" r="6195"/>
          <a:stretch/>
        </p:blipFill>
        <p:spPr>
          <a:xfrm>
            <a:off x="3647839" y="2854754"/>
            <a:ext cx="2357000" cy="2226177"/>
          </a:xfrm>
          <a:prstGeom prst="ellipse">
            <a:avLst/>
          </a:prstGeom>
          <a:ln>
            <a:solidFill>
              <a:schemeClr val="bg1"/>
            </a:solidFill>
          </a:ln>
        </p:spPr>
      </p:pic>
      <p:pic>
        <p:nvPicPr>
          <p:cNvPr id="7" name="Picture 6">
            <a:extLst>
              <a:ext uri="{FF2B5EF4-FFF2-40B4-BE49-F238E27FC236}">
                <a16:creationId xmlns:a16="http://schemas.microsoft.com/office/drawing/2014/main" id="{82C25B23-0470-4D8A-88E4-6A64FAAF8420}"/>
              </a:ext>
            </a:extLst>
          </p:cNvPr>
          <p:cNvPicPr>
            <a:picLocks noChangeAspect="1"/>
          </p:cNvPicPr>
          <p:nvPr/>
        </p:nvPicPr>
        <p:blipFill rotWithShape="1">
          <a:blip r:embed="rId4">
            <a:extLst>
              <a:ext uri="{28A0092B-C50C-407E-A947-70E740481C1C}">
                <a14:useLocalDpi xmlns:a14="http://schemas.microsoft.com/office/drawing/2010/main" val="0"/>
              </a:ext>
            </a:extLst>
          </a:blip>
          <a:srcRect l="7342" r="5497" b="8682"/>
          <a:stretch/>
        </p:blipFill>
        <p:spPr>
          <a:xfrm>
            <a:off x="6691521" y="2777346"/>
            <a:ext cx="2356999" cy="2303585"/>
          </a:xfrm>
          <a:prstGeom prst="ellipse">
            <a:avLst/>
          </a:prstGeom>
          <a:ln>
            <a:solidFill>
              <a:schemeClr val="bg1"/>
            </a:solidFill>
          </a:ln>
        </p:spPr>
      </p:pic>
      <p:pic>
        <p:nvPicPr>
          <p:cNvPr id="9" name="Picture 8">
            <a:extLst>
              <a:ext uri="{FF2B5EF4-FFF2-40B4-BE49-F238E27FC236}">
                <a16:creationId xmlns:a16="http://schemas.microsoft.com/office/drawing/2014/main" id="{F4E62201-1D21-4E7B-A677-44679E298E83}"/>
              </a:ext>
            </a:extLst>
          </p:cNvPr>
          <p:cNvPicPr>
            <a:picLocks noChangeAspect="1"/>
          </p:cNvPicPr>
          <p:nvPr/>
        </p:nvPicPr>
        <p:blipFill rotWithShape="1">
          <a:blip r:embed="rId5">
            <a:extLst>
              <a:ext uri="{28A0092B-C50C-407E-A947-70E740481C1C}">
                <a14:useLocalDpi xmlns:a14="http://schemas.microsoft.com/office/drawing/2010/main" val="0"/>
              </a:ext>
            </a:extLst>
          </a:blip>
          <a:srcRect t="12510" b="1423"/>
          <a:stretch/>
        </p:blipFill>
        <p:spPr>
          <a:xfrm>
            <a:off x="9496637" y="2777346"/>
            <a:ext cx="2356999" cy="2303585"/>
          </a:xfrm>
          <a:prstGeom prst="ellipse">
            <a:avLst/>
          </a:prstGeom>
          <a:ln>
            <a:solidFill>
              <a:schemeClr val="bg1"/>
            </a:solidFill>
          </a:ln>
        </p:spPr>
      </p:pic>
      <p:sp>
        <p:nvSpPr>
          <p:cNvPr id="15" name="Trapezoid 14">
            <a:extLst>
              <a:ext uri="{FF2B5EF4-FFF2-40B4-BE49-F238E27FC236}">
                <a16:creationId xmlns:a16="http://schemas.microsoft.com/office/drawing/2014/main" id="{5536083E-33F2-4349-9E43-AE1288C6CD47}"/>
              </a:ext>
            </a:extLst>
          </p:cNvPr>
          <p:cNvSpPr/>
          <p:nvPr/>
        </p:nvSpPr>
        <p:spPr>
          <a:xfrm>
            <a:off x="-71092" y="2244957"/>
            <a:ext cx="3533435" cy="4474031"/>
          </a:xfrm>
          <a:prstGeom prst="trapezoid">
            <a:avLst>
              <a:gd name="adj" fmla="val 21418"/>
            </a:avLst>
          </a:prstGeom>
          <a:gradFill flip="none" rotWithShape="1">
            <a:gsLst>
              <a:gs pos="0">
                <a:srgbClr val="FFFF00"/>
              </a:gs>
              <a:gs pos="37000">
                <a:srgbClr val="FFFF00">
                  <a:alpha val="41000"/>
                </a:srgbClr>
              </a:gs>
              <a:gs pos="70000">
                <a:srgbClr val="FFFF00">
                  <a:alpha val="11000"/>
                </a:srgbClr>
              </a:gs>
              <a:gs pos="100000">
                <a:srgbClr val="FFFF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4292978-5C19-43EB-9018-AC7B123FDA75}"/>
              </a:ext>
            </a:extLst>
          </p:cNvPr>
          <p:cNvGrpSpPr/>
          <p:nvPr/>
        </p:nvGrpSpPr>
        <p:grpSpPr>
          <a:xfrm>
            <a:off x="595896" y="0"/>
            <a:ext cx="2191379" cy="2269671"/>
            <a:chOff x="513085" y="0"/>
            <a:chExt cx="2191379" cy="2269671"/>
          </a:xfrm>
        </p:grpSpPr>
        <p:sp>
          <p:nvSpPr>
            <p:cNvPr id="10" name="Trapezoid 9">
              <a:extLst>
                <a:ext uri="{FF2B5EF4-FFF2-40B4-BE49-F238E27FC236}">
                  <a16:creationId xmlns:a16="http://schemas.microsoft.com/office/drawing/2014/main" id="{9F6D2735-8612-4180-81F0-1281658A43A1}"/>
                </a:ext>
              </a:extLst>
            </p:cNvPr>
            <p:cNvSpPr/>
            <p:nvPr/>
          </p:nvSpPr>
          <p:spPr>
            <a:xfrm>
              <a:off x="513085" y="1191987"/>
              <a:ext cx="2191379" cy="1077684"/>
            </a:xfrm>
            <a:prstGeom prst="trapezoid">
              <a:avLst>
                <a:gd name="adj" fmla="val 88942"/>
              </a:avLst>
            </a:prstGeom>
            <a:solidFill>
              <a:srgbClr val="A38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B9C72F0-CF83-4240-9FA8-34ACA756DC29}"/>
                </a:ext>
              </a:extLst>
            </p:cNvPr>
            <p:cNvCxnSpPr>
              <a:cxnSpLocks/>
            </p:cNvCxnSpPr>
            <p:nvPr/>
          </p:nvCxnSpPr>
          <p:spPr>
            <a:xfrm flipV="1">
              <a:off x="1608775" y="0"/>
              <a:ext cx="0" cy="11919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Trapezoid 15">
            <a:extLst>
              <a:ext uri="{FF2B5EF4-FFF2-40B4-BE49-F238E27FC236}">
                <a16:creationId xmlns:a16="http://schemas.microsoft.com/office/drawing/2014/main" id="{7289AEFA-794E-4D51-AABB-A48C5BEF03E2}"/>
              </a:ext>
            </a:extLst>
          </p:cNvPr>
          <p:cNvSpPr/>
          <p:nvPr/>
        </p:nvSpPr>
        <p:spPr>
          <a:xfrm>
            <a:off x="3139925" y="2244957"/>
            <a:ext cx="3533435" cy="4474031"/>
          </a:xfrm>
          <a:prstGeom prst="trapezoid">
            <a:avLst>
              <a:gd name="adj" fmla="val 21418"/>
            </a:avLst>
          </a:prstGeom>
          <a:gradFill flip="none" rotWithShape="1">
            <a:gsLst>
              <a:gs pos="0">
                <a:srgbClr val="FFFF00"/>
              </a:gs>
              <a:gs pos="37000">
                <a:srgbClr val="FFFF00">
                  <a:alpha val="41000"/>
                </a:srgbClr>
              </a:gs>
              <a:gs pos="70000">
                <a:srgbClr val="FFFF00">
                  <a:alpha val="11000"/>
                </a:srgbClr>
              </a:gs>
              <a:gs pos="100000">
                <a:srgbClr val="FFFF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2013846-A9F9-40A8-8DA0-16F619B63A31}"/>
              </a:ext>
            </a:extLst>
          </p:cNvPr>
          <p:cNvGrpSpPr/>
          <p:nvPr/>
        </p:nvGrpSpPr>
        <p:grpSpPr>
          <a:xfrm>
            <a:off x="3813460" y="-24714"/>
            <a:ext cx="2191379" cy="2269671"/>
            <a:chOff x="3813460" y="-98856"/>
            <a:chExt cx="2191379" cy="2269671"/>
          </a:xfrm>
        </p:grpSpPr>
        <p:sp>
          <p:nvSpPr>
            <p:cNvPr id="25" name="Trapezoid 24">
              <a:extLst>
                <a:ext uri="{FF2B5EF4-FFF2-40B4-BE49-F238E27FC236}">
                  <a16:creationId xmlns:a16="http://schemas.microsoft.com/office/drawing/2014/main" id="{D0FB2FC5-5BF7-444B-9DA8-39A12E54AA01}"/>
                </a:ext>
              </a:extLst>
            </p:cNvPr>
            <p:cNvSpPr/>
            <p:nvPr/>
          </p:nvSpPr>
          <p:spPr>
            <a:xfrm>
              <a:off x="3813460" y="1093131"/>
              <a:ext cx="2191379" cy="1077684"/>
            </a:xfrm>
            <a:prstGeom prst="trapezoid">
              <a:avLst>
                <a:gd name="adj" fmla="val 8894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C096FDC-E340-4B65-86C3-CDF94527BD93}"/>
                </a:ext>
              </a:extLst>
            </p:cNvPr>
            <p:cNvCxnSpPr>
              <a:cxnSpLocks/>
            </p:cNvCxnSpPr>
            <p:nvPr/>
          </p:nvCxnSpPr>
          <p:spPr>
            <a:xfrm flipV="1">
              <a:off x="4909150" y="-98856"/>
              <a:ext cx="0" cy="11919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C35B8C1-7538-4B17-A0F1-110126C603B0}"/>
              </a:ext>
            </a:extLst>
          </p:cNvPr>
          <p:cNvGrpSpPr/>
          <p:nvPr/>
        </p:nvGrpSpPr>
        <p:grpSpPr>
          <a:xfrm>
            <a:off x="6774332" y="-24714"/>
            <a:ext cx="2191379" cy="2269671"/>
            <a:chOff x="513085" y="0"/>
            <a:chExt cx="2191379" cy="2269671"/>
          </a:xfrm>
        </p:grpSpPr>
        <p:sp>
          <p:nvSpPr>
            <p:cNvPr id="28" name="Trapezoid 27">
              <a:extLst>
                <a:ext uri="{FF2B5EF4-FFF2-40B4-BE49-F238E27FC236}">
                  <a16:creationId xmlns:a16="http://schemas.microsoft.com/office/drawing/2014/main" id="{728ABEA4-245E-4B82-ADF7-8137EEE97A85}"/>
                </a:ext>
              </a:extLst>
            </p:cNvPr>
            <p:cNvSpPr/>
            <p:nvPr/>
          </p:nvSpPr>
          <p:spPr>
            <a:xfrm>
              <a:off x="513085" y="1191987"/>
              <a:ext cx="2191379" cy="1077684"/>
            </a:xfrm>
            <a:prstGeom prst="trapezoid">
              <a:avLst>
                <a:gd name="adj" fmla="val 8894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5860A47-6AF5-4C8E-AD2F-48E6AA969613}"/>
                </a:ext>
              </a:extLst>
            </p:cNvPr>
            <p:cNvCxnSpPr>
              <a:cxnSpLocks/>
            </p:cNvCxnSpPr>
            <p:nvPr/>
          </p:nvCxnSpPr>
          <p:spPr>
            <a:xfrm flipV="1">
              <a:off x="1608775" y="0"/>
              <a:ext cx="0" cy="11919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3" name="Trapezoid 32">
            <a:extLst>
              <a:ext uri="{FF2B5EF4-FFF2-40B4-BE49-F238E27FC236}">
                <a16:creationId xmlns:a16="http://schemas.microsoft.com/office/drawing/2014/main" id="{87938698-C9EF-4C0E-B866-D2958E62F971}"/>
              </a:ext>
            </a:extLst>
          </p:cNvPr>
          <p:cNvSpPr/>
          <p:nvPr/>
        </p:nvSpPr>
        <p:spPr>
          <a:xfrm>
            <a:off x="6091110" y="2243245"/>
            <a:ext cx="3533435" cy="4474031"/>
          </a:xfrm>
          <a:prstGeom prst="trapezoid">
            <a:avLst>
              <a:gd name="adj" fmla="val 21418"/>
            </a:avLst>
          </a:prstGeom>
          <a:gradFill flip="none" rotWithShape="1">
            <a:gsLst>
              <a:gs pos="0">
                <a:srgbClr val="FFFF00"/>
              </a:gs>
              <a:gs pos="37000">
                <a:srgbClr val="FFFF00">
                  <a:alpha val="41000"/>
                </a:srgbClr>
              </a:gs>
              <a:gs pos="70000">
                <a:srgbClr val="FFFF00">
                  <a:alpha val="11000"/>
                </a:srgbClr>
              </a:gs>
              <a:gs pos="100000">
                <a:srgbClr val="FFFF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9339D8AD-C9ED-41E9-B15A-A8CAB8EC776E}"/>
              </a:ext>
            </a:extLst>
          </p:cNvPr>
          <p:cNvGrpSpPr/>
          <p:nvPr/>
        </p:nvGrpSpPr>
        <p:grpSpPr>
          <a:xfrm>
            <a:off x="9535054" y="-24714"/>
            <a:ext cx="2191379" cy="2269671"/>
            <a:chOff x="513085" y="0"/>
            <a:chExt cx="2191379" cy="2269671"/>
          </a:xfrm>
        </p:grpSpPr>
        <p:sp>
          <p:nvSpPr>
            <p:cNvPr id="36" name="Trapezoid 35">
              <a:extLst>
                <a:ext uri="{FF2B5EF4-FFF2-40B4-BE49-F238E27FC236}">
                  <a16:creationId xmlns:a16="http://schemas.microsoft.com/office/drawing/2014/main" id="{0F54A817-6AAB-4272-9D04-F9A115C19167}"/>
                </a:ext>
              </a:extLst>
            </p:cNvPr>
            <p:cNvSpPr/>
            <p:nvPr/>
          </p:nvSpPr>
          <p:spPr>
            <a:xfrm>
              <a:off x="513085" y="1191987"/>
              <a:ext cx="2191379" cy="1077684"/>
            </a:xfrm>
            <a:prstGeom prst="trapezoid">
              <a:avLst>
                <a:gd name="adj" fmla="val 8894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C77E7E4B-BE9E-4D87-B396-4FD7DD2E6699}"/>
                </a:ext>
              </a:extLst>
            </p:cNvPr>
            <p:cNvCxnSpPr>
              <a:cxnSpLocks/>
            </p:cNvCxnSpPr>
            <p:nvPr/>
          </p:nvCxnSpPr>
          <p:spPr>
            <a:xfrm flipV="1">
              <a:off x="1608775" y="0"/>
              <a:ext cx="0" cy="11919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8" name="Trapezoid 37">
            <a:extLst>
              <a:ext uri="{FF2B5EF4-FFF2-40B4-BE49-F238E27FC236}">
                <a16:creationId xmlns:a16="http://schemas.microsoft.com/office/drawing/2014/main" id="{B04DFDF5-147C-4D6B-A443-497E77E39F22}"/>
              </a:ext>
            </a:extLst>
          </p:cNvPr>
          <p:cNvSpPr/>
          <p:nvPr/>
        </p:nvSpPr>
        <p:spPr>
          <a:xfrm>
            <a:off x="8881994" y="2235786"/>
            <a:ext cx="3533435" cy="4474031"/>
          </a:xfrm>
          <a:prstGeom prst="trapezoid">
            <a:avLst>
              <a:gd name="adj" fmla="val 21418"/>
            </a:avLst>
          </a:prstGeom>
          <a:gradFill flip="none" rotWithShape="1">
            <a:gsLst>
              <a:gs pos="0">
                <a:srgbClr val="FFFF00"/>
              </a:gs>
              <a:gs pos="37000">
                <a:srgbClr val="FFFF00">
                  <a:alpha val="41000"/>
                </a:srgbClr>
              </a:gs>
              <a:gs pos="70000">
                <a:srgbClr val="FFFF00">
                  <a:alpha val="11000"/>
                </a:srgbClr>
              </a:gs>
              <a:gs pos="100000">
                <a:srgbClr val="FFFF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586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p:stCondLst>
                                  <p:cond delay="2500"/>
                                </p:stCondLst>
                                <p:childTnLst>
                                  <p:par>
                                    <p:cTn id="18" presetID="2" presetClass="entr" presetSubtype="1" fill="hold" nodeType="afterEffect" p14:presetBounceEnd="60000">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14:bounceEnd="60000">
                                          <p:cBhvr additive="base">
                                            <p:cTn id="20" dur="500" fill="hold"/>
                                            <p:tgtEl>
                                              <p:spTgt spid="39"/>
                                            </p:tgtEl>
                                            <p:attrNameLst>
                                              <p:attrName>ppt_x</p:attrName>
                                            </p:attrNameLst>
                                          </p:cBhvr>
                                          <p:tavLst>
                                            <p:tav tm="0">
                                              <p:val>
                                                <p:strVal val="#ppt_x"/>
                                              </p:val>
                                            </p:tav>
                                            <p:tav tm="100000">
                                              <p:val>
                                                <p:strVal val="#ppt_x"/>
                                              </p:val>
                                            </p:tav>
                                          </p:tavLst>
                                        </p:anim>
                                        <p:anim calcmode="lin" valueType="num" p14:bounceEnd="60000">
                                          <p:cBhvr additive="base">
                                            <p:cTn id="21" dur="500" fill="hold"/>
                                            <p:tgtEl>
                                              <p:spTgt spid="39"/>
                                            </p:tgtEl>
                                            <p:attrNameLst>
                                              <p:attrName>ppt_y</p:attrName>
                                            </p:attrNameLst>
                                          </p:cBhvr>
                                          <p:tavLst>
                                            <p:tav tm="0">
                                              <p:val>
                                                <p:strVal val="0-#ppt_h/2"/>
                                              </p:val>
                                            </p:tav>
                                            <p:tav tm="100000">
                                              <p:val>
                                                <p:strVal val="#ppt_y"/>
                                              </p:val>
                                            </p:tav>
                                          </p:tavLst>
                                        </p:anim>
                                      </p:childTnLst>
                                    </p:cTn>
                                  </p:par>
                                </p:childTnLst>
                              </p:cTn>
                            </p:par>
                            <p:par>
                              <p:cTn id="22" fill="hold">
                                <p:stCondLst>
                                  <p:cond delay="3200"/>
                                </p:stCondLst>
                                <p:childTnLst>
                                  <p:par>
                                    <p:cTn id="23" presetID="16" presetClass="entr" presetSubtype="21" fill="hold" nodeType="afterEffect">
                                      <p:stCondLst>
                                        <p:cond delay="20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39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4400"/>
                                </p:stCondLst>
                                <p:childTnLst>
                                  <p:par>
                                    <p:cTn id="31" presetID="2" presetClass="entr" presetSubtype="1" fill="hold" nodeType="afterEffect" p14:presetBounceEnd="72000">
                                      <p:stCondLst>
                                        <p:cond delay="400"/>
                                      </p:stCondLst>
                                      <p:childTnLst>
                                        <p:set>
                                          <p:cBhvr>
                                            <p:cTn id="32" dur="1" fill="hold">
                                              <p:stCondLst>
                                                <p:cond delay="0"/>
                                              </p:stCondLst>
                                            </p:cTn>
                                            <p:tgtEl>
                                              <p:spTgt spid="27"/>
                                            </p:tgtEl>
                                            <p:attrNameLst>
                                              <p:attrName>style.visibility</p:attrName>
                                            </p:attrNameLst>
                                          </p:cBhvr>
                                          <p:to>
                                            <p:strVal val="visible"/>
                                          </p:to>
                                        </p:set>
                                        <p:anim calcmode="lin" valueType="num" p14:bounceEnd="72000">
                                          <p:cBhvr additive="base">
                                            <p:cTn id="33" dur="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34" dur="500" fill="hold"/>
                                            <p:tgtEl>
                                              <p:spTgt spid="27"/>
                                            </p:tgtEl>
                                            <p:attrNameLst>
                                              <p:attrName>ppt_y</p:attrName>
                                            </p:attrNameLst>
                                          </p:cBhvr>
                                          <p:tavLst>
                                            <p:tav tm="0">
                                              <p:val>
                                                <p:strVal val="0-#ppt_h/2"/>
                                              </p:val>
                                            </p:tav>
                                            <p:tav tm="100000">
                                              <p:val>
                                                <p:strVal val="#ppt_y"/>
                                              </p:val>
                                            </p:tav>
                                          </p:tavLst>
                                        </p:anim>
                                      </p:childTnLst>
                                    </p:cTn>
                                  </p:par>
                                </p:childTnLst>
                              </p:cTn>
                            </p:par>
                            <p:par>
                              <p:cTn id="35" fill="hold">
                                <p:stCondLst>
                                  <p:cond delay="5300"/>
                                </p:stCondLst>
                                <p:childTnLst>
                                  <p:par>
                                    <p:cTn id="36" presetID="16" presetClass="entr" presetSubtype="21" fill="hold" nodeType="afterEffect">
                                      <p:stCondLst>
                                        <p:cond delay="40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par>
                              <p:cTn id="39" fill="hold">
                                <p:stCondLst>
                                  <p:cond delay="6200"/>
                                </p:stCondLst>
                                <p:childTnLst>
                                  <p:par>
                                    <p:cTn id="40" presetID="22" presetClass="entr" presetSubtype="1"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6700"/>
                                </p:stCondLst>
                                <p:childTnLst>
                                  <p:par>
                                    <p:cTn id="44" presetID="2" presetClass="entr" presetSubtype="1" fill="hold" nodeType="afterEffect" p14:presetBounceEnd="60000">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14:bounceEnd="60000">
                                          <p:cBhvr additive="base">
                                            <p:cTn id="46" dur="500" fill="hold"/>
                                            <p:tgtEl>
                                              <p:spTgt spid="35"/>
                                            </p:tgtEl>
                                            <p:attrNameLst>
                                              <p:attrName>ppt_x</p:attrName>
                                            </p:attrNameLst>
                                          </p:cBhvr>
                                          <p:tavLst>
                                            <p:tav tm="0">
                                              <p:val>
                                                <p:strVal val="#ppt_x"/>
                                              </p:val>
                                            </p:tav>
                                            <p:tav tm="100000">
                                              <p:val>
                                                <p:strVal val="#ppt_x"/>
                                              </p:val>
                                            </p:tav>
                                          </p:tavLst>
                                        </p:anim>
                                        <p:anim calcmode="lin" valueType="num" p14:bounceEnd="60000">
                                          <p:cBhvr additive="base">
                                            <p:cTn id="47" dur="500" fill="hold"/>
                                            <p:tgtEl>
                                              <p:spTgt spid="35"/>
                                            </p:tgtEl>
                                            <p:attrNameLst>
                                              <p:attrName>ppt_y</p:attrName>
                                            </p:attrNameLst>
                                          </p:cBhvr>
                                          <p:tavLst>
                                            <p:tav tm="0">
                                              <p:val>
                                                <p:strVal val="0-#ppt_h/2"/>
                                              </p:val>
                                            </p:tav>
                                            <p:tav tm="100000">
                                              <p:val>
                                                <p:strVal val="#ppt_y"/>
                                              </p:val>
                                            </p:tav>
                                          </p:tavLst>
                                        </p:anim>
                                      </p:childTnLst>
                                    </p:cTn>
                                  </p:par>
                                </p:childTnLst>
                              </p:cTn>
                            </p:par>
                            <p:par>
                              <p:cTn id="48" fill="hold">
                                <p:stCondLst>
                                  <p:cond delay="7200"/>
                                </p:stCondLst>
                                <p:childTnLst>
                                  <p:par>
                                    <p:cTn id="49" presetID="16" presetClass="entr" presetSubtype="21"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par>
                              <p:cTn id="52" fill="hold">
                                <p:stCondLst>
                                  <p:cond delay="77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3"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p:stCondLst>
                                  <p:cond delay="2500"/>
                                </p:stCondLst>
                                <p:childTnLst>
                                  <p:par>
                                    <p:cTn id="18" presetID="2" presetClass="entr" presetSubtype="1" fill="hold" nodeType="after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0-#ppt_h/2"/>
                                              </p:val>
                                            </p:tav>
                                            <p:tav tm="100000">
                                              <p:val>
                                                <p:strVal val="#ppt_y"/>
                                              </p:val>
                                            </p:tav>
                                          </p:tavLst>
                                        </p:anim>
                                      </p:childTnLst>
                                    </p:cTn>
                                  </p:par>
                                </p:childTnLst>
                              </p:cTn>
                            </p:par>
                            <p:par>
                              <p:cTn id="22" fill="hold">
                                <p:stCondLst>
                                  <p:cond delay="3200"/>
                                </p:stCondLst>
                                <p:childTnLst>
                                  <p:par>
                                    <p:cTn id="23" presetID="16" presetClass="entr" presetSubtype="21" fill="hold" nodeType="afterEffect">
                                      <p:stCondLst>
                                        <p:cond delay="20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39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4400"/>
                                </p:stCondLst>
                                <p:childTnLst>
                                  <p:par>
                                    <p:cTn id="31" presetID="2" presetClass="entr" presetSubtype="1" fill="hold" nodeType="afterEffect">
                                      <p:stCondLst>
                                        <p:cond delay="4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0-#ppt_h/2"/>
                                              </p:val>
                                            </p:tav>
                                            <p:tav tm="100000">
                                              <p:val>
                                                <p:strVal val="#ppt_y"/>
                                              </p:val>
                                            </p:tav>
                                          </p:tavLst>
                                        </p:anim>
                                      </p:childTnLst>
                                    </p:cTn>
                                  </p:par>
                                </p:childTnLst>
                              </p:cTn>
                            </p:par>
                            <p:par>
                              <p:cTn id="35" fill="hold">
                                <p:stCondLst>
                                  <p:cond delay="5300"/>
                                </p:stCondLst>
                                <p:childTnLst>
                                  <p:par>
                                    <p:cTn id="36" presetID="16" presetClass="entr" presetSubtype="21" fill="hold" nodeType="afterEffect">
                                      <p:stCondLst>
                                        <p:cond delay="40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par>
                              <p:cTn id="39" fill="hold">
                                <p:stCondLst>
                                  <p:cond delay="6200"/>
                                </p:stCondLst>
                                <p:childTnLst>
                                  <p:par>
                                    <p:cTn id="40" presetID="22" presetClass="entr" presetSubtype="1"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6700"/>
                                </p:stCondLst>
                                <p:childTnLst>
                                  <p:par>
                                    <p:cTn id="44" presetID="2" presetClass="entr" presetSubtype="1"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0-#ppt_h/2"/>
                                              </p:val>
                                            </p:tav>
                                            <p:tav tm="100000">
                                              <p:val>
                                                <p:strVal val="#ppt_y"/>
                                              </p:val>
                                            </p:tav>
                                          </p:tavLst>
                                        </p:anim>
                                      </p:childTnLst>
                                    </p:cTn>
                                  </p:par>
                                </p:childTnLst>
                              </p:cTn>
                            </p:par>
                            <p:par>
                              <p:cTn id="48" fill="hold">
                                <p:stCondLst>
                                  <p:cond delay="7200"/>
                                </p:stCondLst>
                                <p:childTnLst>
                                  <p:par>
                                    <p:cTn id="49" presetID="16" presetClass="entr" presetSubtype="21"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par>
                              <p:cTn id="52" fill="hold">
                                <p:stCondLst>
                                  <p:cond delay="77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3" grpId="0" animBg="1"/>
          <p:bldP spid="3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E4EB6A6E-AF44-490D-996B-20D1D1D83749}"/>
              </a:ext>
            </a:extLst>
          </p:cNvPr>
          <p:cNvSpPr txBox="1"/>
          <p:nvPr/>
        </p:nvSpPr>
        <p:spPr>
          <a:xfrm>
            <a:off x="5751922" y="612844"/>
            <a:ext cx="5920740" cy="5632311"/>
          </a:xfrm>
          <a:prstGeom prst="rect">
            <a:avLst/>
          </a:prstGeom>
          <a:solidFill>
            <a:schemeClr val="bg1"/>
          </a:solidFill>
        </p:spPr>
        <p:txBody>
          <a:bodyPr wrap="square">
            <a:spAutoFit/>
          </a:bodyPr>
          <a:lstStyle/>
          <a:p>
            <a:r>
              <a:rPr lang="as-IN" sz="3600" b="1" dirty="0">
                <a:effectLst/>
                <a:latin typeface="Nikosh" panose="02000000000000000000" pitchFamily="2" charset="0"/>
                <a:cs typeface="Nikosh" panose="02000000000000000000" pitchFamily="2" charset="0"/>
              </a:rPr>
              <a:t>সাউন্ড কার্ড</a:t>
            </a:r>
            <a:endParaRPr lang="as-IN" sz="3600" dirty="0">
              <a:latin typeface="Nikosh" panose="02000000000000000000" pitchFamily="2" charset="0"/>
              <a:cs typeface="Nikosh" panose="02000000000000000000" pitchFamily="2" charset="0"/>
            </a:endParaRPr>
          </a:p>
          <a:p>
            <a:endParaRPr lang="as-IN" sz="3600" dirty="0">
              <a:latin typeface="Nikosh" panose="02000000000000000000" pitchFamily="2" charset="0"/>
              <a:cs typeface="Nikosh" panose="02000000000000000000" pitchFamily="2" charset="0"/>
            </a:endParaRPr>
          </a:p>
          <a:p>
            <a:r>
              <a:rPr lang="as-IN" sz="3600" dirty="0">
                <a:effectLst/>
                <a:latin typeface="Nikosh" panose="02000000000000000000" pitchFamily="2" charset="0"/>
                <a:cs typeface="Nikosh" panose="02000000000000000000" pitchFamily="2" charset="0"/>
              </a:rPr>
              <a:t>সাউন্ড কার্ডকে অডিও অ্যাডাপ্টারও বলা হ</a:t>
            </a:r>
            <a:r>
              <a:rPr lang="en-US" sz="3600" dirty="0">
                <a:effectLst/>
                <a:latin typeface="Nikosh" panose="02000000000000000000" pitchFamily="2" charset="0"/>
                <a:cs typeface="Nikosh" panose="02000000000000000000" pitchFamily="2" charset="0"/>
              </a:rPr>
              <a:t>য়</a:t>
            </a:r>
            <a:r>
              <a:rPr lang="as-IN" sz="3600" dirty="0">
                <a:effectLst/>
                <a:latin typeface="Nikosh" panose="02000000000000000000" pitchFamily="2" charset="0"/>
                <a:cs typeface="Nikosh" panose="02000000000000000000" pitchFamily="2" charset="0"/>
              </a:rPr>
              <a:t>। এটি একটি ইন্টিগ্রেটেড সার্কিট যা মাদারবোর্ডে সংযুক্ত করা থাকে। সাউন্ড কার্ড মাদারবোর্ড থেকে সংকেত গ্রহণ করে তারপর সেটিকে প্রক্রি</a:t>
            </a:r>
            <a:r>
              <a:rPr lang="en-US" sz="3600" dirty="0" err="1">
                <a:effectLst/>
                <a:latin typeface="Nikosh" panose="02000000000000000000" pitchFamily="2" charset="0"/>
                <a:cs typeface="Nikosh" panose="02000000000000000000" pitchFamily="2" charset="0"/>
              </a:rPr>
              <a:t>য়া</a:t>
            </a:r>
            <a:r>
              <a:rPr lang="as-IN" sz="3600" dirty="0">
                <a:effectLst/>
                <a:latin typeface="Nikosh" panose="02000000000000000000" pitchFamily="2" charset="0"/>
                <a:cs typeface="Nikosh" panose="02000000000000000000" pitchFamily="2" charset="0"/>
              </a:rPr>
              <a:t> করে এবং অবশেষে অডিওতে রূপান্তর করে। সাউন্ড কার্ড এর মাধ্যমে ভিডিও দেখা, গেম খেলা, গান শোনা যায়।</a:t>
            </a:r>
            <a:endParaRPr lang="as-IN" sz="3600" dirty="0">
              <a:latin typeface="Nikosh" panose="02000000000000000000" pitchFamily="2" charset="0"/>
              <a:cs typeface="Nikosh" panose="02000000000000000000" pitchFamily="2" charset="0"/>
            </a:endParaRPr>
          </a:p>
        </p:txBody>
      </p:sp>
      <p:pic>
        <p:nvPicPr>
          <p:cNvPr id="3" name="Picture 2">
            <a:extLst>
              <a:ext uri="{FF2B5EF4-FFF2-40B4-BE49-F238E27FC236}">
                <a16:creationId xmlns:a16="http://schemas.microsoft.com/office/drawing/2014/main" id="{043A5ADF-F315-4229-9F7F-9C9036B79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38" y="2850988"/>
            <a:ext cx="4479902" cy="2148078"/>
          </a:xfrm>
          <a:prstGeom prst="rect">
            <a:avLst/>
          </a:prstGeom>
        </p:spPr>
      </p:pic>
      <p:sp>
        <p:nvSpPr>
          <p:cNvPr id="6" name="TextBox 5">
            <a:extLst>
              <a:ext uri="{FF2B5EF4-FFF2-40B4-BE49-F238E27FC236}">
                <a16:creationId xmlns:a16="http://schemas.microsoft.com/office/drawing/2014/main" id="{0FD5B7F0-87C3-4731-BCBB-A747E7513C6B}"/>
              </a:ext>
            </a:extLst>
          </p:cNvPr>
          <p:cNvSpPr txBox="1"/>
          <p:nvPr/>
        </p:nvSpPr>
        <p:spPr>
          <a:xfrm>
            <a:off x="1713101" y="1238010"/>
            <a:ext cx="3024885" cy="769441"/>
          </a:xfrm>
          <a:prstGeom prst="rect">
            <a:avLst/>
          </a:prstGeom>
          <a:noFill/>
        </p:spPr>
        <p:txBody>
          <a:bodyPr wrap="square" rtlCol="0">
            <a:spAutoFit/>
          </a:bodyPr>
          <a:lstStyle/>
          <a:p>
            <a:r>
              <a:rPr lang="as-IN" sz="4400" b="1" dirty="0">
                <a:latin typeface="Nikosh" panose="02000000000000000000" pitchFamily="2" charset="0"/>
                <a:cs typeface="Nikosh" panose="02000000000000000000" pitchFamily="2" charset="0"/>
              </a:rPr>
              <a:t>সাউন্ড কার্ড</a:t>
            </a:r>
            <a:endParaRPr lang="as-IN" sz="4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112019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CD6EA9E-68FA-4B9E-8CBC-0047E853BE9B}"/>
              </a:ext>
            </a:extLst>
          </p:cNvPr>
          <p:cNvSpPr txBox="1"/>
          <p:nvPr/>
        </p:nvSpPr>
        <p:spPr>
          <a:xfrm>
            <a:off x="478302" y="633046"/>
            <a:ext cx="6147581" cy="5234844"/>
          </a:xfrm>
          <a:prstGeom prst="rect">
            <a:avLst/>
          </a:prstGeom>
          <a:noFill/>
        </p:spPr>
        <p:txBody>
          <a:bodyPr wrap="square">
            <a:spAutoFit/>
          </a:bodyPr>
          <a:lstStyle/>
          <a:p>
            <a:r>
              <a:rPr lang="as-IN" sz="2800" b="1" dirty="0">
                <a:effectLst/>
                <a:latin typeface="Nikosh" panose="02000000000000000000" pitchFamily="2" charset="0"/>
                <a:cs typeface="Nikosh" panose="02000000000000000000" pitchFamily="2" charset="0"/>
              </a:rPr>
              <a:t>ভিডিও কার্ড</a:t>
            </a:r>
            <a:br>
              <a:rPr lang="as-IN" sz="2800" dirty="0">
                <a:effectLst/>
                <a:latin typeface="Nikosh" panose="02000000000000000000" pitchFamily="2" charset="0"/>
                <a:cs typeface="Nikosh" panose="02000000000000000000" pitchFamily="2" charset="0"/>
              </a:rPr>
            </a:br>
            <a:endParaRPr lang="as-IN" sz="2800" dirty="0">
              <a:latin typeface="Nikosh" panose="02000000000000000000" pitchFamily="2" charset="0"/>
              <a:cs typeface="Nikosh" panose="02000000000000000000" pitchFamily="2" charset="0"/>
            </a:endParaRPr>
          </a:p>
          <a:p>
            <a:r>
              <a:rPr lang="as-IN" sz="2800" dirty="0">
                <a:effectLst/>
                <a:latin typeface="Nikosh" panose="02000000000000000000" pitchFamily="2" charset="0"/>
                <a:cs typeface="Nikosh" panose="02000000000000000000" pitchFamily="2" charset="0"/>
              </a:rPr>
              <a:t>ভিডিও কার্ড হল একটি এক্সপেনশন কার্ড যা মাদারবোর্ডে সংযুক্ত করা থাকে এবং এটি ভিডিও এবং অন্যান্য গ্রাফি</a:t>
            </a:r>
            <a:r>
              <a:rPr lang="en-US" sz="2800" dirty="0" err="1">
                <a:effectLst/>
                <a:latin typeface="Nikosh" panose="02000000000000000000" pitchFamily="2" charset="0"/>
                <a:cs typeface="Nikosh" panose="02000000000000000000" pitchFamily="2" charset="0"/>
              </a:rPr>
              <a:t>ক্যা</a:t>
            </a:r>
            <a:r>
              <a:rPr lang="as-IN" sz="2800" dirty="0">
                <a:effectLst/>
                <a:latin typeface="Nikosh" panose="02000000000000000000" pitchFamily="2" charset="0"/>
                <a:cs typeface="Nikosh" panose="02000000000000000000" pitchFamily="2" charset="0"/>
              </a:rPr>
              <a:t>ল সামগ্রীর গুণমান উন্নত করতে সাহায্য করে। ভিডিও কার্ড এর মাধ্যমে উন্নত মানের গেম খেলা, ছবি, সিনেমা দেখা সম্ভব হয়। বর্তমানে ভিডিও কার্ড কম্পিউটারের ভিতরে ডিফল্টরূপে সংযুক্ত থাকে।</a:t>
            </a:r>
            <a:endParaRPr lang="as-IN" sz="2800" dirty="0">
              <a:latin typeface="Nikosh" panose="02000000000000000000" pitchFamily="2" charset="0"/>
              <a:cs typeface="Nikosh" panose="02000000000000000000" pitchFamily="2" charset="0"/>
            </a:endParaRPr>
          </a:p>
          <a:p>
            <a:endParaRPr lang="as-IN" sz="2800" dirty="0">
              <a:latin typeface="Nikosh" panose="02000000000000000000" pitchFamily="2" charset="0"/>
              <a:cs typeface="Nikosh" panose="02000000000000000000" pitchFamily="2" charset="0"/>
            </a:endParaRPr>
          </a:p>
          <a:p>
            <a:r>
              <a:rPr lang="as-IN" sz="2800" dirty="0">
                <a:effectLst/>
                <a:latin typeface="Nikosh" panose="02000000000000000000" pitchFamily="2" charset="0"/>
                <a:cs typeface="Nikosh" panose="02000000000000000000" pitchFamily="2" charset="0"/>
              </a:rPr>
              <a:t>ভিডিও কার্ডের কাজ</a:t>
            </a:r>
            <a:endParaRPr lang="as-IN" sz="2800" dirty="0">
              <a:latin typeface="Nikosh" panose="02000000000000000000" pitchFamily="2" charset="0"/>
              <a:cs typeface="Nikosh" panose="02000000000000000000" pitchFamily="2" charset="0"/>
            </a:endParaRPr>
          </a:p>
          <a:p>
            <a:r>
              <a:rPr lang="as-IN" sz="2800" dirty="0">
                <a:effectLst/>
                <a:latin typeface="Nikosh" panose="02000000000000000000" pitchFamily="2" charset="0"/>
                <a:cs typeface="Nikosh" panose="02000000000000000000" pitchFamily="2" charset="0"/>
              </a:rPr>
              <a:t>ভিডিও কার্ড ছবি এবং ভিডিও প্রক্রি</a:t>
            </a:r>
            <a:r>
              <a:rPr lang="en-US" sz="2800" dirty="0" err="1">
                <a:effectLst/>
                <a:latin typeface="Nikosh" panose="02000000000000000000" pitchFamily="2" charset="0"/>
                <a:cs typeface="Nikosh" panose="02000000000000000000" pitchFamily="2" charset="0"/>
              </a:rPr>
              <a:t>য়া</a:t>
            </a:r>
            <a:r>
              <a:rPr lang="as-IN" sz="2800" dirty="0">
                <a:effectLst/>
                <a:latin typeface="Nikosh" panose="02000000000000000000" pitchFamily="2" charset="0"/>
                <a:cs typeface="Nikosh" panose="02000000000000000000" pitchFamily="2" charset="0"/>
              </a:rPr>
              <a:t>র মাধ্যমে ডিসপ্লেতে ভিজ্যু</a:t>
            </a:r>
            <a:r>
              <a:rPr lang="en-US" sz="2800" dirty="0" err="1">
                <a:effectLst/>
                <a:latin typeface="Nikosh" panose="02000000000000000000" pitchFamily="2" charset="0"/>
                <a:cs typeface="Nikosh" panose="02000000000000000000" pitchFamily="2" charset="0"/>
              </a:rPr>
              <a:t>য়া</a:t>
            </a:r>
            <a:r>
              <a:rPr lang="as-IN" sz="2800" dirty="0">
                <a:effectLst/>
                <a:latin typeface="Nikosh" panose="02000000000000000000" pitchFamily="2" charset="0"/>
                <a:cs typeface="Nikosh" panose="02000000000000000000" pitchFamily="2" charset="0"/>
              </a:rPr>
              <a:t>ল দেখাতে সক্ষম করে।</a:t>
            </a:r>
            <a:endParaRPr lang="as-IN" sz="2800" dirty="0">
              <a:latin typeface="Nikosh" panose="02000000000000000000" pitchFamily="2" charset="0"/>
              <a:cs typeface="Nikosh" panose="02000000000000000000" pitchFamily="2" charset="0"/>
            </a:endParaRPr>
          </a:p>
        </p:txBody>
      </p:sp>
      <p:pic>
        <p:nvPicPr>
          <p:cNvPr id="3" name="Picture 2">
            <a:extLst>
              <a:ext uri="{FF2B5EF4-FFF2-40B4-BE49-F238E27FC236}">
                <a16:creationId xmlns:a16="http://schemas.microsoft.com/office/drawing/2014/main" id="{6130168E-81FD-4899-8478-5FE93A018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630" y="2229388"/>
            <a:ext cx="4054068" cy="2722440"/>
          </a:xfrm>
          <a:prstGeom prst="rect">
            <a:avLst/>
          </a:prstGeom>
        </p:spPr>
      </p:pic>
      <p:sp>
        <p:nvSpPr>
          <p:cNvPr id="6" name="TextBox 5">
            <a:extLst>
              <a:ext uri="{FF2B5EF4-FFF2-40B4-BE49-F238E27FC236}">
                <a16:creationId xmlns:a16="http://schemas.microsoft.com/office/drawing/2014/main" id="{2D4EF05C-D4AE-4E2F-947E-EC8BAE4E4170}"/>
              </a:ext>
            </a:extLst>
          </p:cNvPr>
          <p:cNvSpPr txBox="1"/>
          <p:nvPr/>
        </p:nvSpPr>
        <p:spPr>
          <a:xfrm>
            <a:off x="8252715" y="799106"/>
            <a:ext cx="3024885" cy="769441"/>
          </a:xfrm>
          <a:prstGeom prst="rect">
            <a:avLst/>
          </a:prstGeom>
          <a:noFill/>
        </p:spPr>
        <p:txBody>
          <a:bodyPr wrap="square" rtlCol="0">
            <a:spAutoFit/>
          </a:bodyPr>
          <a:lstStyle/>
          <a:p>
            <a:r>
              <a:rPr lang="as-IN" sz="4400" b="1" dirty="0">
                <a:latin typeface="Nikosh" panose="02000000000000000000" pitchFamily="2" charset="0"/>
                <a:cs typeface="Nikosh" panose="02000000000000000000" pitchFamily="2" charset="0"/>
              </a:rPr>
              <a:t>ভিডিও কার্ড</a:t>
            </a:r>
            <a:endParaRPr lang="as-IN" sz="4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12873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1C68B09D-455B-4FFA-AE73-5FD3DD60CCD3}"/>
              </a:ext>
            </a:extLst>
          </p:cNvPr>
          <p:cNvSpPr txBox="1"/>
          <p:nvPr/>
        </p:nvSpPr>
        <p:spPr>
          <a:xfrm>
            <a:off x="6096000" y="450167"/>
            <a:ext cx="5692726" cy="5139869"/>
          </a:xfrm>
          <a:prstGeom prst="rect">
            <a:avLst/>
          </a:prstGeom>
          <a:noFill/>
        </p:spPr>
        <p:txBody>
          <a:bodyPr wrap="square">
            <a:spAutoFit/>
          </a:bodyPr>
          <a:lstStyle/>
          <a:p>
            <a:r>
              <a:rPr lang="as-IN" sz="4800" b="1" dirty="0">
                <a:solidFill>
                  <a:schemeClr val="accent2">
                    <a:lumMod val="75000"/>
                  </a:schemeClr>
                </a:solidFill>
                <a:effectLst/>
                <a:latin typeface="Nikosh" panose="02000000000000000000" pitchFamily="2" charset="0"/>
                <a:cs typeface="Nikosh" panose="02000000000000000000" pitchFamily="2" charset="0"/>
              </a:rPr>
              <a:t>প্লটার</a:t>
            </a:r>
            <a:endParaRPr lang="as-IN" sz="4800" dirty="0">
              <a:solidFill>
                <a:schemeClr val="accent2">
                  <a:lumMod val="75000"/>
                </a:schemeClr>
              </a:solidFill>
              <a:latin typeface="Nikosh" panose="02000000000000000000" pitchFamily="2" charset="0"/>
              <a:cs typeface="Nikosh" panose="02000000000000000000" pitchFamily="2" charset="0"/>
            </a:endParaRPr>
          </a:p>
          <a:p>
            <a:endParaRPr lang="as-IN" sz="4000" dirty="0">
              <a:latin typeface="Nikosh" panose="02000000000000000000" pitchFamily="2" charset="0"/>
              <a:cs typeface="Nikosh" panose="02000000000000000000" pitchFamily="2" charset="0"/>
            </a:endParaRPr>
          </a:p>
          <a:p>
            <a:r>
              <a:rPr lang="as-IN" sz="4000" dirty="0">
                <a:effectLst/>
                <a:latin typeface="Nikosh" panose="02000000000000000000" pitchFamily="2" charset="0"/>
                <a:cs typeface="Nikosh" panose="02000000000000000000" pitchFamily="2" charset="0"/>
              </a:rPr>
              <a:t>প্লটার হচ্ছে একটি </a:t>
            </a:r>
            <a:r>
              <a:rPr lang="en-US" sz="4000" dirty="0" err="1">
                <a:latin typeface="Nikosh" panose="02000000000000000000" pitchFamily="2" charset="0"/>
                <a:cs typeface="Nikosh" panose="02000000000000000000" pitchFamily="2" charset="0"/>
              </a:rPr>
              <a:t>হার্ডওয়্যার</a:t>
            </a:r>
            <a:r>
              <a:rPr lang="as-IN" sz="4000" dirty="0">
                <a:effectLst/>
                <a:latin typeface="Nikosh" panose="02000000000000000000" pitchFamily="2" charset="0"/>
                <a:cs typeface="Nikosh" panose="02000000000000000000" pitchFamily="2" charset="0"/>
              </a:rPr>
              <a:t> আউটপুট ডিভাইস যা একপ্রকারের প্রিন্টার। তবে এটি ব্যানার, প্রচারপত্র, প্যামফলেট ইত্যাদির মতো বড় বড় বিন্যাস সামগ্রী মুদ্রণ করতে ব্যবহার হয়।</a:t>
            </a:r>
            <a:endParaRPr lang="as-IN" sz="4000" dirty="0">
              <a:latin typeface="Nikosh" panose="02000000000000000000" pitchFamily="2" charset="0"/>
              <a:cs typeface="Nikosh" panose="02000000000000000000" pitchFamily="2" charset="0"/>
            </a:endParaRPr>
          </a:p>
        </p:txBody>
      </p:sp>
      <p:pic>
        <p:nvPicPr>
          <p:cNvPr id="3" name="Picture 2">
            <a:extLst>
              <a:ext uri="{FF2B5EF4-FFF2-40B4-BE49-F238E27FC236}">
                <a16:creationId xmlns:a16="http://schemas.microsoft.com/office/drawing/2014/main" id="{B55F72DF-C0DC-4A04-8184-A49308903B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584" y="1927508"/>
            <a:ext cx="4740118" cy="4183032"/>
          </a:xfrm>
          <a:prstGeom prst="rect">
            <a:avLst/>
          </a:prstGeom>
        </p:spPr>
      </p:pic>
      <p:sp>
        <p:nvSpPr>
          <p:cNvPr id="7" name="TextBox 6">
            <a:extLst>
              <a:ext uri="{FF2B5EF4-FFF2-40B4-BE49-F238E27FC236}">
                <a16:creationId xmlns:a16="http://schemas.microsoft.com/office/drawing/2014/main" id="{5B2BC5EC-188A-4943-9C27-110A32A13D48}"/>
              </a:ext>
            </a:extLst>
          </p:cNvPr>
          <p:cNvSpPr txBox="1"/>
          <p:nvPr/>
        </p:nvSpPr>
        <p:spPr>
          <a:xfrm>
            <a:off x="1927275" y="718383"/>
            <a:ext cx="1364566" cy="923330"/>
          </a:xfrm>
          <a:prstGeom prst="rect">
            <a:avLst/>
          </a:prstGeom>
          <a:noFill/>
        </p:spPr>
        <p:txBody>
          <a:bodyPr wrap="square" rtlCol="0">
            <a:spAutoFit/>
          </a:bodyPr>
          <a:lstStyle/>
          <a:p>
            <a:r>
              <a:rPr lang="as-IN" sz="5400" b="1" dirty="0">
                <a:solidFill>
                  <a:srgbClr val="00B050"/>
                </a:solidFill>
                <a:effectLst/>
                <a:latin typeface="Nikosh" panose="02000000000000000000" pitchFamily="2" charset="0"/>
                <a:cs typeface="Nikosh" panose="02000000000000000000" pitchFamily="2" charset="0"/>
              </a:rPr>
              <a:t>প্লটার</a:t>
            </a:r>
            <a:endParaRPr lang="as-IN" sz="5400" dirty="0">
              <a:solidFill>
                <a:srgbClr val="00B05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726632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41C57D-DC6C-4EE5-9C07-F3F22638186B}"/>
              </a:ext>
            </a:extLst>
          </p:cNvPr>
          <p:cNvSpPr/>
          <p:nvPr/>
        </p:nvSpPr>
        <p:spPr>
          <a:xfrm>
            <a:off x="255494" y="409015"/>
            <a:ext cx="11681011" cy="6039970"/>
          </a:xfrm>
          <a:prstGeom prst="rect">
            <a:avLst/>
          </a:prstGeom>
          <a:ln>
            <a:noFill/>
          </a:ln>
          <a:effectLst>
            <a:outerShdw blurRad="977900" dist="250190" dir="8460000" sx="104000" sy="104000" algn="ctr">
              <a:srgbClr val="000000"/>
            </a:outerShdw>
          </a:effectLst>
          <a:scene3d>
            <a:camera prst="orthographicFront">
              <a:rot lat="0" lon="0" rev="0"/>
            </a:camera>
            <a:lightRig rig="contrasting" dir="t">
              <a:rot lat="0" lon="0" rev="1500000"/>
            </a:lightRig>
          </a:scene3d>
          <a:sp3d prstMaterial="powder">
            <a:bevelT w="171450" h="24765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 </a:t>
            </a:r>
          </a:p>
        </p:txBody>
      </p:sp>
      <p:pic>
        <p:nvPicPr>
          <p:cNvPr id="3" name="Picture 2">
            <a:extLst>
              <a:ext uri="{FF2B5EF4-FFF2-40B4-BE49-F238E27FC236}">
                <a16:creationId xmlns:a16="http://schemas.microsoft.com/office/drawing/2014/main" id="{6EC5AFC2-2C03-456F-B4F9-C6B242B53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10" y="791327"/>
            <a:ext cx="2820001" cy="2637673"/>
          </a:xfrm>
          <a:prstGeom prst="rect">
            <a:avLst/>
          </a:prstGeom>
        </p:spPr>
      </p:pic>
      <p:sp>
        <p:nvSpPr>
          <p:cNvPr id="6" name="TextBox 5">
            <a:extLst>
              <a:ext uri="{FF2B5EF4-FFF2-40B4-BE49-F238E27FC236}">
                <a16:creationId xmlns:a16="http://schemas.microsoft.com/office/drawing/2014/main" id="{9C8CC80F-71EF-4EAF-B256-30154429C92C}"/>
              </a:ext>
            </a:extLst>
          </p:cNvPr>
          <p:cNvSpPr txBox="1"/>
          <p:nvPr/>
        </p:nvSpPr>
        <p:spPr>
          <a:xfrm>
            <a:off x="5831374" y="605118"/>
            <a:ext cx="2001253" cy="923330"/>
          </a:xfrm>
          <a:prstGeom prst="rect">
            <a:avLst/>
          </a:prstGeom>
          <a:noFill/>
          <a:ln w="28575">
            <a:solidFill>
              <a:schemeClr val="bg1">
                <a:lumMod val="65000"/>
              </a:schemeClr>
            </a:solidFill>
          </a:ln>
        </p:spPr>
        <p:txBody>
          <a:bodyPr wrap="square" rtlCol="0">
            <a:spAutoFit/>
          </a:bodyPr>
          <a:lstStyle/>
          <a:p>
            <a:r>
              <a:rPr lang="en-US" sz="5400" dirty="0" err="1">
                <a:latin typeface="Nikosh" panose="02000000000000000000" pitchFamily="2" charset="0"/>
                <a:cs typeface="Nikosh" panose="02000000000000000000" pitchFamily="2" charset="0"/>
              </a:rPr>
              <a:t>মূল্যায়ন</a:t>
            </a:r>
            <a:endParaRPr lang="en-US" sz="5400" dirty="0">
              <a:latin typeface="Nikosh" panose="02000000000000000000" pitchFamily="2" charset="0"/>
              <a:cs typeface="Nikosh" panose="02000000000000000000" pitchFamily="2" charset="0"/>
            </a:endParaRPr>
          </a:p>
        </p:txBody>
      </p:sp>
      <p:sp>
        <p:nvSpPr>
          <p:cNvPr id="5" name="TextBox 4">
            <a:extLst>
              <a:ext uri="{FF2B5EF4-FFF2-40B4-BE49-F238E27FC236}">
                <a16:creationId xmlns:a16="http://schemas.microsoft.com/office/drawing/2014/main" id="{9068E51D-D30C-4507-BF53-E36A5FF7F369}"/>
              </a:ext>
            </a:extLst>
          </p:cNvPr>
          <p:cNvSpPr txBox="1"/>
          <p:nvPr/>
        </p:nvSpPr>
        <p:spPr>
          <a:xfrm>
            <a:off x="3563127" y="1724551"/>
            <a:ext cx="7801289" cy="4031873"/>
          </a:xfrm>
          <a:prstGeom prst="rect">
            <a:avLst/>
          </a:prstGeom>
          <a:noFill/>
          <a:ln w="28575">
            <a:solidFill>
              <a:srgbClr val="00B050"/>
            </a:solidFill>
          </a:ln>
        </p:spPr>
        <p:txBody>
          <a:bodyPr wrap="square" rtlCol="0">
            <a:spAutoFit/>
          </a:bodyPr>
          <a:lstStyle/>
          <a:p>
            <a:pPr algn="ctr"/>
            <a:r>
              <a:rPr lang="en-US" sz="3200" b="1" i="1" dirty="0" err="1">
                <a:latin typeface="Nikosh" panose="02000000000000000000" pitchFamily="2" charset="0"/>
                <a:cs typeface="Nikosh" panose="02000000000000000000" pitchFamily="2" charset="0"/>
              </a:rPr>
              <a:t>সংক্ষিপ্ত</a:t>
            </a:r>
            <a:r>
              <a:rPr lang="en-US" sz="3200" b="1" i="1" dirty="0">
                <a:latin typeface="Nikosh" panose="02000000000000000000" pitchFamily="2" charset="0"/>
                <a:cs typeface="Nikosh" panose="02000000000000000000" pitchFamily="2" charset="0"/>
              </a:rPr>
              <a:t> </a:t>
            </a:r>
            <a:r>
              <a:rPr lang="en-US" sz="3200" b="1" i="1" dirty="0" err="1">
                <a:latin typeface="Nikosh" panose="02000000000000000000" pitchFamily="2" charset="0"/>
                <a:cs typeface="Nikosh" panose="02000000000000000000" pitchFamily="2" charset="0"/>
              </a:rPr>
              <a:t>প্রশ্নঃ</a:t>
            </a:r>
            <a:endParaRPr lang="en-US" sz="3200" b="1" i="1" dirty="0">
              <a:latin typeface="Nikosh" panose="02000000000000000000" pitchFamily="2" charset="0"/>
              <a:cs typeface="Nikosh" panose="02000000000000000000" pitchFamily="2" charset="0"/>
            </a:endParaRPr>
          </a:p>
          <a:p>
            <a:r>
              <a:rPr lang="en-US" sz="3200" dirty="0">
                <a:latin typeface="Nikosh" panose="02000000000000000000" pitchFamily="2" charset="0"/>
                <a:cs typeface="Nikosh" panose="02000000000000000000" pitchFamily="2" charset="0"/>
              </a:rPr>
              <a:t>১। </a:t>
            </a:r>
            <a:r>
              <a:rPr lang="en-US" sz="3200" dirty="0" err="1">
                <a:latin typeface="Nikosh" panose="02000000000000000000" pitchFamily="2" charset="0"/>
                <a:cs typeface="Nikosh" panose="02000000000000000000" pitchFamily="2" charset="0"/>
              </a:rPr>
              <a:t>হেডফোনের</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কাজ</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a:t>
            </a:r>
            <a:r>
              <a:rPr lang="en-US" sz="3200" dirty="0">
                <a:latin typeface="Nikosh" panose="02000000000000000000" pitchFamily="2" charset="0"/>
                <a:cs typeface="Nikosh" panose="02000000000000000000" pitchFamily="2" charset="0"/>
              </a:rPr>
              <a:t>?</a:t>
            </a:r>
          </a:p>
          <a:p>
            <a:r>
              <a:rPr lang="en-US" sz="3200" dirty="0">
                <a:latin typeface="Nikosh" panose="02000000000000000000" pitchFamily="2" charset="0"/>
                <a:cs typeface="Nikosh" panose="02000000000000000000" pitchFamily="2" charset="0"/>
              </a:rPr>
              <a:t>২। </a:t>
            </a:r>
            <a:r>
              <a:rPr lang="en-US" sz="3200" dirty="0" err="1">
                <a:latin typeface="Nikosh" panose="02000000000000000000" pitchFamily="2" charset="0"/>
                <a:cs typeface="Nikosh" panose="02000000000000000000" pitchFamily="2" charset="0"/>
              </a:rPr>
              <a:t>প্রিন্টার</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ইনপুট</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ডিভাইস</a:t>
            </a:r>
            <a:r>
              <a:rPr lang="en-US" sz="3200" dirty="0">
                <a:latin typeface="Nikosh" panose="02000000000000000000" pitchFamily="2" charset="0"/>
                <a:cs typeface="Nikosh" panose="02000000000000000000" pitchFamily="2" charset="0"/>
              </a:rPr>
              <a:t>?</a:t>
            </a:r>
          </a:p>
          <a:p>
            <a:r>
              <a:rPr lang="en-US" sz="3200" dirty="0">
                <a:latin typeface="Nikosh" panose="02000000000000000000" pitchFamily="2" charset="0"/>
                <a:cs typeface="Nikosh" panose="02000000000000000000" pitchFamily="2" charset="0"/>
              </a:rPr>
              <a:t>৩। </a:t>
            </a:r>
            <a:r>
              <a:rPr lang="en-US" sz="3200" dirty="0" err="1">
                <a:latin typeface="Nikosh" panose="02000000000000000000" pitchFamily="2" charset="0"/>
                <a:cs typeface="Nikosh" panose="02000000000000000000" pitchFamily="2" charset="0"/>
              </a:rPr>
              <a:t>প্লটারের</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সাহায্যে</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কাজ</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করা</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হয়</a:t>
            </a:r>
            <a:r>
              <a:rPr lang="en-US" sz="3200" dirty="0">
                <a:latin typeface="Nikosh" panose="02000000000000000000" pitchFamily="2" charset="0"/>
                <a:cs typeface="Nikosh" panose="02000000000000000000" pitchFamily="2" charset="0"/>
              </a:rPr>
              <a:t>?</a:t>
            </a:r>
          </a:p>
          <a:p>
            <a:pPr algn="ctr"/>
            <a:r>
              <a:rPr lang="en-US" sz="3200" b="1" i="1" dirty="0" err="1">
                <a:latin typeface="Nikosh" panose="02000000000000000000" pitchFamily="2" charset="0"/>
                <a:cs typeface="Nikosh" panose="02000000000000000000" pitchFamily="2" charset="0"/>
              </a:rPr>
              <a:t>রচনামূলক</a:t>
            </a:r>
            <a:r>
              <a:rPr lang="en-US" sz="3200" b="1" i="1" dirty="0">
                <a:latin typeface="Nikosh" panose="02000000000000000000" pitchFamily="2" charset="0"/>
                <a:cs typeface="Nikosh" panose="02000000000000000000" pitchFamily="2" charset="0"/>
              </a:rPr>
              <a:t> </a:t>
            </a:r>
            <a:r>
              <a:rPr lang="en-US" sz="3200" b="1" i="1" dirty="0" err="1">
                <a:latin typeface="Nikosh" panose="02000000000000000000" pitchFamily="2" charset="0"/>
                <a:cs typeface="Nikosh" panose="02000000000000000000" pitchFamily="2" charset="0"/>
              </a:rPr>
              <a:t>প্রশ্নঃ</a:t>
            </a:r>
            <a:endParaRPr lang="en-US" sz="3200" b="1" i="1" dirty="0">
              <a:latin typeface="Nikosh" panose="02000000000000000000" pitchFamily="2" charset="0"/>
              <a:cs typeface="Nikosh" panose="02000000000000000000" pitchFamily="2" charset="0"/>
            </a:endParaRPr>
          </a:p>
          <a:p>
            <a:r>
              <a:rPr lang="en-US" sz="3200" dirty="0">
                <a:latin typeface="Nikosh" panose="02000000000000000000" pitchFamily="2" charset="0"/>
                <a:cs typeface="Nikosh" panose="02000000000000000000" pitchFamily="2" charset="0"/>
              </a:rPr>
              <a:t>১। “</a:t>
            </a:r>
            <a:r>
              <a:rPr lang="en-US" sz="3200" dirty="0" err="1">
                <a:latin typeface="Nikosh" panose="02000000000000000000" pitchFamily="2" charset="0"/>
                <a:cs typeface="Nikosh" panose="02000000000000000000" pitchFamily="2" charset="0"/>
              </a:rPr>
              <a:t>আউটপুট</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ডিভাইস</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ছাড়া</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কম্পিউটার</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পরিচালনা</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করা</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সম্ভব</a:t>
            </a:r>
            <a:r>
              <a:rPr lang="en-US" sz="3200" dirty="0">
                <a:latin typeface="Nikosh" panose="02000000000000000000" pitchFamily="2" charset="0"/>
                <a:cs typeface="Nikosh" panose="02000000000000000000" pitchFamily="2" charset="0"/>
              </a:rPr>
              <a:t> </a:t>
            </a:r>
          </a:p>
          <a:p>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নয়</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বিষয়টি</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বুঝিয়ে</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বলো</a:t>
            </a:r>
            <a:r>
              <a:rPr lang="en-US" sz="3200" dirty="0">
                <a:latin typeface="Nikosh" panose="02000000000000000000" pitchFamily="2" charset="0"/>
                <a:cs typeface="Nikosh" panose="02000000000000000000" pitchFamily="2" charset="0"/>
              </a:rPr>
              <a:t>।</a:t>
            </a:r>
          </a:p>
          <a:p>
            <a:r>
              <a:rPr lang="en-US" sz="3200" dirty="0">
                <a:latin typeface="Nikosh" panose="02000000000000000000" pitchFamily="2" charset="0"/>
                <a:cs typeface="Nikosh" panose="02000000000000000000" pitchFamily="2" charset="0"/>
              </a:rPr>
              <a:t>২। </a:t>
            </a:r>
            <a:r>
              <a:rPr lang="en-US" sz="3200" dirty="0" err="1">
                <a:latin typeface="Nikosh" panose="02000000000000000000" pitchFamily="2" charset="0"/>
                <a:cs typeface="Nikosh" panose="02000000000000000000" pitchFamily="2" charset="0"/>
              </a:rPr>
              <a:t>সংক্ষেপে</a:t>
            </a:r>
            <a:r>
              <a:rPr lang="en-US" sz="3200" dirty="0">
                <a:latin typeface="Nikosh" panose="02000000000000000000" pitchFamily="2" charset="0"/>
                <a:cs typeface="Nikosh" panose="02000000000000000000" pitchFamily="2" charset="0"/>
              </a:rPr>
              <a:t> ২ </a:t>
            </a:r>
            <a:r>
              <a:rPr lang="en-US" sz="3200" dirty="0" err="1">
                <a:latin typeface="Nikosh" panose="02000000000000000000" pitchFamily="2" charset="0"/>
                <a:cs typeface="Nikosh" panose="02000000000000000000" pitchFamily="2" charset="0"/>
              </a:rPr>
              <a:t>টি</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আউটপুট</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ডিভাইসের</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কাজ</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বর্ণনা</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করো</a:t>
            </a:r>
            <a:r>
              <a:rPr lang="en-US" sz="3200" dirty="0">
                <a:latin typeface="Nikosh" panose="02000000000000000000" pitchFamily="2" charset="0"/>
                <a:cs typeface="Nikosh" panose="02000000000000000000" pitchFamily="2" charset="0"/>
              </a:rPr>
              <a:t>।</a:t>
            </a:r>
          </a:p>
        </p:txBody>
      </p:sp>
    </p:spTree>
    <p:extLst>
      <p:ext uri="{BB962C8B-B14F-4D97-AF65-F5344CB8AC3E}">
        <p14:creationId xmlns:p14="http://schemas.microsoft.com/office/powerpoint/2010/main" val="35770153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41C57D-DC6C-4EE5-9C07-F3F22638186B}"/>
              </a:ext>
            </a:extLst>
          </p:cNvPr>
          <p:cNvSpPr/>
          <p:nvPr/>
        </p:nvSpPr>
        <p:spPr>
          <a:xfrm>
            <a:off x="324080" y="409015"/>
            <a:ext cx="11681011" cy="6039970"/>
          </a:xfrm>
          <a:prstGeom prst="rect">
            <a:avLst/>
          </a:prstGeom>
          <a:ln>
            <a:noFill/>
          </a:ln>
          <a:effectLst>
            <a:outerShdw blurRad="977900" dist="250190" dir="8460000" sx="104000" sy="104000" algn="ctr">
              <a:srgbClr val="000000"/>
            </a:outerShdw>
          </a:effectLst>
          <a:scene3d>
            <a:camera prst="orthographicFront">
              <a:rot lat="0" lon="0" rev="0"/>
            </a:camera>
            <a:lightRig rig="contrasting" dir="t">
              <a:rot lat="0" lon="0" rev="1500000"/>
            </a:lightRig>
          </a:scene3d>
          <a:sp3d prstMaterial="powder">
            <a:bevelT w="171450" h="2476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72485674-42EF-4233-8C15-E92B980DC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52" y="1267327"/>
            <a:ext cx="5325134" cy="3818020"/>
          </a:xfrm>
          <a:prstGeom prst="rect">
            <a:avLst/>
          </a:prstGeom>
        </p:spPr>
      </p:pic>
      <p:sp>
        <p:nvSpPr>
          <p:cNvPr id="11" name="TextBox 10">
            <a:extLst>
              <a:ext uri="{FF2B5EF4-FFF2-40B4-BE49-F238E27FC236}">
                <a16:creationId xmlns:a16="http://schemas.microsoft.com/office/drawing/2014/main" id="{EB8D4B16-40B9-4D9D-8532-518EA7DC9FA1}"/>
              </a:ext>
            </a:extLst>
          </p:cNvPr>
          <p:cNvSpPr txBox="1"/>
          <p:nvPr/>
        </p:nvSpPr>
        <p:spPr>
          <a:xfrm>
            <a:off x="6629400" y="685800"/>
            <a:ext cx="2904565" cy="923330"/>
          </a:xfrm>
          <a:prstGeom prst="rect">
            <a:avLst/>
          </a:prstGeom>
          <a:noFill/>
          <a:ln w="28575">
            <a:solidFill>
              <a:schemeClr val="bg1">
                <a:lumMod val="65000"/>
              </a:schemeClr>
            </a:solidFill>
          </a:ln>
        </p:spPr>
        <p:txBody>
          <a:bodyPr wrap="square" rtlCol="0">
            <a:spAutoFit/>
          </a:bodyPr>
          <a:lstStyle/>
          <a:p>
            <a:r>
              <a:rPr lang="en-US" sz="5400" dirty="0" err="1">
                <a:latin typeface="Nikosh" panose="02000000000000000000" pitchFamily="2" charset="0"/>
                <a:cs typeface="Nikosh" panose="02000000000000000000" pitchFamily="2" charset="0"/>
              </a:rPr>
              <a:t>বাড়ির</a:t>
            </a:r>
            <a:r>
              <a:rPr lang="en-US" sz="5400" dirty="0">
                <a:latin typeface="Nikosh" panose="02000000000000000000" pitchFamily="2" charset="0"/>
                <a:cs typeface="Nikosh" panose="02000000000000000000" pitchFamily="2" charset="0"/>
              </a:rPr>
              <a:t> </a:t>
            </a:r>
            <a:r>
              <a:rPr lang="en-US" sz="5400" dirty="0" err="1">
                <a:latin typeface="Nikosh" panose="02000000000000000000" pitchFamily="2" charset="0"/>
                <a:cs typeface="Nikosh" panose="02000000000000000000" pitchFamily="2" charset="0"/>
              </a:rPr>
              <a:t>কাজ</a:t>
            </a:r>
            <a:endParaRPr lang="en-US" sz="5400" dirty="0">
              <a:latin typeface="Nikosh" panose="02000000000000000000" pitchFamily="2" charset="0"/>
              <a:cs typeface="Nikosh" panose="02000000000000000000" pitchFamily="2" charset="0"/>
            </a:endParaRPr>
          </a:p>
        </p:txBody>
      </p:sp>
      <p:sp>
        <p:nvSpPr>
          <p:cNvPr id="2" name="TextBox 1">
            <a:extLst>
              <a:ext uri="{FF2B5EF4-FFF2-40B4-BE49-F238E27FC236}">
                <a16:creationId xmlns:a16="http://schemas.microsoft.com/office/drawing/2014/main" id="{DDF96C45-FA70-4DB0-A061-92027BEBDEA4}"/>
              </a:ext>
            </a:extLst>
          </p:cNvPr>
          <p:cNvSpPr txBox="1"/>
          <p:nvPr/>
        </p:nvSpPr>
        <p:spPr>
          <a:xfrm>
            <a:off x="6925733" y="2252133"/>
            <a:ext cx="4426815" cy="1938992"/>
          </a:xfrm>
          <a:prstGeom prst="rect">
            <a:avLst/>
          </a:prstGeom>
          <a:noFill/>
          <a:ln w="38100">
            <a:solidFill>
              <a:srgbClr val="00B050"/>
            </a:solidFill>
          </a:ln>
        </p:spPr>
        <p:txBody>
          <a:bodyPr wrap="square" rtlCol="0">
            <a:spAutoFit/>
          </a:bodyPr>
          <a:lstStyle/>
          <a:p>
            <a:r>
              <a:rPr lang="en-US" sz="4000" dirty="0">
                <a:latin typeface="Nikosh" panose="02000000000000000000" pitchFamily="2" charset="0"/>
                <a:cs typeface="Nikosh" panose="02000000000000000000" pitchFamily="2" charset="0"/>
              </a:rPr>
              <a:t>১।আউটপুট </a:t>
            </a:r>
            <a:r>
              <a:rPr lang="en-US" sz="4000" dirty="0" err="1">
                <a:latin typeface="Nikosh" panose="02000000000000000000" pitchFamily="2" charset="0"/>
                <a:cs typeface="Nikosh" panose="02000000000000000000" pitchFamily="2" charset="0"/>
              </a:rPr>
              <a:t>ডিভাইসের</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কাজসমূহ</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ধারাবাহিকভাবে</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বাড়ি</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থেকে</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লিখে</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আনবে</a:t>
            </a:r>
            <a:r>
              <a:rPr lang="en-US" sz="4000" dirty="0">
                <a:latin typeface="Nikosh" panose="02000000000000000000" pitchFamily="2" charset="0"/>
                <a:cs typeface="Nikosh" panose="02000000000000000000" pitchFamily="2" charset="0"/>
              </a:rPr>
              <a:t>।</a:t>
            </a:r>
            <a:endParaRPr lang="en-US"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7486675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27A28B-AD63-4FB6-86A1-702D59ACC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9463"/>
          </a:xfrm>
          <a:prstGeom prst="rect">
            <a:avLst/>
          </a:prstGeom>
        </p:spPr>
      </p:pic>
      <p:grpSp>
        <p:nvGrpSpPr>
          <p:cNvPr id="12" name="Group 11">
            <a:extLst>
              <a:ext uri="{FF2B5EF4-FFF2-40B4-BE49-F238E27FC236}">
                <a16:creationId xmlns:a16="http://schemas.microsoft.com/office/drawing/2014/main" id="{8865ACB9-5232-4D4A-9005-49FE95D42D87}"/>
              </a:ext>
            </a:extLst>
          </p:cNvPr>
          <p:cNvGrpSpPr/>
          <p:nvPr/>
        </p:nvGrpSpPr>
        <p:grpSpPr>
          <a:xfrm>
            <a:off x="439826" y="-973227"/>
            <a:ext cx="1742743" cy="5478393"/>
            <a:chOff x="1827308" y="1953357"/>
            <a:chExt cx="1742743" cy="4596004"/>
          </a:xfrm>
        </p:grpSpPr>
        <p:sp>
          <p:nvSpPr>
            <p:cNvPr id="2" name="TextBox 1">
              <a:extLst>
                <a:ext uri="{FF2B5EF4-FFF2-40B4-BE49-F238E27FC236}">
                  <a16:creationId xmlns:a16="http://schemas.microsoft.com/office/drawing/2014/main" id="{32DA45D5-A93F-41BB-876A-EDBAFC7534D5}"/>
                </a:ext>
              </a:extLst>
            </p:cNvPr>
            <p:cNvSpPr txBox="1"/>
            <p:nvPr/>
          </p:nvSpPr>
          <p:spPr>
            <a:xfrm>
              <a:off x="1827308" y="4328808"/>
              <a:ext cx="1742743" cy="2220553"/>
            </a:xfrm>
            <a:prstGeom prst="rect">
              <a:avLst/>
            </a:prstGeom>
            <a:noFill/>
          </p:spPr>
          <p:txBody>
            <a:bodyPr wrap="square" rtlCol="0">
              <a:spAutoFit/>
            </a:bodyPr>
            <a:lstStyle/>
            <a:p>
              <a:r>
                <a:rPr lang="en-US" sz="16600" b="1" dirty="0">
                  <a:ln>
                    <a:solidFill>
                      <a:schemeClr val="bg1"/>
                    </a:solidFill>
                  </a:ln>
                  <a:solidFill>
                    <a:srgbClr val="FFC000"/>
                  </a:solidFill>
                  <a:effectLst>
                    <a:outerShdw blurRad="50800" dist="38100" dir="5400000" sx="107000" sy="107000" algn="ctr" rotWithShape="0">
                      <a:srgbClr val="000000">
                        <a:alpha val="43137"/>
                      </a:srgbClr>
                    </a:outerShdw>
                  </a:effectLst>
                  <a:latin typeface="Arial Black" panose="020B0A04020102020204" pitchFamily="34" charset="0"/>
                </a:rPr>
                <a:t>ধ </a:t>
              </a:r>
            </a:p>
          </p:txBody>
        </p:sp>
        <p:sp>
          <p:nvSpPr>
            <p:cNvPr id="3" name="Oval 2">
              <a:extLst>
                <a:ext uri="{FF2B5EF4-FFF2-40B4-BE49-F238E27FC236}">
                  <a16:creationId xmlns:a16="http://schemas.microsoft.com/office/drawing/2014/main" id="{A4CA0F25-BAE0-4E0D-9CF2-364FFC159AA4}"/>
                </a:ext>
              </a:extLst>
            </p:cNvPr>
            <p:cNvSpPr/>
            <p:nvPr/>
          </p:nvSpPr>
          <p:spPr>
            <a:xfrm>
              <a:off x="2748438" y="5079679"/>
              <a:ext cx="97766" cy="75808"/>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4B05176-5CAC-4C16-B408-C1933BAEC162}"/>
                </a:ext>
              </a:extLst>
            </p:cNvPr>
            <p:cNvCxnSpPr>
              <a:cxnSpLocks/>
            </p:cNvCxnSpPr>
            <p:nvPr/>
          </p:nvCxnSpPr>
          <p:spPr>
            <a:xfrm>
              <a:off x="2748438" y="1953357"/>
              <a:ext cx="44291" cy="31822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D78FC0EF-2BC7-492B-994C-CD1F34F172A5}"/>
                </a:ext>
              </a:extLst>
            </p:cNvPr>
            <p:cNvSpPr/>
            <p:nvPr/>
          </p:nvSpPr>
          <p:spPr>
            <a:xfrm>
              <a:off x="2789207" y="4942739"/>
              <a:ext cx="97766" cy="166777"/>
            </a:xfrm>
            <a:custGeom>
              <a:avLst/>
              <a:gdLst>
                <a:gd name="connsiteX0" fmla="*/ 0 w 97766"/>
                <a:gd name="connsiteY0" fmla="*/ 166777 h 166777"/>
                <a:gd name="connsiteX1" fmla="*/ 5751 w 97766"/>
                <a:gd name="connsiteY1" fmla="*/ 74762 h 166777"/>
                <a:gd name="connsiteX2" fmla="*/ 11502 w 97766"/>
                <a:gd name="connsiteY2" fmla="*/ 46007 h 166777"/>
                <a:gd name="connsiteX3" fmla="*/ 23004 w 97766"/>
                <a:gd name="connsiteY3" fmla="*/ 28755 h 166777"/>
                <a:gd name="connsiteX4" fmla="*/ 46008 w 97766"/>
                <a:gd name="connsiteY4" fmla="*/ 17253 h 166777"/>
                <a:gd name="connsiteX5" fmla="*/ 97766 w 97766"/>
                <a:gd name="connsiteY5" fmla="*/ 0 h 16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66" h="166777">
                  <a:moveTo>
                    <a:pt x="0" y="166777"/>
                  </a:moveTo>
                  <a:cubicBezTo>
                    <a:pt x="1917" y="136105"/>
                    <a:pt x="2837" y="105355"/>
                    <a:pt x="5751" y="74762"/>
                  </a:cubicBezTo>
                  <a:cubicBezTo>
                    <a:pt x="6678" y="65031"/>
                    <a:pt x="8070" y="55159"/>
                    <a:pt x="11502" y="46007"/>
                  </a:cubicBezTo>
                  <a:cubicBezTo>
                    <a:pt x="13929" y="39536"/>
                    <a:pt x="17694" y="33180"/>
                    <a:pt x="23004" y="28755"/>
                  </a:cubicBezTo>
                  <a:cubicBezTo>
                    <a:pt x="29590" y="23267"/>
                    <a:pt x="38174" y="20735"/>
                    <a:pt x="46008" y="17253"/>
                  </a:cubicBezTo>
                  <a:cubicBezTo>
                    <a:pt x="73851" y="4878"/>
                    <a:pt x="71064" y="6676"/>
                    <a:pt x="9776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419E128-C269-4958-98A3-3E701231E391}"/>
              </a:ext>
            </a:extLst>
          </p:cNvPr>
          <p:cNvGrpSpPr/>
          <p:nvPr/>
        </p:nvGrpSpPr>
        <p:grpSpPr>
          <a:xfrm>
            <a:off x="3139149" y="-859063"/>
            <a:ext cx="2640246" cy="6256001"/>
            <a:chOff x="1787847" y="1421063"/>
            <a:chExt cx="2640246" cy="5248357"/>
          </a:xfrm>
        </p:grpSpPr>
        <p:sp>
          <p:nvSpPr>
            <p:cNvPr id="14" name="TextBox 13">
              <a:extLst>
                <a:ext uri="{FF2B5EF4-FFF2-40B4-BE49-F238E27FC236}">
                  <a16:creationId xmlns:a16="http://schemas.microsoft.com/office/drawing/2014/main" id="{6A191B5F-BE10-4867-AE4E-B5C7419BD605}"/>
                </a:ext>
              </a:extLst>
            </p:cNvPr>
            <p:cNvSpPr txBox="1"/>
            <p:nvPr/>
          </p:nvSpPr>
          <p:spPr>
            <a:xfrm>
              <a:off x="1787847" y="4448869"/>
              <a:ext cx="2640246" cy="2220551"/>
            </a:xfrm>
            <a:prstGeom prst="rect">
              <a:avLst/>
            </a:prstGeom>
            <a:noFill/>
          </p:spPr>
          <p:txBody>
            <a:bodyPr wrap="square" rtlCol="0">
              <a:spAutoFit/>
            </a:bodyPr>
            <a:lstStyle/>
            <a:p>
              <a:r>
                <a:rPr lang="en-US" sz="16600" b="1" dirty="0" err="1">
                  <a:ln>
                    <a:solidFill>
                      <a:schemeClr val="bg1"/>
                    </a:solidFill>
                  </a:ln>
                  <a:solidFill>
                    <a:schemeClr val="accent2">
                      <a:lumMod val="75000"/>
                    </a:schemeClr>
                  </a:solidFill>
                  <a:effectLst>
                    <a:outerShdw blurRad="50800" dist="38100" dir="5400000" sx="107000" sy="107000" algn="ctr" rotWithShape="0">
                      <a:srgbClr val="000000">
                        <a:alpha val="43137"/>
                      </a:srgbClr>
                    </a:outerShdw>
                  </a:effectLst>
                  <a:latin typeface="Arial Black" panose="020B0A04020102020204" pitchFamily="34" charset="0"/>
                </a:rPr>
                <a:t>ন্য</a:t>
              </a:r>
              <a:r>
                <a:rPr lang="en-US" sz="16600" b="1" dirty="0">
                  <a:ln>
                    <a:solidFill>
                      <a:schemeClr val="bg1"/>
                    </a:solidFill>
                  </a:ln>
                  <a:solidFill>
                    <a:schemeClr val="accent2">
                      <a:lumMod val="75000"/>
                    </a:schemeClr>
                  </a:solidFill>
                  <a:effectLst>
                    <a:outerShdw blurRad="50800" dist="38100" dir="5400000" sx="107000" sy="107000" algn="ctr" rotWithShape="0">
                      <a:srgbClr val="000000">
                        <a:alpha val="43137"/>
                      </a:srgbClr>
                    </a:outerShdw>
                  </a:effectLst>
                  <a:latin typeface="Arial Black" panose="020B0A04020102020204" pitchFamily="34" charset="0"/>
                </a:rPr>
                <a:t> </a:t>
              </a:r>
            </a:p>
          </p:txBody>
        </p:sp>
        <p:sp>
          <p:nvSpPr>
            <p:cNvPr id="15" name="Oval 14">
              <a:extLst>
                <a:ext uri="{FF2B5EF4-FFF2-40B4-BE49-F238E27FC236}">
                  <a16:creationId xmlns:a16="http://schemas.microsoft.com/office/drawing/2014/main" id="{6D1BDE5D-B501-4D39-BA0C-74E65B262C09}"/>
                </a:ext>
              </a:extLst>
            </p:cNvPr>
            <p:cNvSpPr/>
            <p:nvPr/>
          </p:nvSpPr>
          <p:spPr>
            <a:xfrm>
              <a:off x="2941535" y="4923650"/>
              <a:ext cx="97766" cy="75808"/>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FB3D0E09-5FE4-4B4C-843D-EC58ECF7CE2E}"/>
                </a:ext>
              </a:extLst>
            </p:cNvPr>
            <p:cNvCxnSpPr>
              <a:cxnSpLocks/>
            </p:cNvCxnSpPr>
            <p:nvPr/>
          </p:nvCxnSpPr>
          <p:spPr>
            <a:xfrm>
              <a:off x="2949627" y="1421063"/>
              <a:ext cx="36050" cy="3557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BD853958-2485-4000-A441-ADDDAF059648}"/>
                </a:ext>
              </a:extLst>
            </p:cNvPr>
            <p:cNvSpPr/>
            <p:nvPr/>
          </p:nvSpPr>
          <p:spPr>
            <a:xfrm>
              <a:off x="2992061" y="4791209"/>
              <a:ext cx="97766" cy="166777"/>
            </a:xfrm>
            <a:custGeom>
              <a:avLst/>
              <a:gdLst>
                <a:gd name="connsiteX0" fmla="*/ 0 w 97766"/>
                <a:gd name="connsiteY0" fmla="*/ 166777 h 166777"/>
                <a:gd name="connsiteX1" fmla="*/ 5751 w 97766"/>
                <a:gd name="connsiteY1" fmla="*/ 74762 h 166777"/>
                <a:gd name="connsiteX2" fmla="*/ 11502 w 97766"/>
                <a:gd name="connsiteY2" fmla="*/ 46007 h 166777"/>
                <a:gd name="connsiteX3" fmla="*/ 23004 w 97766"/>
                <a:gd name="connsiteY3" fmla="*/ 28755 h 166777"/>
                <a:gd name="connsiteX4" fmla="*/ 46008 w 97766"/>
                <a:gd name="connsiteY4" fmla="*/ 17253 h 166777"/>
                <a:gd name="connsiteX5" fmla="*/ 97766 w 97766"/>
                <a:gd name="connsiteY5" fmla="*/ 0 h 16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66" h="166777">
                  <a:moveTo>
                    <a:pt x="0" y="166777"/>
                  </a:moveTo>
                  <a:cubicBezTo>
                    <a:pt x="1917" y="136105"/>
                    <a:pt x="2837" y="105355"/>
                    <a:pt x="5751" y="74762"/>
                  </a:cubicBezTo>
                  <a:cubicBezTo>
                    <a:pt x="6678" y="65031"/>
                    <a:pt x="8070" y="55159"/>
                    <a:pt x="11502" y="46007"/>
                  </a:cubicBezTo>
                  <a:cubicBezTo>
                    <a:pt x="13929" y="39536"/>
                    <a:pt x="17694" y="33180"/>
                    <a:pt x="23004" y="28755"/>
                  </a:cubicBezTo>
                  <a:cubicBezTo>
                    <a:pt x="29590" y="23267"/>
                    <a:pt x="38174" y="20735"/>
                    <a:pt x="46008" y="17253"/>
                  </a:cubicBezTo>
                  <a:cubicBezTo>
                    <a:pt x="73851" y="4878"/>
                    <a:pt x="71064" y="6676"/>
                    <a:pt x="9776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8CA4DF6-A83A-4CC7-BCDB-14779C5DDD79}"/>
              </a:ext>
            </a:extLst>
          </p:cNvPr>
          <p:cNvGrpSpPr/>
          <p:nvPr/>
        </p:nvGrpSpPr>
        <p:grpSpPr>
          <a:xfrm>
            <a:off x="6458010" y="-1220374"/>
            <a:ext cx="2558989" cy="5932854"/>
            <a:chOff x="1827308" y="1556353"/>
            <a:chExt cx="2558989" cy="4977272"/>
          </a:xfrm>
        </p:grpSpPr>
        <p:sp>
          <p:nvSpPr>
            <p:cNvPr id="19" name="TextBox 18">
              <a:extLst>
                <a:ext uri="{FF2B5EF4-FFF2-40B4-BE49-F238E27FC236}">
                  <a16:creationId xmlns:a16="http://schemas.microsoft.com/office/drawing/2014/main" id="{1E2F39E2-66DA-405B-A98C-5C6C08E7B189}"/>
                </a:ext>
              </a:extLst>
            </p:cNvPr>
            <p:cNvSpPr txBox="1"/>
            <p:nvPr/>
          </p:nvSpPr>
          <p:spPr>
            <a:xfrm>
              <a:off x="1827308" y="4313072"/>
              <a:ext cx="2558989" cy="2220553"/>
            </a:xfrm>
            <a:prstGeom prst="rect">
              <a:avLst/>
            </a:prstGeom>
            <a:noFill/>
          </p:spPr>
          <p:txBody>
            <a:bodyPr wrap="square" rtlCol="0">
              <a:spAutoFit/>
            </a:bodyPr>
            <a:lstStyle/>
            <a:p>
              <a:r>
                <a:rPr lang="en-US" sz="16600" b="1" dirty="0" err="1">
                  <a:ln>
                    <a:solidFill>
                      <a:schemeClr val="bg1"/>
                    </a:solidFill>
                  </a:ln>
                  <a:solidFill>
                    <a:srgbClr val="7030A0"/>
                  </a:solidFill>
                  <a:effectLst>
                    <a:outerShdw blurRad="50800" dist="38100" dir="5400000" sx="107000" sy="107000" algn="ctr" rotWithShape="0">
                      <a:srgbClr val="000000">
                        <a:alpha val="43137"/>
                      </a:srgbClr>
                    </a:outerShdw>
                  </a:effectLst>
                  <a:latin typeface="Arial Black" panose="020B0A04020102020204" pitchFamily="34" charset="0"/>
                </a:rPr>
                <a:t>বা</a:t>
              </a:r>
              <a:r>
                <a:rPr lang="en-US" sz="16600" b="1" dirty="0">
                  <a:ln>
                    <a:solidFill>
                      <a:schemeClr val="bg1"/>
                    </a:solidFill>
                  </a:ln>
                  <a:solidFill>
                    <a:srgbClr val="7030A0"/>
                  </a:solidFill>
                  <a:effectLst>
                    <a:outerShdw blurRad="50800" dist="38100" dir="5400000" sx="107000" sy="107000" algn="ctr" rotWithShape="0">
                      <a:srgbClr val="000000">
                        <a:alpha val="43137"/>
                      </a:srgbClr>
                    </a:outerShdw>
                  </a:effectLst>
                  <a:latin typeface="Arial Black" panose="020B0A04020102020204" pitchFamily="34" charset="0"/>
                </a:rPr>
                <a:t> </a:t>
              </a:r>
            </a:p>
          </p:txBody>
        </p:sp>
        <p:sp>
          <p:nvSpPr>
            <p:cNvPr id="20" name="Oval 19">
              <a:extLst>
                <a:ext uri="{FF2B5EF4-FFF2-40B4-BE49-F238E27FC236}">
                  <a16:creationId xmlns:a16="http://schemas.microsoft.com/office/drawing/2014/main" id="{357620DF-2E03-4C7D-9EC6-3A696C5B2701}"/>
                </a:ext>
              </a:extLst>
            </p:cNvPr>
            <p:cNvSpPr/>
            <p:nvPr/>
          </p:nvSpPr>
          <p:spPr>
            <a:xfrm>
              <a:off x="2960665" y="4800349"/>
              <a:ext cx="97766" cy="75808"/>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B6EC8D3-793A-4813-8BED-6F1147F121D1}"/>
                </a:ext>
              </a:extLst>
            </p:cNvPr>
            <p:cNvCxnSpPr>
              <a:cxnSpLocks/>
            </p:cNvCxnSpPr>
            <p:nvPr/>
          </p:nvCxnSpPr>
          <p:spPr>
            <a:xfrm>
              <a:off x="2960665" y="1556353"/>
              <a:ext cx="45966" cy="32782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65C103D2-161E-47AC-85EF-7EE54803F901}"/>
                </a:ext>
              </a:extLst>
            </p:cNvPr>
            <p:cNvSpPr/>
            <p:nvPr/>
          </p:nvSpPr>
          <p:spPr>
            <a:xfrm>
              <a:off x="3003303" y="4644135"/>
              <a:ext cx="97766" cy="166777"/>
            </a:xfrm>
            <a:custGeom>
              <a:avLst/>
              <a:gdLst>
                <a:gd name="connsiteX0" fmla="*/ 0 w 97766"/>
                <a:gd name="connsiteY0" fmla="*/ 166777 h 166777"/>
                <a:gd name="connsiteX1" fmla="*/ 5751 w 97766"/>
                <a:gd name="connsiteY1" fmla="*/ 74762 h 166777"/>
                <a:gd name="connsiteX2" fmla="*/ 11502 w 97766"/>
                <a:gd name="connsiteY2" fmla="*/ 46007 h 166777"/>
                <a:gd name="connsiteX3" fmla="*/ 23004 w 97766"/>
                <a:gd name="connsiteY3" fmla="*/ 28755 h 166777"/>
                <a:gd name="connsiteX4" fmla="*/ 46008 w 97766"/>
                <a:gd name="connsiteY4" fmla="*/ 17253 h 166777"/>
                <a:gd name="connsiteX5" fmla="*/ 97766 w 97766"/>
                <a:gd name="connsiteY5" fmla="*/ 0 h 16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66" h="166777">
                  <a:moveTo>
                    <a:pt x="0" y="166777"/>
                  </a:moveTo>
                  <a:cubicBezTo>
                    <a:pt x="1917" y="136105"/>
                    <a:pt x="2837" y="105355"/>
                    <a:pt x="5751" y="74762"/>
                  </a:cubicBezTo>
                  <a:cubicBezTo>
                    <a:pt x="6678" y="65031"/>
                    <a:pt x="8070" y="55159"/>
                    <a:pt x="11502" y="46007"/>
                  </a:cubicBezTo>
                  <a:cubicBezTo>
                    <a:pt x="13929" y="39536"/>
                    <a:pt x="17694" y="33180"/>
                    <a:pt x="23004" y="28755"/>
                  </a:cubicBezTo>
                  <a:cubicBezTo>
                    <a:pt x="29590" y="23267"/>
                    <a:pt x="38174" y="20735"/>
                    <a:pt x="46008" y="17253"/>
                  </a:cubicBezTo>
                  <a:cubicBezTo>
                    <a:pt x="73851" y="4878"/>
                    <a:pt x="71064" y="6676"/>
                    <a:pt x="9776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C952FE2-A049-4BD8-A956-91A2C34BF702}"/>
              </a:ext>
            </a:extLst>
          </p:cNvPr>
          <p:cNvGrpSpPr/>
          <p:nvPr/>
        </p:nvGrpSpPr>
        <p:grpSpPr>
          <a:xfrm>
            <a:off x="9839926" y="-973227"/>
            <a:ext cx="1775463" cy="6419581"/>
            <a:chOff x="2322608" y="1148028"/>
            <a:chExt cx="1775463" cy="5385598"/>
          </a:xfrm>
        </p:grpSpPr>
        <p:sp>
          <p:nvSpPr>
            <p:cNvPr id="25" name="TextBox 24">
              <a:extLst>
                <a:ext uri="{FF2B5EF4-FFF2-40B4-BE49-F238E27FC236}">
                  <a16:creationId xmlns:a16="http://schemas.microsoft.com/office/drawing/2014/main" id="{4FD1A412-28A1-4CA6-867D-FBF53ED21490}"/>
                </a:ext>
              </a:extLst>
            </p:cNvPr>
            <p:cNvSpPr txBox="1"/>
            <p:nvPr/>
          </p:nvSpPr>
          <p:spPr>
            <a:xfrm>
              <a:off x="2322608" y="4313072"/>
              <a:ext cx="1775463" cy="2220554"/>
            </a:xfrm>
            <a:prstGeom prst="rect">
              <a:avLst/>
            </a:prstGeom>
            <a:noFill/>
          </p:spPr>
          <p:txBody>
            <a:bodyPr wrap="square" rtlCol="0">
              <a:spAutoFit/>
            </a:bodyPr>
            <a:lstStyle/>
            <a:p>
              <a:r>
                <a:rPr lang="en-US" sz="16600" b="1" dirty="0">
                  <a:ln>
                    <a:solidFill>
                      <a:schemeClr val="bg1"/>
                    </a:solidFill>
                  </a:ln>
                  <a:solidFill>
                    <a:srgbClr val="00B050"/>
                  </a:solidFill>
                  <a:effectLst>
                    <a:outerShdw blurRad="50800" dist="38100" dir="5400000" sx="107000" sy="107000" algn="ctr" rotWithShape="0">
                      <a:srgbClr val="000000">
                        <a:alpha val="43137"/>
                      </a:srgbClr>
                    </a:outerShdw>
                  </a:effectLst>
                  <a:latin typeface="Arial Black" panose="020B0A04020102020204" pitchFamily="34" charset="0"/>
                </a:rPr>
                <a:t>দ </a:t>
              </a:r>
            </a:p>
          </p:txBody>
        </p:sp>
        <p:sp>
          <p:nvSpPr>
            <p:cNvPr id="26" name="Oval 25">
              <a:extLst>
                <a:ext uri="{FF2B5EF4-FFF2-40B4-BE49-F238E27FC236}">
                  <a16:creationId xmlns:a16="http://schemas.microsoft.com/office/drawing/2014/main" id="{7F213592-AC8E-454D-ABA1-03B86ECD322C}"/>
                </a:ext>
              </a:extLst>
            </p:cNvPr>
            <p:cNvSpPr/>
            <p:nvPr/>
          </p:nvSpPr>
          <p:spPr>
            <a:xfrm>
              <a:off x="3174128" y="4790413"/>
              <a:ext cx="97766" cy="75808"/>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E001920-4BB2-4D99-9FD2-B967759DA433}"/>
                </a:ext>
              </a:extLst>
            </p:cNvPr>
            <p:cNvCxnSpPr>
              <a:cxnSpLocks/>
            </p:cNvCxnSpPr>
            <p:nvPr/>
          </p:nvCxnSpPr>
          <p:spPr>
            <a:xfrm flipH="1">
              <a:off x="3218310" y="1148028"/>
              <a:ext cx="37995" cy="36928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C776959E-99B8-4AC3-94C5-2EC770807295}"/>
                </a:ext>
              </a:extLst>
            </p:cNvPr>
            <p:cNvSpPr/>
            <p:nvPr/>
          </p:nvSpPr>
          <p:spPr>
            <a:xfrm>
              <a:off x="3212625" y="4645198"/>
              <a:ext cx="97766" cy="166777"/>
            </a:xfrm>
            <a:custGeom>
              <a:avLst/>
              <a:gdLst>
                <a:gd name="connsiteX0" fmla="*/ 0 w 97766"/>
                <a:gd name="connsiteY0" fmla="*/ 166777 h 166777"/>
                <a:gd name="connsiteX1" fmla="*/ 5751 w 97766"/>
                <a:gd name="connsiteY1" fmla="*/ 74762 h 166777"/>
                <a:gd name="connsiteX2" fmla="*/ 11502 w 97766"/>
                <a:gd name="connsiteY2" fmla="*/ 46007 h 166777"/>
                <a:gd name="connsiteX3" fmla="*/ 23004 w 97766"/>
                <a:gd name="connsiteY3" fmla="*/ 28755 h 166777"/>
                <a:gd name="connsiteX4" fmla="*/ 46008 w 97766"/>
                <a:gd name="connsiteY4" fmla="*/ 17253 h 166777"/>
                <a:gd name="connsiteX5" fmla="*/ 97766 w 97766"/>
                <a:gd name="connsiteY5" fmla="*/ 0 h 16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66" h="166777">
                  <a:moveTo>
                    <a:pt x="0" y="166777"/>
                  </a:moveTo>
                  <a:cubicBezTo>
                    <a:pt x="1917" y="136105"/>
                    <a:pt x="2837" y="105355"/>
                    <a:pt x="5751" y="74762"/>
                  </a:cubicBezTo>
                  <a:cubicBezTo>
                    <a:pt x="6678" y="65031"/>
                    <a:pt x="8070" y="55159"/>
                    <a:pt x="11502" y="46007"/>
                  </a:cubicBezTo>
                  <a:cubicBezTo>
                    <a:pt x="13929" y="39536"/>
                    <a:pt x="17694" y="33180"/>
                    <a:pt x="23004" y="28755"/>
                  </a:cubicBezTo>
                  <a:cubicBezTo>
                    <a:pt x="29590" y="23267"/>
                    <a:pt x="38174" y="20735"/>
                    <a:pt x="46008" y="17253"/>
                  </a:cubicBezTo>
                  <a:cubicBezTo>
                    <a:pt x="73851" y="4878"/>
                    <a:pt x="71064" y="6676"/>
                    <a:pt x="9776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22649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0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200" fill="hold">
                                              <p:stCondLst>
                                                <p:cond delay="0"/>
                                              </p:stCondLst>
                                            </p:cTn>
                                            <p:tgtEl>
                                              <p:spTgt spid="12"/>
                                            </p:tgtEl>
                                            <p:attrNameLst>
                                              <p:attrName>r</p:attrName>
                                            </p:attrNameLst>
                                          </p:cBhvr>
                                        </p:animRot>
                                        <p:animRot by="-240000">
                                          <p:cBhvr>
                                            <p:cTn id="11" dur="400" fill="hold">
                                              <p:stCondLst>
                                                <p:cond delay="400"/>
                                              </p:stCondLst>
                                            </p:cTn>
                                            <p:tgtEl>
                                              <p:spTgt spid="12"/>
                                            </p:tgtEl>
                                            <p:attrNameLst>
                                              <p:attrName>r</p:attrName>
                                            </p:attrNameLst>
                                          </p:cBhvr>
                                        </p:animRot>
                                        <p:animRot by="240000">
                                          <p:cBhvr>
                                            <p:cTn id="12" dur="400" fill="hold">
                                              <p:stCondLst>
                                                <p:cond delay="800"/>
                                              </p:stCondLst>
                                            </p:cTn>
                                            <p:tgtEl>
                                              <p:spTgt spid="12"/>
                                            </p:tgtEl>
                                            <p:attrNameLst>
                                              <p:attrName>r</p:attrName>
                                            </p:attrNameLst>
                                          </p:cBhvr>
                                        </p:animRot>
                                        <p:animRot by="-240000">
                                          <p:cBhvr>
                                            <p:cTn id="13" dur="400" fill="hold">
                                              <p:stCondLst>
                                                <p:cond delay="1200"/>
                                              </p:stCondLst>
                                            </p:cTn>
                                            <p:tgtEl>
                                              <p:spTgt spid="12"/>
                                            </p:tgtEl>
                                            <p:attrNameLst>
                                              <p:attrName>r</p:attrName>
                                            </p:attrNameLst>
                                          </p:cBhvr>
                                        </p:animRot>
                                        <p:animRot by="120000">
                                          <p:cBhvr>
                                            <p:cTn id="14" dur="400" fill="hold">
                                              <p:stCondLst>
                                                <p:cond delay="1600"/>
                                              </p:stCondLst>
                                            </p:cTn>
                                            <p:tgtEl>
                                              <p:spTgt spid="12"/>
                                            </p:tgtEl>
                                            <p:attrNameLst>
                                              <p:attrName>r</p:attrName>
                                            </p:attrNameLst>
                                          </p:cBhvr>
                                        </p:animRot>
                                      </p:childTnLst>
                                    </p:cTn>
                                  </p:par>
                                  <p:par>
                                    <p:cTn id="15" presetID="2" presetClass="entr" presetSubtype="1" fill="hold" nodeType="withEffect" p14:presetBounceEnd="60000">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14:bounceEnd="60000">
                                          <p:cBhvr additive="base">
                                            <p:cTn id="17" dur="10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8" dur="1000" fill="hold"/>
                                            <p:tgtEl>
                                              <p:spTgt spid="13"/>
                                            </p:tgtEl>
                                            <p:attrNameLst>
                                              <p:attrName>ppt_y</p:attrName>
                                            </p:attrNameLst>
                                          </p:cBhvr>
                                          <p:tavLst>
                                            <p:tav tm="0">
                                              <p:val>
                                                <p:strVal val="0-#ppt_h/2"/>
                                              </p:val>
                                            </p:tav>
                                            <p:tav tm="100000">
                                              <p:val>
                                                <p:strVal val="#ppt_y"/>
                                              </p:val>
                                            </p:tav>
                                          </p:tavLst>
                                        </p:anim>
                                      </p:childTnLst>
                                    </p:cTn>
                                  </p:par>
                                  <p:par>
                                    <p:cTn id="19" presetID="32" presetClass="emph" presetSubtype="0" repeatCount="3000" fill="hold" nodeType="withEffect">
                                      <p:stCondLst>
                                        <p:cond delay="500"/>
                                      </p:stCondLst>
                                      <p:childTnLst>
                                        <p:animRot by="120000">
                                          <p:cBhvr>
                                            <p:cTn id="20" dur="200" fill="hold">
                                              <p:stCondLst>
                                                <p:cond delay="0"/>
                                              </p:stCondLst>
                                            </p:cTn>
                                            <p:tgtEl>
                                              <p:spTgt spid="13"/>
                                            </p:tgtEl>
                                            <p:attrNameLst>
                                              <p:attrName>r</p:attrName>
                                            </p:attrNameLst>
                                          </p:cBhvr>
                                        </p:animRot>
                                        <p:animRot by="-240000">
                                          <p:cBhvr>
                                            <p:cTn id="21" dur="400" fill="hold">
                                              <p:stCondLst>
                                                <p:cond delay="400"/>
                                              </p:stCondLst>
                                            </p:cTn>
                                            <p:tgtEl>
                                              <p:spTgt spid="13"/>
                                            </p:tgtEl>
                                            <p:attrNameLst>
                                              <p:attrName>r</p:attrName>
                                            </p:attrNameLst>
                                          </p:cBhvr>
                                        </p:animRot>
                                        <p:animRot by="240000">
                                          <p:cBhvr>
                                            <p:cTn id="22" dur="400" fill="hold">
                                              <p:stCondLst>
                                                <p:cond delay="800"/>
                                              </p:stCondLst>
                                            </p:cTn>
                                            <p:tgtEl>
                                              <p:spTgt spid="13"/>
                                            </p:tgtEl>
                                            <p:attrNameLst>
                                              <p:attrName>r</p:attrName>
                                            </p:attrNameLst>
                                          </p:cBhvr>
                                        </p:animRot>
                                        <p:animRot by="-240000">
                                          <p:cBhvr>
                                            <p:cTn id="23" dur="400" fill="hold">
                                              <p:stCondLst>
                                                <p:cond delay="1200"/>
                                              </p:stCondLst>
                                            </p:cTn>
                                            <p:tgtEl>
                                              <p:spTgt spid="13"/>
                                            </p:tgtEl>
                                            <p:attrNameLst>
                                              <p:attrName>r</p:attrName>
                                            </p:attrNameLst>
                                          </p:cBhvr>
                                        </p:animRot>
                                        <p:animRot by="120000">
                                          <p:cBhvr>
                                            <p:cTn id="24" dur="400" fill="hold">
                                              <p:stCondLst>
                                                <p:cond delay="1600"/>
                                              </p:stCondLst>
                                            </p:cTn>
                                            <p:tgtEl>
                                              <p:spTgt spid="13"/>
                                            </p:tgtEl>
                                            <p:attrNameLst>
                                              <p:attrName>r</p:attrName>
                                            </p:attrNameLst>
                                          </p:cBhvr>
                                        </p:animRot>
                                      </p:childTnLst>
                                    </p:cTn>
                                  </p:par>
                                  <p:par>
                                    <p:cTn id="25" presetID="2" presetClass="entr" presetSubtype="1" fill="hold" nodeType="withEffect" p14:presetBounceEnd="60000">
                                      <p:stCondLst>
                                        <p:cond delay="1000"/>
                                      </p:stCondLst>
                                      <p:childTnLst>
                                        <p:set>
                                          <p:cBhvr>
                                            <p:cTn id="26" dur="1" fill="hold">
                                              <p:stCondLst>
                                                <p:cond delay="0"/>
                                              </p:stCondLst>
                                            </p:cTn>
                                            <p:tgtEl>
                                              <p:spTgt spid="18"/>
                                            </p:tgtEl>
                                            <p:attrNameLst>
                                              <p:attrName>style.visibility</p:attrName>
                                            </p:attrNameLst>
                                          </p:cBhvr>
                                          <p:to>
                                            <p:strVal val="visible"/>
                                          </p:to>
                                        </p:set>
                                        <p:anim calcmode="lin" valueType="num" p14:bounceEnd="60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28" dur="1000" fill="hold"/>
                                            <p:tgtEl>
                                              <p:spTgt spid="18"/>
                                            </p:tgtEl>
                                            <p:attrNameLst>
                                              <p:attrName>ppt_y</p:attrName>
                                            </p:attrNameLst>
                                          </p:cBhvr>
                                          <p:tavLst>
                                            <p:tav tm="0">
                                              <p:val>
                                                <p:strVal val="0-#ppt_h/2"/>
                                              </p:val>
                                            </p:tav>
                                            <p:tav tm="100000">
                                              <p:val>
                                                <p:strVal val="#ppt_y"/>
                                              </p:val>
                                            </p:tav>
                                          </p:tavLst>
                                        </p:anim>
                                      </p:childTnLst>
                                    </p:cTn>
                                  </p:par>
                                  <p:par>
                                    <p:cTn id="29" presetID="32" presetClass="emph" presetSubtype="0" repeatCount="3000" fill="hold" nodeType="withEffect">
                                      <p:stCondLst>
                                        <p:cond delay="1000"/>
                                      </p:stCondLst>
                                      <p:childTnLst>
                                        <p:animRot by="120000">
                                          <p:cBhvr>
                                            <p:cTn id="30" dur="200" fill="hold">
                                              <p:stCondLst>
                                                <p:cond delay="0"/>
                                              </p:stCondLst>
                                            </p:cTn>
                                            <p:tgtEl>
                                              <p:spTgt spid="18"/>
                                            </p:tgtEl>
                                            <p:attrNameLst>
                                              <p:attrName>r</p:attrName>
                                            </p:attrNameLst>
                                          </p:cBhvr>
                                        </p:animRot>
                                        <p:animRot by="-240000">
                                          <p:cBhvr>
                                            <p:cTn id="31" dur="400" fill="hold">
                                              <p:stCondLst>
                                                <p:cond delay="400"/>
                                              </p:stCondLst>
                                            </p:cTn>
                                            <p:tgtEl>
                                              <p:spTgt spid="18"/>
                                            </p:tgtEl>
                                            <p:attrNameLst>
                                              <p:attrName>r</p:attrName>
                                            </p:attrNameLst>
                                          </p:cBhvr>
                                        </p:animRot>
                                        <p:animRot by="240000">
                                          <p:cBhvr>
                                            <p:cTn id="32" dur="400" fill="hold">
                                              <p:stCondLst>
                                                <p:cond delay="800"/>
                                              </p:stCondLst>
                                            </p:cTn>
                                            <p:tgtEl>
                                              <p:spTgt spid="18"/>
                                            </p:tgtEl>
                                            <p:attrNameLst>
                                              <p:attrName>r</p:attrName>
                                            </p:attrNameLst>
                                          </p:cBhvr>
                                        </p:animRot>
                                        <p:animRot by="-240000">
                                          <p:cBhvr>
                                            <p:cTn id="33" dur="400" fill="hold">
                                              <p:stCondLst>
                                                <p:cond delay="1200"/>
                                              </p:stCondLst>
                                            </p:cTn>
                                            <p:tgtEl>
                                              <p:spTgt spid="18"/>
                                            </p:tgtEl>
                                            <p:attrNameLst>
                                              <p:attrName>r</p:attrName>
                                            </p:attrNameLst>
                                          </p:cBhvr>
                                        </p:animRot>
                                        <p:animRot by="120000">
                                          <p:cBhvr>
                                            <p:cTn id="34" dur="400" fill="hold">
                                              <p:stCondLst>
                                                <p:cond delay="1600"/>
                                              </p:stCondLst>
                                            </p:cTn>
                                            <p:tgtEl>
                                              <p:spTgt spid="18"/>
                                            </p:tgtEl>
                                            <p:attrNameLst>
                                              <p:attrName>r</p:attrName>
                                            </p:attrNameLst>
                                          </p:cBhvr>
                                        </p:animRot>
                                      </p:childTnLst>
                                    </p:cTn>
                                  </p:par>
                                  <p:par>
                                    <p:cTn id="35" presetID="2" presetClass="entr" presetSubtype="1" fill="hold" nodeType="withEffect" p14:presetBounceEnd="60000">
                                      <p:stCondLst>
                                        <p:cond delay="1500"/>
                                      </p:stCondLst>
                                      <p:childTnLst>
                                        <p:set>
                                          <p:cBhvr>
                                            <p:cTn id="36" dur="1" fill="hold">
                                              <p:stCondLst>
                                                <p:cond delay="0"/>
                                              </p:stCondLst>
                                            </p:cTn>
                                            <p:tgtEl>
                                              <p:spTgt spid="24"/>
                                            </p:tgtEl>
                                            <p:attrNameLst>
                                              <p:attrName>style.visibility</p:attrName>
                                            </p:attrNameLst>
                                          </p:cBhvr>
                                          <p:to>
                                            <p:strVal val="visible"/>
                                          </p:to>
                                        </p:set>
                                        <p:anim calcmode="lin" valueType="num" p14:bounceEnd="60000">
                                          <p:cBhvr additive="base">
                                            <p:cTn id="37" dur="100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38" dur="1000" fill="hold"/>
                                            <p:tgtEl>
                                              <p:spTgt spid="24"/>
                                            </p:tgtEl>
                                            <p:attrNameLst>
                                              <p:attrName>ppt_y</p:attrName>
                                            </p:attrNameLst>
                                          </p:cBhvr>
                                          <p:tavLst>
                                            <p:tav tm="0">
                                              <p:val>
                                                <p:strVal val="0-#ppt_h/2"/>
                                              </p:val>
                                            </p:tav>
                                            <p:tav tm="100000">
                                              <p:val>
                                                <p:strVal val="#ppt_y"/>
                                              </p:val>
                                            </p:tav>
                                          </p:tavLst>
                                        </p:anim>
                                      </p:childTnLst>
                                    </p:cTn>
                                  </p:par>
                                  <p:par>
                                    <p:cTn id="39" presetID="32" presetClass="emph" presetSubtype="0" repeatCount="3000" fill="hold" nodeType="withEffect">
                                      <p:stCondLst>
                                        <p:cond delay="1500"/>
                                      </p:stCondLst>
                                      <p:childTnLst>
                                        <p:animRot by="120000">
                                          <p:cBhvr>
                                            <p:cTn id="40" dur="200" fill="hold">
                                              <p:stCondLst>
                                                <p:cond delay="0"/>
                                              </p:stCondLst>
                                            </p:cTn>
                                            <p:tgtEl>
                                              <p:spTgt spid="24"/>
                                            </p:tgtEl>
                                            <p:attrNameLst>
                                              <p:attrName>r</p:attrName>
                                            </p:attrNameLst>
                                          </p:cBhvr>
                                        </p:animRot>
                                        <p:animRot by="-240000">
                                          <p:cBhvr>
                                            <p:cTn id="41" dur="400" fill="hold">
                                              <p:stCondLst>
                                                <p:cond delay="400"/>
                                              </p:stCondLst>
                                            </p:cTn>
                                            <p:tgtEl>
                                              <p:spTgt spid="24"/>
                                            </p:tgtEl>
                                            <p:attrNameLst>
                                              <p:attrName>r</p:attrName>
                                            </p:attrNameLst>
                                          </p:cBhvr>
                                        </p:animRot>
                                        <p:animRot by="240000">
                                          <p:cBhvr>
                                            <p:cTn id="42" dur="400" fill="hold">
                                              <p:stCondLst>
                                                <p:cond delay="800"/>
                                              </p:stCondLst>
                                            </p:cTn>
                                            <p:tgtEl>
                                              <p:spTgt spid="24"/>
                                            </p:tgtEl>
                                            <p:attrNameLst>
                                              <p:attrName>r</p:attrName>
                                            </p:attrNameLst>
                                          </p:cBhvr>
                                        </p:animRot>
                                        <p:animRot by="-240000">
                                          <p:cBhvr>
                                            <p:cTn id="43" dur="400" fill="hold">
                                              <p:stCondLst>
                                                <p:cond delay="1200"/>
                                              </p:stCondLst>
                                            </p:cTn>
                                            <p:tgtEl>
                                              <p:spTgt spid="24"/>
                                            </p:tgtEl>
                                            <p:attrNameLst>
                                              <p:attrName>r</p:attrName>
                                            </p:attrNameLst>
                                          </p:cBhvr>
                                        </p:animRot>
                                        <p:animRot by="120000">
                                          <p:cBhvr>
                                            <p:cTn id="44" dur="400" fill="hold">
                                              <p:stCondLst>
                                                <p:cond delay="16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200" fill="hold">
                                              <p:stCondLst>
                                                <p:cond delay="0"/>
                                              </p:stCondLst>
                                            </p:cTn>
                                            <p:tgtEl>
                                              <p:spTgt spid="12"/>
                                            </p:tgtEl>
                                            <p:attrNameLst>
                                              <p:attrName>r</p:attrName>
                                            </p:attrNameLst>
                                          </p:cBhvr>
                                        </p:animRot>
                                        <p:animRot by="-240000">
                                          <p:cBhvr>
                                            <p:cTn id="11" dur="400" fill="hold">
                                              <p:stCondLst>
                                                <p:cond delay="400"/>
                                              </p:stCondLst>
                                            </p:cTn>
                                            <p:tgtEl>
                                              <p:spTgt spid="12"/>
                                            </p:tgtEl>
                                            <p:attrNameLst>
                                              <p:attrName>r</p:attrName>
                                            </p:attrNameLst>
                                          </p:cBhvr>
                                        </p:animRot>
                                        <p:animRot by="240000">
                                          <p:cBhvr>
                                            <p:cTn id="12" dur="400" fill="hold">
                                              <p:stCondLst>
                                                <p:cond delay="800"/>
                                              </p:stCondLst>
                                            </p:cTn>
                                            <p:tgtEl>
                                              <p:spTgt spid="12"/>
                                            </p:tgtEl>
                                            <p:attrNameLst>
                                              <p:attrName>r</p:attrName>
                                            </p:attrNameLst>
                                          </p:cBhvr>
                                        </p:animRot>
                                        <p:animRot by="-240000">
                                          <p:cBhvr>
                                            <p:cTn id="13" dur="400" fill="hold">
                                              <p:stCondLst>
                                                <p:cond delay="1200"/>
                                              </p:stCondLst>
                                            </p:cTn>
                                            <p:tgtEl>
                                              <p:spTgt spid="12"/>
                                            </p:tgtEl>
                                            <p:attrNameLst>
                                              <p:attrName>r</p:attrName>
                                            </p:attrNameLst>
                                          </p:cBhvr>
                                        </p:animRot>
                                        <p:animRot by="120000">
                                          <p:cBhvr>
                                            <p:cTn id="14" dur="400" fill="hold">
                                              <p:stCondLst>
                                                <p:cond delay="1600"/>
                                              </p:stCondLst>
                                            </p:cTn>
                                            <p:tgtEl>
                                              <p:spTgt spid="12"/>
                                            </p:tgtEl>
                                            <p:attrNameLst>
                                              <p:attrName>r</p:attrName>
                                            </p:attrNameLst>
                                          </p:cBhvr>
                                        </p:animRot>
                                      </p:childTnLst>
                                    </p:cTn>
                                  </p:par>
                                  <p:par>
                                    <p:cTn id="15" presetID="2" presetClass="entr" presetSubtype="1" fill="hold" nodeType="with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0-#ppt_h/2"/>
                                              </p:val>
                                            </p:tav>
                                            <p:tav tm="100000">
                                              <p:val>
                                                <p:strVal val="#ppt_y"/>
                                              </p:val>
                                            </p:tav>
                                          </p:tavLst>
                                        </p:anim>
                                      </p:childTnLst>
                                    </p:cTn>
                                  </p:par>
                                  <p:par>
                                    <p:cTn id="19" presetID="32" presetClass="emph" presetSubtype="0" repeatCount="3000" fill="hold" nodeType="withEffect">
                                      <p:stCondLst>
                                        <p:cond delay="500"/>
                                      </p:stCondLst>
                                      <p:childTnLst>
                                        <p:animRot by="120000">
                                          <p:cBhvr>
                                            <p:cTn id="20" dur="200" fill="hold">
                                              <p:stCondLst>
                                                <p:cond delay="0"/>
                                              </p:stCondLst>
                                            </p:cTn>
                                            <p:tgtEl>
                                              <p:spTgt spid="13"/>
                                            </p:tgtEl>
                                            <p:attrNameLst>
                                              <p:attrName>r</p:attrName>
                                            </p:attrNameLst>
                                          </p:cBhvr>
                                        </p:animRot>
                                        <p:animRot by="-240000">
                                          <p:cBhvr>
                                            <p:cTn id="21" dur="400" fill="hold">
                                              <p:stCondLst>
                                                <p:cond delay="400"/>
                                              </p:stCondLst>
                                            </p:cTn>
                                            <p:tgtEl>
                                              <p:spTgt spid="13"/>
                                            </p:tgtEl>
                                            <p:attrNameLst>
                                              <p:attrName>r</p:attrName>
                                            </p:attrNameLst>
                                          </p:cBhvr>
                                        </p:animRot>
                                        <p:animRot by="240000">
                                          <p:cBhvr>
                                            <p:cTn id="22" dur="400" fill="hold">
                                              <p:stCondLst>
                                                <p:cond delay="800"/>
                                              </p:stCondLst>
                                            </p:cTn>
                                            <p:tgtEl>
                                              <p:spTgt spid="13"/>
                                            </p:tgtEl>
                                            <p:attrNameLst>
                                              <p:attrName>r</p:attrName>
                                            </p:attrNameLst>
                                          </p:cBhvr>
                                        </p:animRot>
                                        <p:animRot by="-240000">
                                          <p:cBhvr>
                                            <p:cTn id="23" dur="400" fill="hold">
                                              <p:stCondLst>
                                                <p:cond delay="1200"/>
                                              </p:stCondLst>
                                            </p:cTn>
                                            <p:tgtEl>
                                              <p:spTgt spid="13"/>
                                            </p:tgtEl>
                                            <p:attrNameLst>
                                              <p:attrName>r</p:attrName>
                                            </p:attrNameLst>
                                          </p:cBhvr>
                                        </p:animRot>
                                        <p:animRot by="120000">
                                          <p:cBhvr>
                                            <p:cTn id="24" dur="400" fill="hold">
                                              <p:stCondLst>
                                                <p:cond delay="1600"/>
                                              </p:stCondLst>
                                            </p:cTn>
                                            <p:tgtEl>
                                              <p:spTgt spid="13"/>
                                            </p:tgtEl>
                                            <p:attrNameLst>
                                              <p:attrName>r</p:attrName>
                                            </p:attrNameLst>
                                          </p:cBhvr>
                                        </p:animRot>
                                      </p:childTnLst>
                                    </p:cTn>
                                  </p:par>
                                  <p:par>
                                    <p:cTn id="25" presetID="2" presetClass="entr" presetSubtype="1"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0-#ppt_h/2"/>
                                              </p:val>
                                            </p:tav>
                                            <p:tav tm="100000">
                                              <p:val>
                                                <p:strVal val="#ppt_y"/>
                                              </p:val>
                                            </p:tav>
                                          </p:tavLst>
                                        </p:anim>
                                      </p:childTnLst>
                                    </p:cTn>
                                  </p:par>
                                  <p:par>
                                    <p:cTn id="29" presetID="32" presetClass="emph" presetSubtype="0" repeatCount="3000" fill="hold" nodeType="withEffect">
                                      <p:stCondLst>
                                        <p:cond delay="1000"/>
                                      </p:stCondLst>
                                      <p:childTnLst>
                                        <p:animRot by="120000">
                                          <p:cBhvr>
                                            <p:cTn id="30" dur="200" fill="hold">
                                              <p:stCondLst>
                                                <p:cond delay="0"/>
                                              </p:stCondLst>
                                            </p:cTn>
                                            <p:tgtEl>
                                              <p:spTgt spid="18"/>
                                            </p:tgtEl>
                                            <p:attrNameLst>
                                              <p:attrName>r</p:attrName>
                                            </p:attrNameLst>
                                          </p:cBhvr>
                                        </p:animRot>
                                        <p:animRot by="-240000">
                                          <p:cBhvr>
                                            <p:cTn id="31" dur="400" fill="hold">
                                              <p:stCondLst>
                                                <p:cond delay="400"/>
                                              </p:stCondLst>
                                            </p:cTn>
                                            <p:tgtEl>
                                              <p:spTgt spid="18"/>
                                            </p:tgtEl>
                                            <p:attrNameLst>
                                              <p:attrName>r</p:attrName>
                                            </p:attrNameLst>
                                          </p:cBhvr>
                                        </p:animRot>
                                        <p:animRot by="240000">
                                          <p:cBhvr>
                                            <p:cTn id="32" dur="400" fill="hold">
                                              <p:stCondLst>
                                                <p:cond delay="800"/>
                                              </p:stCondLst>
                                            </p:cTn>
                                            <p:tgtEl>
                                              <p:spTgt spid="18"/>
                                            </p:tgtEl>
                                            <p:attrNameLst>
                                              <p:attrName>r</p:attrName>
                                            </p:attrNameLst>
                                          </p:cBhvr>
                                        </p:animRot>
                                        <p:animRot by="-240000">
                                          <p:cBhvr>
                                            <p:cTn id="33" dur="400" fill="hold">
                                              <p:stCondLst>
                                                <p:cond delay="1200"/>
                                              </p:stCondLst>
                                            </p:cTn>
                                            <p:tgtEl>
                                              <p:spTgt spid="18"/>
                                            </p:tgtEl>
                                            <p:attrNameLst>
                                              <p:attrName>r</p:attrName>
                                            </p:attrNameLst>
                                          </p:cBhvr>
                                        </p:animRot>
                                        <p:animRot by="120000">
                                          <p:cBhvr>
                                            <p:cTn id="34" dur="400" fill="hold">
                                              <p:stCondLst>
                                                <p:cond delay="1600"/>
                                              </p:stCondLst>
                                            </p:cTn>
                                            <p:tgtEl>
                                              <p:spTgt spid="18"/>
                                            </p:tgtEl>
                                            <p:attrNameLst>
                                              <p:attrName>r</p:attrName>
                                            </p:attrNameLst>
                                          </p:cBhvr>
                                        </p:animRot>
                                      </p:childTnLst>
                                    </p:cTn>
                                  </p:par>
                                  <p:par>
                                    <p:cTn id="35" presetID="2" presetClass="entr" presetSubtype="1" fill="hold" nodeType="withEffect">
                                      <p:stCondLst>
                                        <p:cond delay="15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ppt_x"/>
                                              </p:val>
                                            </p:tav>
                                            <p:tav tm="100000">
                                              <p:val>
                                                <p:strVal val="#ppt_x"/>
                                              </p:val>
                                            </p:tav>
                                          </p:tavLst>
                                        </p:anim>
                                        <p:anim calcmode="lin" valueType="num">
                                          <p:cBhvr additive="base">
                                            <p:cTn id="38" dur="1000" fill="hold"/>
                                            <p:tgtEl>
                                              <p:spTgt spid="24"/>
                                            </p:tgtEl>
                                            <p:attrNameLst>
                                              <p:attrName>ppt_y</p:attrName>
                                            </p:attrNameLst>
                                          </p:cBhvr>
                                          <p:tavLst>
                                            <p:tav tm="0">
                                              <p:val>
                                                <p:strVal val="0-#ppt_h/2"/>
                                              </p:val>
                                            </p:tav>
                                            <p:tav tm="100000">
                                              <p:val>
                                                <p:strVal val="#ppt_y"/>
                                              </p:val>
                                            </p:tav>
                                          </p:tavLst>
                                        </p:anim>
                                      </p:childTnLst>
                                    </p:cTn>
                                  </p:par>
                                  <p:par>
                                    <p:cTn id="39" presetID="32" presetClass="emph" presetSubtype="0" repeatCount="3000" fill="hold" nodeType="withEffect">
                                      <p:stCondLst>
                                        <p:cond delay="1500"/>
                                      </p:stCondLst>
                                      <p:childTnLst>
                                        <p:animRot by="120000">
                                          <p:cBhvr>
                                            <p:cTn id="40" dur="200" fill="hold">
                                              <p:stCondLst>
                                                <p:cond delay="0"/>
                                              </p:stCondLst>
                                            </p:cTn>
                                            <p:tgtEl>
                                              <p:spTgt spid="24"/>
                                            </p:tgtEl>
                                            <p:attrNameLst>
                                              <p:attrName>r</p:attrName>
                                            </p:attrNameLst>
                                          </p:cBhvr>
                                        </p:animRot>
                                        <p:animRot by="-240000">
                                          <p:cBhvr>
                                            <p:cTn id="41" dur="400" fill="hold">
                                              <p:stCondLst>
                                                <p:cond delay="400"/>
                                              </p:stCondLst>
                                            </p:cTn>
                                            <p:tgtEl>
                                              <p:spTgt spid="24"/>
                                            </p:tgtEl>
                                            <p:attrNameLst>
                                              <p:attrName>r</p:attrName>
                                            </p:attrNameLst>
                                          </p:cBhvr>
                                        </p:animRot>
                                        <p:animRot by="240000">
                                          <p:cBhvr>
                                            <p:cTn id="42" dur="400" fill="hold">
                                              <p:stCondLst>
                                                <p:cond delay="800"/>
                                              </p:stCondLst>
                                            </p:cTn>
                                            <p:tgtEl>
                                              <p:spTgt spid="24"/>
                                            </p:tgtEl>
                                            <p:attrNameLst>
                                              <p:attrName>r</p:attrName>
                                            </p:attrNameLst>
                                          </p:cBhvr>
                                        </p:animRot>
                                        <p:animRot by="-240000">
                                          <p:cBhvr>
                                            <p:cTn id="43" dur="400" fill="hold">
                                              <p:stCondLst>
                                                <p:cond delay="1200"/>
                                              </p:stCondLst>
                                            </p:cTn>
                                            <p:tgtEl>
                                              <p:spTgt spid="24"/>
                                            </p:tgtEl>
                                            <p:attrNameLst>
                                              <p:attrName>r</p:attrName>
                                            </p:attrNameLst>
                                          </p:cBhvr>
                                        </p:animRot>
                                        <p:animRot by="120000">
                                          <p:cBhvr>
                                            <p:cTn id="44" dur="400" fill="hold">
                                              <p:stCondLst>
                                                <p:cond delay="16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4BA2FD-6AE1-41FE-8DAC-A29AA9431854}"/>
              </a:ext>
            </a:extLst>
          </p:cNvPr>
          <p:cNvSpPr/>
          <p:nvPr/>
        </p:nvSpPr>
        <p:spPr>
          <a:xfrm>
            <a:off x="-457216" y="12290"/>
            <a:ext cx="12737045" cy="687190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4841521-5228-461C-AF87-6BA2F478D15D}"/>
              </a:ext>
            </a:extLst>
          </p:cNvPr>
          <p:cNvGrpSpPr/>
          <p:nvPr/>
        </p:nvGrpSpPr>
        <p:grpSpPr>
          <a:xfrm>
            <a:off x="-11848733" y="-136517"/>
            <a:ext cx="13653917" cy="7131034"/>
            <a:chOff x="957833" y="-88037"/>
            <a:chExt cx="11416223" cy="7079192"/>
          </a:xfrm>
        </p:grpSpPr>
        <p:grpSp>
          <p:nvGrpSpPr>
            <p:cNvPr id="24" name="Group 23">
              <a:extLst>
                <a:ext uri="{FF2B5EF4-FFF2-40B4-BE49-F238E27FC236}">
                  <a16:creationId xmlns:a16="http://schemas.microsoft.com/office/drawing/2014/main" id="{9D0ADADA-2DD7-4F05-BBAD-946E0646F3B4}"/>
                </a:ext>
              </a:extLst>
            </p:cNvPr>
            <p:cNvGrpSpPr/>
            <p:nvPr/>
          </p:nvGrpSpPr>
          <p:grpSpPr>
            <a:xfrm>
              <a:off x="957833" y="-88037"/>
              <a:ext cx="11416223" cy="6934198"/>
              <a:chOff x="255475" y="-76201"/>
              <a:chExt cx="11416223" cy="6934198"/>
            </a:xfrm>
            <a:effectLst>
              <a:outerShdw blurRad="254000" dist="88900" algn="ctr" rotWithShape="0">
                <a:srgbClr val="000000">
                  <a:alpha val="51000"/>
                </a:srgbClr>
              </a:outerShdw>
            </a:effectLst>
          </p:grpSpPr>
          <p:sp>
            <p:nvSpPr>
              <p:cNvPr id="3" name="Rectangle 2">
                <a:extLst>
                  <a:ext uri="{FF2B5EF4-FFF2-40B4-BE49-F238E27FC236}">
                    <a16:creationId xmlns:a16="http://schemas.microsoft.com/office/drawing/2014/main" id="{5BDCB29D-80E3-4C91-97CE-B5EC56497EA8}"/>
                  </a:ext>
                </a:extLst>
              </p:cNvPr>
              <p:cNvSpPr/>
              <p:nvPr/>
            </p:nvSpPr>
            <p:spPr>
              <a:xfrm>
                <a:off x="255475" y="-76201"/>
                <a:ext cx="10649614" cy="69341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F3AE4229-6389-4D83-A531-C56D556CE268}"/>
                  </a:ext>
                </a:extLst>
              </p:cNvPr>
              <p:cNvGrpSpPr/>
              <p:nvPr/>
            </p:nvGrpSpPr>
            <p:grpSpPr>
              <a:xfrm>
                <a:off x="10891576" y="3009900"/>
                <a:ext cx="780122" cy="851927"/>
                <a:chOff x="10882852" y="3086101"/>
                <a:chExt cx="780122" cy="851927"/>
              </a:xfrm>
            </p:grpSpPr>
            <p:sp>
              <p:nvSpPr>
                <p:cNvPr id="5" name="Rectangle: Top Corners Rounded 4">
                  <a:extLst>
                    <a:ext uri="{FF2B5EF4-FFF2-40B4-BE49-F238E27FC236}">
                      <a16:creationId xmlns:a16="http://schemas.microsoft.com/office/drawing/2014/main" id="{D614DC44-EBFB-4173-8060-E549CD81994F}"/>
                    </a:ext>
                  </a:extLst>
                </p:cNvPr>
                <p:cNvSpPr/>
                <p:nvPr/>
              </p:nvSpPr>
              <p:spPr>
                <a:xfrm rot="5400000">
                  <a:off x="10768553" y="3200400"/>
                  <a:ext cx="838200" cy="609601"/>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5CFDAFA-6D84-4203-A055-1DAAB9F02CD2}"/>
                    </a:ext>
                  </a:extLst>
                </p:cNvPr>
                <p:cNvSpPr txBox="1"/>
                <p:nvPr/>
              </p:nvSpPr>
              <p:spPr>
                <a:xfrm>
                  <a:off x="11053372" y="3168587"/>
                  <a:ext cx="609602" cy="769441"/>
                </a:xfrm>
                <a:prstGeom prst="rect">
                  <a:avLst/>
                </a:prstGeom>
                <a:noFill/>
              </p:spPr>
              <p:txBody>
                <a:bodyPr wrap="square" rtlCol="0">
                  <a:spAutoFit/>
                </a:bodyPr>
                <a:lstStyle/>
                <a:p>
                  <a:r>
                    <a:rPr lang="en-US" sz="4400" dirty="0">
                      <a:solidFill>
                        <a:schemeClr val="accent6">
                          <a:lumMod val="75000"/>
                        </a:schemeClr>
                      </a:solidFill>
                      <a:latin typeface="Daggersquare" pitchFamily="50" charset="0"/>
                    </a:rPr>
                    <a:t>A</a:t>
                  </a:r>
                </a:p>
              </p:txBody>
            </p:sp>
          </p:grpSp>
        </p:grpSp>
        <p:pic>
          <p:nvPicPr>
            <p:cNvPr id="27" name="Picture 26">
              <a:extLst>
                <a:ext uri="{FF2B5EF4-FFF2-40B4-BE49-F238E27FC236}">
                  <a16:creationId xmlns:a16="http://schemas.microsoft.com/office/drawing/2014/main" id="{A8513EB2-7B1C-44C9-995A-4FA4288A2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898" y="247298"/>
              <a:ext cx="2833252" cy="2833252"/>
            </a:xfrm>
            <a:prstGeom prst="rect">
              <a:avLst/>
            </a:prstGeom>
          </p:spPr>
        </p:pic>
        <p:grpSp>
          <p:nvGrpSpPr>
            <p:cNvPr id="28" name="Group 27">
              <a:extLst>
                <a:ext uri="{FF2B5EF4-FFF2-40B4-BE49-F238E27FC236}">
                  <a16:creationId xmlns:a16="http://schemas.microsoft.com/office/drawing/2014/main" id="{C4239CC6-1266-4813-AC15-69C02468B8C8}"/>
                </a:ext>
              </a:extLst>
            </p:cNvPr>
            <p:cNvGrpSpPr/>
            <p:nvPr/>
          </p:nvGrpSpPr>
          <p:grpSpPr>
            <a:xfrm>
              <a:off x="4402594" y="3409480"/>
              <a:ext cx="5805695" cy="3581675"/>
              <a:chOff x="1246325" y="3636593"/>
              <a:chExt cx="5495639" cy="3435546"/>
            </a:xfrm>
          </p:grpSpPr>
          <p:sp>
            <p:nvSpPr>
              <p:cNvPr id="29" name="TextBox 28">
                <a:extLst>
                  <a:ext uri="{FF2B5EF4-FFF2-40B4-BE49-F238E27FC236}">
                    <a16:creationId xmlns:a16="http://schemas.microsoft.com/office/drawing/2014/main" id="{D802EECC-D2DB-4A29-AC4B-E57AA0F4251A}"/>
                  </a:ext>
                </a:extLst>
              </p:cNvPr>
              <p:cNvSpPr txBox="1"/>
              <p:nvPr/>
            </p:nvSpPr>
            <p:spPr>
              <a:xfrm>
                <a:off x="1246325" y="4149465"/>
                <a:ext cx="5495639" cy="2922674"/>
              </a:xfrm>
              <a:prstGeom prst="rect">
                <a:avLst/>
              </a:prstGeom>
              <a:noFill/>
            </p:spPr>
            <p:txBody>
              <a:bodyPr wrap="square" rtlCol="0">
                <a:spAutoFit/>
              </a:bodyPr>
              <a:lstStyle/>
              <a:p>
                <a:pPr algn="ctr"/>
                <a:r>
                  <a:rPr lang="en-US" sz="32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মোঃওবায়দুর</a:t>
                </a:r>
                <a:r>
                  <a:rPr lang="en-US" sz="3200" b="0" cap="none" spc="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রহমান সুমন </a:t>
                </a:r>
              </a:p>
              <a:p>
                <a:pPr algn="ctr"/>
                <a:r>
                  <a:rPr lang="en-US" sz="3200" b="0" cap="none" spc="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প্রভাষক</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p>
              <a:p>
                <a:pPr algn="ct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সান্তাহার</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টেকনিক্যাল</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কলেজ</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ICT4E-জেলা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অ্যাম্বাসেডর</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বগুড়া</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p>
              <a:p>
                <a:pPr algn="ct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০১৭১৮-২২০২৪২ </a:t>
                </a:r>
                <a:r>
                  <a:rPr lang="en-US" sz="3200" dirty="0">
                    <a:solidFill>
                      <a:srgbClr val="FF0000"/>
                    </a:solidFill>
                  </a:rPr>
                  <a:t> </a:t>
                </a:r>
              </a:p>
              <a:p>
                <a:pPr algn="ctr"/>
                <a:endParaRPr lang="en-US" sz="3200" dirty="0"/>
              </a:p>
            </p:txBody>
          </p:sp>
          <p:sp>
            <p:nvSpPr>
              <p:cNvPr id="30" name="Rectangle 29">
                <a:extLst>
                  <a:ext uri="{FF2B5EF4-FFF2-40B4-BE49-F238E27FC236}">
                    <a16:creationId xmlns:a16="http://schemas.microsoft.com/office/drawing/2014/main" id="{C46C3E7F-617C-4E3B-BE11-21663422DE87}"/>
                  </a:ext>
                </a:extLst>
              </p:cNvPr>
              <p:cNvSpPr/>
              <p:nvPr/>
            </p:nvSpPr>
            <p:spPr>
              <a:xfrm>
                <a:off x="2303959" y="3636593"/>
                <a:ext cx="2928874" cy="738049"/>
              </a:xfrm>
              <a:prstGeom prst="rect">
                <a:avLst/>
              </a:prstGeom>
              <a:noFill/>
            </p:spPr>
            <p:txBody>
              <a:bodyPr wrap="none" lIns="91440" tIns="45720" rIns="91440" bIns="45720">
                <a:spAutoFit/>
              </a:bodyPr>
              <a:lstStyle/>
              <a:p>
                <a:pPr algn="ctr"/>
                <a:r>
                  <a:rPr lang="en-US" sz="4400" b="0" cap="none" spc="0" dirty="0" err="1">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শিক্ষক</a:t>
                </a:r>
                <a:r>
                  <a:rPr lang="en-US" sz="4400" b="0" cap="none" spc="0" dirty="0">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400" b="0" cap="none" spc="0" dirty="0" err="1">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পরিচিতি</a:t>
                </a:r>
                <a:r>
                  <a:rPr lang="en-US" sz="4400" b="0" cap="none" spc="0" dirty="0">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p>
            </p:txBody>
          </p:sp>
        </p:grpSp>
      </p:grpSp>
      <p:grpSp>
        <p:nvGrpSpPr>
          <p:cNvPr id="12" name="Group 11">
            <a:extLst>
              <a:ext uri="{FF2B5EF4-FFF2-40B4-BE49-F238E27FC236}">
                <a16:creationId xmlns:a16="http://schemas.microsoft.com/office/drawing/2014/main" id="{80115630-2088-439B-A867-60F172904A10}"/>
              </a:ext>
            </a:extLst>
          </p:cNvPr>
          <p:cNvGrpSpPr/>
          <p:nvPr/>
        </p:nvGrpSpPr>
        <p:grpSpPr>
          <a:xfrm>
            <a:off x="-11752481" y="-129853"/>
            <a:ext cx="13032027" cy="6979447"/>
            <a:chOff x="-4223670" y="802933"/>
            <a:chExt cx="11251992" cy="6858000"/>
          </a:xfrm>
        </p:grpSpPr>
        <p:grpSp>
          <p:nvGrpSpPr>
            <p:cNvPr id="16" name="Group 15">
              <a:extLst>
                <a:ext uri="{FF2B5EF4-FFF2-40B4-BE49-F238E27FC236}">
                  <a16:creationId xmlns:a16="http://schemas.microsoft.com/office/drawing/2014/main" id="{99990B1D-81CA-45E8-B28C-4F21688BC455}"/>
                </a:ext>
              </a:extLst>
            </p:cNvPr>
            <p:cNvGrpSpPr/>
            <p:nvPr/>
          </p:nvGrpSpPr>
          <p:grpSpPr>
            <a:xfrm>
              <a:off x="-4223670" y="802933"/>
              <a:ext cx="11251992" cy="6858000"/>
              <a:chOff x="-538789" y="79681"/>
              <a:chExt cx="11251992" cy="6858000"/>
            </a:xfrm>
            <a:effectLst>
              <a:outerShdw blurRad="254000" dist="88900" algn="ctr" rotWithShape="0">
                <a:srgbClr val="000000">
                  <a:alpha val="51000"/>
                </a:srgbClr>
              </a:outerShdw>
            </a:effectLst>
          </p:grpSpPr>
          <p:grpSp>
            <p:nvGrpSpPr>
              <p:cNvPr id="21" name="Group 20">
                <a:extLst>
                  <a:ext uri="{FF2B5EF4-FFF2-40B4-BE49-F238E27FC236}">
                    <a16:creationId xmlns:a16="http://schemas.microsoft.com/office/drawing/2014/main" id="{C750FEF0-C9FB-41FF-B055-A944A7BC916F}"/>
                  </a:ext>
                </a:extLst>
              </p:cNvPr>
              <p:cNvGrpSpPr/>
              <p:nvPr/>
            </p:nvGrpSpPr>
            <p:grpSpPr>
              <a:xfrm>
                <a:off x="-538789" y="79681"/>
                <a:ext cx="11219203" cy="6858000"/>
                <a:chOff x="-1041808" y="89206"/>
                <a:chExt cx="11219203" cy="6858000"/>
              </a:xfrm>
            </p:grpSpPr>
            <p:sp>
              <p:nvSpPr>
                <p:cNvPr id="9" name="Rectangle 8">
                  <a:extLst>
                    <a:ext uri="{FF2B5EF4-FFF2-40B4-BE49-F238E27FC236}">
                      <a16:creationId xmlns:a16="http://schemas.microsoft.com/office/drawing/2014/main" id="{F91CA0F0-99A2-4EF9-8DC8-30F0AD165F41}"/>
                    </a:ext>
                  </a:extLst>
                </p:cNvPr>
                <p:cNvSpPr/>
                <p:nvPr/>
              </p:nvSpPr>
              <p:spPr>
                <a:xfrm>
                  <a:off x="-1041808" y="89206"/>
                  <a:ext cx="10697029"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Rounded 10">
                  <a:extLst>
                    <a:ext uri="{FF2B5EF4-FFF2-40B4-BE49-F238E27FC236}">
                      <a16:creationId xmlns:a16="http://schemas.microsoft.com/office/drawing/2014/main" id="{59AC37F7-9E2C-431B-BC29-CCBE6D928159}"/>
                    </a:ext>
                  </a:extLst>
                </p:cNvPr>
                <p:cNvSpPr/>
                <p:nvPr/>
              </p:nvSpPr>
              <p:spPr>
                <a:xfrm rot="5400000">
                  <a:off x="9453495" y="2816160"/>
                  <a:ext cx="838200" cy="609601"/>
                </a:xfrm>
                <a:prstGeom prst="round2Same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DB7CBBE-9AE0-4227-AD8F-084E992A066D}"/>
                  </a:ext>
                </a:extLst>
              </p:cNvPr>
              <p:cNvSpPr txBox="1"/>
              <p:nvPr/>
            </p:nvSpPr>
            <p:spPr>
              <a:xfrm>
                <a:off x="10133734" y="2808920"/>
                <a:ext cx="579469" cy="769441"/>
              </a:xfrm>
              <a:prstGeom prst="rect">
                <a:avLst/>
              </a:prstGeom>
              <a:noFill/>
            </p:spPr>
            <p:txBody>
              <a:bodyPr wrap="square" rtlCol="0">
                <a:spAutoFit/>
              </a:bodyPr>
              <a:lstStyle/>
              <a:p>
                <a:r>
                  <a:rPr lang="en-US" sz="4400" dirty="0">
                    <a:solidFill>
                      <a:srgbClr val="002060"/>
                    </a:solidFill>
                    <a:latin typeface="Daggersquare" pitchFamily="50" charset="0"/>
                  </a:rPr>
                  <a:t>B</a:t>
                </a:r>
              </a:p>
            </p:txBody>
          </p:sp>
        </p:grpSp>
        <p:pic>
          <p:nvPicPr>
            <p:cNvPr id="32" name="Picture 2" descr="সার্টিফিকেট ইন কম্পিউটার অফিস অ্যাপ্লিকেশন: মোঃ কামরুল হাসান - Certificate  in Computer offece application: Md. Kamrul Hasan | Rokomari.com">
              <a:extLst>
                <a:ext uri="{FF2B5EF4-FFF2-40B4-BE49-F238E27FC236}">
                  <a16:creationId xmlns:a16="http://schemas.microsoft.com/office/drawing/2014/main" id="{F28EBFA3-4695-4E4F-AABC-043E77558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118" y="1969612"/>
              <a:ext cx="2953545" cy="421935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BD6A79B9-3F77-4583-BE7D-0223C32591FA}"/>
                </a:ext>
              </a:extLst>
            </p:cNvPr>
            <p:cNvSpPr/>
            <p:nvPr/>
          </p:nvSpPr>
          <p:spPr>
            <a:xfrm>
              <a:off x="-2169365" y="3048235"/>
              <a:ext cx="5226215" cy="2062103"/>
            </a:xfrm>
            <a:prstGeom prst="rect">
              <a:avLst/>
            </a:prstGeom>
            <a:noFill/>
          </p:spPr>
          <p:txBody>
            <a:bodyPr wrap="square" lIns="91440" tIns="45720" rIns="91440" bIns="45720">
              <a:spAutoFit/>
            </a:bodyPr>
            <a:lstStyle/>
            <a:p>
              <a:pPr algn="ct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একাদশ</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শ্রেণি</a:t>
              </a:r>
              <a:endPar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pPr algn="ct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এইচএসসি</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বিএম</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p>
            <a:p>
              <a:pPr algn="ct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অফিস</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আপ্লিকেশন-১</a:t>
              </a:r>
            </a:p>
            <a:p>
              <a:pPr algn="ct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অধ্যায়</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-২ (</a:t>
              </a: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আউটপুট</a:t>
              </a:r>
              <a:r>
                <a:rPr lang="en-US" sz="32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ডিভাইস</a:t>
              </a:r>
              <a:r>
                <a:rPr lang="en-US" sz="3200" b="0" cap="none" spc="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34" name="Rectangle 33">
              <a:extLst>
                <a:ext uri="{FF2B5EF4-FFF2-40B4-BE49-F238E27FC236}">
                  <a16:creationId xmlns:a16="http://schemas.microsoft.com/office/drawing/2014/main" id="{9F5FEB5B-8A11-4B4B-8C55-12E45FEB4403}"/>
                </a:ext>
              </a:extLst>
            </p:cNvPr>
            <p:cNvSpPr/>
            <p:nvPr/>
          </p:nvSpPr>
          <p:spPr>
            <a:xfrm>
              <a:off x="-1025165" y="2216772"/>
              <a:ext cx="3093562" cy="923330"/>
            </a:xfrm>
            <a:prstGeom prst="rect">
              <a:avLst/>
            </a:prstGeom>
            <a:noFill/>
          </p:spPr>
          <p:txBody>
            <a:bodyPr wrap="square" lIns="91440" tIns="45720" rIns="91440" bIns="45720">
              <a:spAutoFit/>
            </a:bodyPr>
            <a:lstStyle/>
            <a:p>
              <a:pPr algn="ctr"/>
              <a:r>
                <a:rPr lang="en-US" sz="5400" dirty="0" err="1">
                  <a:ln w="0"/>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পাঠ</a:t>
              </a:r>
              <a:r>
                <a:rPr lang="en-US" sz="5400" b="0" cap="none" spc="0" dirty="0">
                  <a:ln w="0"/>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5400" b="0" cap="none" spc="0" dirty="0" err="1">
                  <a:ln w="0"/>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পরিচিতি</a:t>
              </a:r>
              <a:r>
                <a:rPr lang="en-US" sz="5400" b="0" cap="none" spc="0" dirty="0">
                  <a:ln w="0"/>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p>
          </p:txBody>
        </p:sp>
      </p:grpSp>
    </p:spTree>
    <p:extLst>
      <p:ext uri="{BB962C8B-B14F-4D97-AF65-F5344CB8AC3E}">
        <p14:creationId xmlns:p14="http://schemas.microsoft.com/office/powerpoint/2010/main" val="63000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70065 0.0537 L 0.8681 -0.00532 " pathEditMode="relative" rAng="0" ptsTypes="AA">
                                      <p:cBhvr>
                                        <p:cTn id="6" dur="2000" fill="hold"/>
                                        <p:tgtEl>
                                          <p:spTgt spid="31"/>
                                        </p:tgtEl>
                                        <p:attrNameLst>
                                          <p:attrName>ppt_x</p:attrName>
                                          <p:attrName>ppt_y</p:attrName>
                                        </p:attrNameLst>
                                      </p:cBhvr>
                                      <p:rCtr x="78438" y="-2963"/>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8424 0.04051 L 0.84323 0.01088 " pathEditMode="relative" rAng="0" ptsTypes="AA">
                                      <p:cBhvr>
                                        <p:cTn id="10" dur="2000" fill="hold"/>
                                        <p:tgtEl>
                                          <p:spTgt spid="12"/>
                                        </p:tgtEl>
                                        <p:attrNameLst>
                                          <p:attrName>ppt_x</p:attrName>
                                          <p:attrName>ppt_y</p:attrName>
                                        </p:attrNameLst>
                                      </p:cBhvr>
                                      <p:rCtr x="71380" y="-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D351799A-8A65-473F-8A62-D174A810D408}"/>
              </a:ext>
            </a:extLst>
          </p:cNvPr>
          <p:cNvSpPr txBox="1"/>
          <p:nvPr/>
        </p:nvSpPr>
        <p:spPr>
          <a:xfrm>
            <a:off x="3832620" y="568695"/>
            <a:ext cx="4768947" cy="646330"/>
          </a:xfrm>
          <a:prstGeom prst="rect">
            <a:avLst/>
          </a:prstGeom>
          <a:solidFill>
            <a:schemeClr val="bg1">
              <a:lumMod val="95000"/>
            </a:schemeClr>
          </a:solidFill>
          <a:effectLst>
            <a:outerShdw blurRad="685800" dist="50800" dir="5400000" algn="ctr" rotWithShape="0">
              <a:srgbClr val="000000">
                <a:alpha val="63000"/>
              </a:srgbClr>
            </a:outerShdw>
          </a:effectLst>
          <a:scene3d>
            <a:camera prst="perspectiveLeft"/>
            <a:lightRig rig="threePt" dir="t"/>
          </a:scene3d>
          <a:sp3d>
            <a:bevelT/>
          </a:sp3d>
        </p:spPr>
        <p:txBody>
          <a:bodyPr wrap="square" rtlCol="0">
            <a:spAutoFit/>
          </a:bodyPr>
          <a:lstStyle/>
          <a:p>
            <a:pPr algn="ctr"/>
            <a:r>
              <a:rPr lang="en-US" sz="3600" dirty="0">
                <a:solidFill>
                  <a:srgbClr val="7030A0"/>
                </a:solidFill>
                <a:latin typeface="Nikosh" panose="02000000000000000000" pitchFamily="2" charset="0"/>
                <a:cs typeface="Nikosh" panose="02000000000000000000" pitchFamily="2" charset="0"/>
              </a:rPr>
              <a:t> </a:t>
            </a:r>
            <a:r>
              <a:rPr lang="en-US" sz="3600" dirty="0" err="1">
                <a:solidFill>
                  <a:srgbClr val="7030A0"/>
                </a:solidFill>
                <a:latin typeface="Nikosh" panose="02000000000000000000" pitchFamily="2" charset="0"/>
                <a:cs typeface="Nikosh" panose="02000000000000000000" pitchFamily="2" charset="0"/>
              </a:rPr>
              <a:t>চলো</a:t>
            </a:r>
            <a:r>
              <a:rPr lang="en-US" sz="3600" dirty="0">
                <a:solidFill>
                  <a:srgbClr val="7030A0"/>
                </a:solidFill>
                <a:latin typeface="Nikosh" panose="02000000000000000000" pitchFamily="2" charset="0"/>
                <a:cs typeface="Nikosh" panose="02000000000000000000" pitchFamily="2" charset="0"/>
              </a:rPr>
              <a:t> </a:t>
            </a:r>
            <a:r>
              <a:rPr lang="en-US" sz="3600" dirty="0" err="1">
                <a:solidFill>
                  <a:srgbClr val="7030A0"/>
                </a:solidFill>
                <a:latin typeface="Nikosh" panose="02000000000000000000" pitchFamily="2" charset="0"/>
                <a:cs typeface="Nikosh" panose="02000000000000000000" pitchFamily="2" charset="0"/>
              </a:rPr>
              <a:t>কিছু</a:t>
            </a:r>
            <a:r>
              <a:rPr lang="en-US" sz="3600" dirty="0">
                <a:solidFill>
                  <a:srgbClr val="7030A0"/>
                </a:solidFill>
                <a:latin typeface="Nikosh" panose="02000000000000000000" pitchFamily="2" charset="0"/>
                <a:cs typeface="Nikosh" panose="02000000000000000000" pitchFamily="2" charset="0"/>
              </a:rPr>
              <a:t> </a:t>
            </a:r>
            <a:r>
              <a:rPr lang="en-US" sz="3600" dirty="0" err="1">
                <a:solidFill>
                  <a:srgbClr val="7030A0"/>
                </a:solidFill>
                <a:latin typeface="Nikosh" panose="02000000000000000000" pitchFamily="2" charset="0"/>
                <a:cs typeface="Nikosh" panose="02000000000000000000" pitchFamily="2" charset="0"/>
              </a:rPr>
              <a:t>ছবি</a:t>
            </a:r>
            <a:r>
              <a:rPr lang="en-US" sz="3600" dirty="0">
                <a:solidFill>
                  <a:srgbClr val="7030A0"/>
                </a:solidFill>
                <a:latin typeface="Nikosh" panose="02000000000000000000" pitchFamily="2" charset="0"/>
                <a:cs typeface="Nikosh" panose="02000000000000000000" pitchFamily="2" charset="0"/>
              </a:rPr>
              <a:t> </a:t>
            </a:r>
            <a:r>
              <a:rPr lang="en-US" sz="3600" dirty="0" err="1">
                <a:solidFill>
                  <a:srgbClr val="7030A0"/>
                </a:solidFill>
                <a:latin typeface="Nikosh" panose="02000000000000000000" pitchFamily="2" charset="0"/>
                <a:cs typeface="Nikosh" panose="02000000000000000000" pitchFamily="2" charset="0"/>
              </a:rPr>
              <a:t>দেখি</a:t>
            </a:r>
            <a:r>
              <a:rPr lang="en-US" sz="3600" dirty="0">
                <a:solidFill>
                  <a:srgbClr val="7030A0"/>
                </a:solidFill>
                <a:latin typeface="Nikosh" panose="02000000000000000000" pitchFamily="2" charset="0"/>
                <a:cs typeface="Nikosh" panose="02000000000000000000" pitchFamily="2" charset="0"/>
              </a:rPr>
              <a:t>। </a:t>
            </a:r>
          </a:p>
        </p:txBody>
      </p:sp>
      <p:pic>
        <p:nvPicPr>
          <p:cNvPr id="5" name="Picture 2" descr="C:\Users\Sumon\Desktop\Pic of ourput device\images (9).jpg">
            <a:extLst>
              <a:ext uri="{FF2B5EF4-FFF2-40B4-BE49-F238E27FC236}">
                <a16:creationId xmlns:a16="http://schemas.microsoft.com/office/drawing/2014/main" id="{03195E78-4BDC-479D-B9C8-4CACC534F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820" y="1636773"/>
            <a:ext cx="2209800" cy="23608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mon\Desktop\Pic of ourput device\images (8).jpg">
            <a:extLst>
              <a:ext uri="{FF2B5EF4-FFF2-40B4-BE49-F238E27FC236}">
                <a16:creationId xmlns:a16="http://schemas.microsoft.com/office/drawing/2014/main" id="{42B25023-8EF9-4A0C-B9CA-71D9335E2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418" y="1874207"/>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umon\Desktop\Pic of ourput device\images (3).jpg">
            <a:extLst>
              <a:ext uri="{FF2B5EF4-FFF2-40B4-BE49-F238E27FC236}">
                <a16:creationId xmlns:a16="http://schemas.microsoft.com/office/drawing/2014/main" id="{9AF7E693-CAF5-4EFB-B12F-E7C00A8BA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772" y="1783720"/>
            <a:ext cx="2219325" cy="20669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027208-DCDC-40C4-AFB7-A5B3E4EF9BD8}"/>
              </a:ext>
            </a:extLst>
          </p:cNvPr>
          <p:cNvSpPr txBox="1"/>
          <p:nvPr/>
        </p:nvSpPr>
        <p:spPr>
          <a:xfrm>
            <a:off x="3967088" y="5244354"/>
            <a:ext cx="5297935" cy="646331"/>
          </a:xfrm>
          <a:prstGeom prst="rect">
            <a:avLst/>
          </a:prstGeom>
          <a:solidFill>
            <a:schemeClr val="bg1">
              <a:lumMod val="95000"/>
            </a:schemeClr>
          </a:solidFill>
          <a:effectLst>
            <a:outerShdw blurRad="685800" dist="50800" dir="5400000" algn="ctr" rotWithShape="0">
              <a:srgbClr val="000000">
                <a:alpha val="63000"/>
              </a:srgbClr>
            </a:outerShdw>
          </a:effectLst>
          <a:scene3d>
            <a:camera prst="perspectiveLeft"/>
            <a:lightRig rig="threePt" dir="t"/>
          </a:scene3d>
          <a:sp3d>
            <a:bevelT/>
          </a:sp3d>
        </p:spPr>
        <p:txBody>
          <a:bodyPr wrap="square" rtlCol="0">
            <a:spAutoFit/>
          </a:bodyPr>
          <a:lstStyle/>
          <a:p>
            <a:pPr algn="ct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তোমরা</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কি</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এগুলোর</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নাম</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জানো</a:t>
            </a:r>
            <a:r>
              <a:rPr lang="en-US" sz="3600" dirty="0">
                <a:latin typeface="Nikosh" panose="02000000000000000000" pitchFamily="2" charset="0"/>
                <a:cs typeface="Nikosh" panose="02000000000000000000" pitchFamily="2" charset="0"/>
              </a:rPr>
              <a:t>? </a:t>
            </a:r>
          </a:p>
        </p:txBody>
      </p:sp>
      <p:sp>
        <p:nvSpPr>
          <p:cNvPr id="9" name="TextBox 8">
            <a:extLst>
              <a:ext uri="{FF2B5EF4-FFF2-40B4-BE49-F238E27FC236}">
                <a16:creationId xmlns:a16="http://schemas.microsoft.com/office/drawing/2014/main" id="{1D584FCE-0D47-42BE-AE03-A36FE2749E22}"/>
              </a:ext>
            </a:extLst>
          </p:cNvPr>
          <p:cNvSpPr txBox="1"/>
          <p:nvPr/>
        </p:nvSpPr>
        <p:spPr>
          <a:xfrm>
            <a:off x="3967088" y="5244353"/>
            <a:ext cx="5297935" cy="646331"/>
          </a:xfrm>
          <a:prstGeom prst="rect">
            <a:avLst/>
          </a:prstGeom>
          <a:solidFill>
            <a:schemeClr val="bg1">
              <a:lumMod val="95000"/>
            </a:schemeClr>
          </a:solidFill>
          <a:effectLst>
            <a:outerShdw blurRad="685800" dist="50800" dir="5400000" algn="ctr" rotWithShape="0">
              <a:srgbClr val="000000">
                <a:alpha val="63000"/>
              </a:srgbClr>
            </a:outerShdw>
          </a:effectLst>
          <a:scene3d>
            <a:camera prst="perspectiveLeft"/>
            <a:lightRig rig="threePt" dir="t"/>
          </a:scene3d>
          <a:sp3d>
            <a:bevelT/>
          </a:sp3d>
        </p:spPr>
        <p:txBody>
          <a:bodyPr wrap="square" rtlCol="0">
            <a:spAutoFit/>
          </a:bodyPr>
          <a:lstStyle/>
          <a:p>
            <a:pPr algn="ctr"/>
            <a:r>
              <a:rPr lang="en-US" sz="3600" dirty="0" err="1">
                <a:solidFill>
                  <a:srgbClr val="00B050"/>
                </a:solidFill>
                <a:latin typeface="Nikosh" panose="02000000000000000000" pitchFamily="2" charset="0"/>
                <a:cs typeface="Nikosh" panose="02000000000000000000" pitchFamily="2" charset="0"/>
              </a:rPr>
              <a:t>হ্যাঁ</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এগুলোর</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নাম</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মনিটর</a:t>
            </a:r>
            <a:r>
              <a:rPr lang="en-US" sz="3600" dirty="0">
                <a:solidFill>
                  <a:srgbClr val="00B050"/>
                </a:solidFill>
                <a:latin typeface="Nikosh" panose="02000000000000000000" pitchFamily="2" charset="0"/>
                <a:cs typeface="Nikosh" panose="02000000000000000000" pitchFamily="2" charset="0"/>
              </a:rPr>
              <a:t>। </a:t>
            </a:r>
          </a:p>
        </p:txBody>
      </p:sp>
    </p:spTree>
    <p:extLst>
      <p:ext uri="{BB962C8B-B14F-4D97-AF65-F5344CB8AC3E}">
        <p14:creationId xmlns:p14="http://schemas.microsoft.com/office/powerpoint/2010/main" val="4208362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43B170F3-DD78-4EF9-9A01-E34CB5D3EE41}"/>
              </a:ext>
            </a:extLst>
          </p:cNvPr>
          <p:cNvSpPr txBox="1"/>
          <p:nvPr/>
        </p:nvSpPr>
        <p:spPr>
          <a:xfrm>
            <a:off x="3711526" y="474566"/>
            <a:ext cx="4768947" cy="646330"/>
          </a:xfrm>
          <a:prstGeom prst="rect">
            <a:avLst/>
          </a:prstGeom>
          <a:solidFill>
            <a:schemeClr val="bg1">
              <a:lumMod val="95000"/>
            </a:schemeClr>
          </a:solidFill>
          <a:effectLst>
            <a:outerShdw blurRad="685800" dist="50800" dir="5400000" algn="ctr" rotWithShape="0">
              <a:srgbClr val="000000">
                <a:alpha val="63000"/>
              </a:srgbClr>
            </a:outerShdw>
          </a:effectLst>
          <a:scene3d>
            <a:camera prst="perspectiveLeft"/>
            <a:lightRig rig="threePt" dir="t"/>
          </a:scene3d>
          <a:sp3d>
            <a:bevelT/>
          </a:sp3d>
        </p:spPr>
        <p:txBody>
          <a:bodyPr wrap="square" rtlCol="0">
            <a:spAutoFit/>
          </a:bodyPr>
          <a:lstStyle/>
          <a:p>
            <a:pPr algn="ctr"/>
            <a:r>
              <a:rPr lang="en-US" sz="3600" dirty="0">
                <a:solidFill>
                  <a:schemeClr val="accent2">
                    <a:lumMod val="75000"/>
                  </a:schemeClr>
                </a:solidFill>
                <a:latin typeface="Nikosh" panose="02000000000000000000" pitchFamily="2" charset="0"/>
                <a:cs typeface="Nikosh" panose="02000000000000000000" pitchFamily="2" charset="0"/>
              </a:rPr>
              <a:t> </a:t>
            </a:r>
            <a:r>
              <a:rPr lang="en-US" sz="3600" dirty="0" err="1">
                <a:solidFill>
                  <a:schemeClr val="accent2">
                    <a:lumMod val="75000"/>
                  </a:schemeClr>
                </a:solidFill>
                <a:latin typeface="Nikosh" panose="02000000000000000000" pitchFamily="2" charset="0"/>
                <a:cs typeface="Nikosh" panose="02000000000000000000" pitchFamily="2" charset="0"/>
              </a:rPr>
              <a:t>চলো</a:t>
            </a:r>
            <a:r>
              <a:rPr lang="en-US" sz="3600" dirty="0">
                <a:solidFill>
                  <a:schemeClr val="accent2">
                    <a:lumMod val="75000"/>
                  </a:schemeClr>
                </a:solidFill>
                <a:latin typeface="Nikosh" panose="02000000000000000000" pitchFamily="2" charset="0"/>
                <a:cs typeface="Nikosh" panose="02000000000000000000" pitchFamily="2" charset="0"/>
              </a:rPr>
              <a:t> </a:t>
            </a:r>
            <a:r>
              <a:rPr lang="en-US" sz="3600" dirty="0" err="1">
                <a:solidFill>
                  <a:schemeClr val="accent2">
                    <a:lumMod val="75000"/>
                  </a:schemeClr>
                </a:solidFill>
                <a:latin typeface="Nikosh" panose="02000000000000000000" pitchFamily="2" charset="0"/>
                <a:cs typeface="Nikosh" panose="02000000000000000000" pitchFamily="2" charset="0"/>
              </a:rPr>
              <a:t>আরও</a:t>
            </a:r>
            <a:r>
              <a:rPr lang="en-US" sz="3600" dirty="0">
                <a:solidFill>
                  <a:schemeClr val="accent2">
                    <a:lumMod val="75000"/>
                  </a:schemeClr>
                </a:solidFill>
                <a:latin typeface="Nikosh" panose="02000000000000000000" pitchFamily="2" charset="0"/>
                <a:cs typeface="Nikosh" panose="02000000000000000000" pitchFamily="2" charset="0"/>
              </a:rPr>
              <a:t> </a:t>
            </a:r>
            <a:r>
              <a:rPr lang="en-US" sz="3600" dirty="0" err="1">
                <a:solidFill>
                  <a:schemeClr val="accent2">
                    <a:lumMod val="75000"/>
                  </a:schemeClr>
                </a:solidFill>
                <a:latin typeface="Nikosh" panose="02000000000000000000" pitchFamily="2" charset="0"/>
                <a:cs typeface="Nikosh" panose="02000000000000000000" pitchFamily="2" charset="0"/>
              </a:rPr>
              <a:t>কিছু</a:t>
            </a:r>
            <a:r>
              <a:rPr lang="en-US" sz="3600" dirty="0">
                <a:solidFill>
                  <a:schemeClr val="accent2">
                    <a:lumMod val="75000"/>
                  </a:schemeClr>
                </a:solidFill>
                <a:latin typeface="Nikosh" panose="02000000000000000000" pitchFamily="2" charset="0"/>
                <a:cs typeface="Nikosh" panose="02000000000000000000" pitchFamily="2" charset="0"/>
              </a:rPr>
              <a:t> </a:t>
            </a:r>
            <a:r>
              <a:rPr lang="en-US" sz="3600" dirty="0" err="1">
                <a:solidFill>
                  <a:schemeClr val="accent2">
                    <a:lumMod val="75000"/>
                  </a:schemeClr>
                </a:solidFill>
                <a:latin typeface="Nikosh" panose="02000000000000000000" pitchFamily="2" charset="0"/>
                <a:cs typeface="Nikosh" panose="02000000000000000000" pitchFamily="2" charset="0"/>
              </a:rPr>
              <a:t>ছবি</a:t>
            </a:r>
            <a:r>
              <a:rPr lang="en-US" sz="3600" dirty="0">
                <a:solidFill>
                  <a:schemeClr val="accent2">
                    <a:lumMod val="75000"/>
                  </a:schemeClr>
                </a:solidFill>
                <a:latin typeface="Nikosh" panose="02000000000000000000" pitchFamily="2" charset="0"/>
                <a:cs typeface="Nikosh" panose="02000000000000000000" pitchFamily="2" charset="0"/>
              </a:rPr>
              <a:t> </a:t>
            </a:r>
            <a:r>
              <a:rPr lang="en-US" sz="3600" dirty="0" err="1">
                <a:solidFill>
                  <a:schemeClr val="accent2">
                    <a:lumMod val="75000"/>
                  </a:schemeClr>
                </a:solidFill>
                <a:latin typeface="Nikosh" panose="02000000000000000000" pitchFamily="2" charset="0"/>
                <a:cs typeface="Nikosh" panose="02000000000000000000" pitchFamily="2" charset="0"/>
              </a:rPr>
              <a:t>দেখি</a:t>
            </a:r>
            <a:r>
              <a:rPr lang="en-US" sz="3600" dirty="0">
                <a:solidFill>
                  <a:schemeClr val="accent2">
                    <a:lumMod val="75000"/>
                  </a:schemeClr>
                </a:solidFill>
                <a:latin typeface="Nikosh" panose="02000000000000000000" pitchFamily="2" charset="0"/>
                <a:cs typeface="Nikosh" panose="02000000000000000000" pitchFamily="2" charset="0"/>
              </a:rPr>
              <a:t>। </a:t>
            </a:r>
          </a:p>
        </p:txBody>
      </p:sp>
      <p:pic>
        <p:nvPicPr>
          <p:cNvPr id="9" name="Picture 3" descr="C:\Users\Sumon\Desktop\Pic of ourput device\images (15).jpg">
            <a:extLst>
              <a:ext uri="{FF2B5EF4-FFF2-40B4-BE49-F238E27FC236}">
                <a16:creationId xmlns:a16="http://schemas.microsoft.com/office/drawing/2014/main" id="{F8F5C688-0D37-4D8F-86B1-1F6437AE7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714" y="1857839"/>
            <a:ext cx="20288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umon\Desktop\Pic of ourput device\download (31).jpg">
            <a:extLst>
              <a:ext uri="{FF2B5EF4-FFF2-40B4-BE49-F238E27FC236}">
                <a16:creationId xmlns:a16="http://schemas.microsoft.com/office/drawing/2014/main" id="{F76B0A0B-56C4-4CDD-852C-172B07232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478" y="1595462"/>
            <a:ext cx="3348317" cy="25535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3CED868-F6AC-428C-ACE9-6395490D2100}"/>
              </a:ext>
            </a:extLst>
          </p:cNvPr>
          <p:cNvSpPr txBox="1"/>
          <p:nvPr/>
        </p:nvSpPr>
        <p:spPr>
          <a:xfrm>
            <a:off x="2998135" y="5314999"/>
            <a:ext cx="6210638" cy="646330"/>
          </a:xfrm>
          <a:prstGeom prst="rect">
            <a:avLst/>
          </a:prstGeom>
          <a:solidFill>
            <a:schemeClr val="bg1">
              <a:lumMod val="95000"/>
            </a:schemeClr>
          </a:solidFill>
          <a:effectLst>
            <a:outerShdw blurRad="685800" dist="50800" dir="5400000" algn="ctr" rotWithShape="0">
              <a:srgbClr val="000000">
                <a:alpha val="63000"/>
              </a:srgbClr>
            </a:outerShdw>
          </a:effectLst>
          <a:scene3d>
            <a:camera prst="perspectiveLeft"/>
            <a:lightRig rig="threePt" dir="t"/>
          </a:scene3d>
          <a:sp3d>
            <a:bevelT/>
          </a:sp3d>
        </p:spPr>
        <p:txBody>
          <a:bodyPr wrap="square" rtlCol="0">
            <a:spAutoFit/>
          </a:bodyPr>
          <a:lstStyle/>
          <a:p>
            <a:pPr algn="ctr"/>
            <a:r>
              <a:rPr lang="en-US" sz="3600" dirty="0">
                <a:solidFill>
                  <a:schemeClr val="accent1"/>
                </a:solidFill>
                <a:latin typeface="Nikosh" panose="02000000000000000000" pitchFamily="2" charset="0"/>
                <a:cs typeface="Nikosh" panose="02000000000000000000" pitchFamily="2" charset="0"/>
              </a:rPr>
              <a:t> </a:t>
            </a:r>
            <a:r>
              <a:rPr lang="en-US" sz="3600" dirty="0" err="1">
                <a:solidFill>
                  <a:schemeClr val="accent1"/>
                </a:solidFill>
                <a:latin typeface="Nikosh" panose="02000000000000000000" pitchFamily="2" charset="0"/>
                <a:cs typeface="Nikosh" panose="02000000000000000000" pitchFamily="2" charset="0"/>
              </a:rPr>
              <a:t>তোমরা</a:t>
            </a:r>
            <a:r>
              <a:rPr lang="en-US" sz="3600" dirty="0">
                <a:solidFill>
                  <a:schemeClr val="accent1"/>
                </a:solidFill>
                <a:latin typeface="Nikosh" panose="02000000000000000000" pitchFamily="2" charset="0"/>
                <a:cs typeface="Nikosh" panose="02000000000000000000" pitchFamily="2" charset="0"/>
              </a:rPr>
              <a:t> </a:t>
            </a:r>
            <a:r>
              <a:rPr lang="en-US" sz="3600" dirty="0" err="1">
                <a:solidFill>
                  <a:schemeClr val="accent1"/>
                </a:solidFill>
                <a:latin typeface="Nikosh" panose="02000000000000000000" pitchFamily="2" charset="0"/>
                <a:cs typeface="Nikosh" panose="02000000000000000000" pitchFamily="2" charset="0"/>
              </a:rPr>
              <a:t>কি</a:t>
            </a:r>
            <a:r>
              <a:rPr lang="en-US" sz="3600" dirty="0">
                <a:solidFill>
                  <a:schemeClr val="accent1"/>
                </a:solidFill>
                <a:latin typeface="Nikosh" panose="02000000000000000000" pitchFamily="2" charset="0"/>
                <a:cs typeface="Nikosh" panose="02000000000000000000" pitchFamily="2" charset="0"/>
              </a:rPr>
              <a:t> </a:t>
            </a:r>
            <a:r>
              <a:rPr lang="en-US" sz="3600" dirty="0" err="1">
                <a:solidFill>
                  <a:schemeClr val="accent1"/>
                </a:solidFill>
                <a:latin typeface="Nikosh" panose="02000000000000000000" pitchFamily="2" charset="0"/>
                <a:cs typeface="Nikosh" panose="02000000000000000000" pitchFamily="2" charset="0"/>
              </a:rPr>
              <a:t>এগুলোর</a:t>
            </a:r>
            <a:r>
              <a:rPr lang="en-US" sz="3600" dirty="0">
                <a:solidFill>
                  <a:schemeClr val="accent1"/>
                </a:solidFill>
                <a:latin typeface="Nikosh" panose="02000000000000000000" pitchFamily="2" charset="0"/>
                <a:cs typeface="Nikosh" panose="02000000000000000000" pitchFamily="2" charset="0"/>
              </a:rPr>
              <a:t> </a:t>
            </a:r>
            <a:r>
              <a:rPr lang="en-US" sz="3600" dirty="0" err="1">
                <a:solidFill>
                  <a:schemeClr val="accent1"/>
                </a:solidFill>
                <a:latin typeface="Nikosh" panose="02000000000000000000" pitchFamily="2" charset="0"/>
                <a:cs typeface="Nikosh" panose="02000000000000000000" pitchFamily="2" charset="0"/>
              </a:rPr>
              <a:t>নাম</a:t>
            </a:r>
            <a:r>
              <a:rPr lang="en-US" sz="3600" dirty="0">
                <a:solidFill>
                  <a:schemeClr val="accent1"/>
                </a:solidFill>
                <a:latin typeface="Nikosh" panose="02000000000000000000" pitchFamily="2" charset="0"/>
                <a:cs typeface="Nikosh" panose="02000000000000000000" pitchFamily="2" charset="0"/>
              </a:rPr>
              <a:t> </a:t>
            </a:r>
            <a:r>
              <a:rPr lang="en-US" sz="3600" dirty="0" err="1">
                <a:solidFill>
                  <a:schemeClr val="accent1"/>
                </a:solidFill>
                <a:latin typeface="Nikosh" panose="02000000000000000000" pitchFamily="2" charset="0"/>
                <a:cs typeface="Nikosh" panose="02000000000000000000" pitchFamily="2" charset="0"/>
              </a:rPr>
              <a:t>বলতে</a:t>
            </a:r>
            <a:r>
              <a:rPr lang="en-US" sz="3600" dirty="0">
                <a:solidFill>
                  <a:schemeClr val="accent1"/>
                </a:solidFill>
                <a:latin typeface="Nikosh" panose="02000000000000000000" pitchFamily="2" charset="0"/>
                <a:cs typeface="Nikosh" panose="02000000000000000000" pitchFamily="2" charset="0"/>
              </a:rPr>
              <a:t> </a:t>
            </a:r>
            <a:r>
              <a:rPr lang="en-US" sz="3600" dirty="0" err="1">
                <a:solidFill>
                  <a:schemeClr val="accent1"/>
                </a:solidFill>
                <a:latin typeface="Nikosh" panose="02000000000000000000" pitchFamily="2" charset="0"/>
                <a:cs typeface="Nikosh" panose="02000000000000000000" pitchFamily="2" charset="0"/>
              </a:rPr>
              <a:t>পারবে</a:t>
            </a:r>
            <a:r>
              <a:rPr lang="en-US" sz="3600" dirty="0">
                <a:solidFill>
                  <a:schemeClr val="accent1"/>
                </a:solidFill>
                <a:latin typeface="Nikosh" panose="02000000000000000000" pitchFamily="2" charset="0"/>
                <a:cs typeface="Nikosh" panose="02000000000000000000" pitchFamily="2" charset="0"/>
              </a:rPr>
              <a:t>? </a:t>
            </a:r>
          </a:p>
        </p:txBody>
      </p:sp>
      <p:sp>
        <p:nvSpPr>
          <p:cNvPr id="7" name="TextBox 6">
            <a:extLst>
              <a:ext uri="{FF2B5EF4-FFF2-40B4-BE49-F238E27FC236}">
                <a16:creationId xmlns:a16="http://schemas.microsoft.com/office/drawing/2014/main" id="{BCDF46CA-8EAD-451A-A927-2F902C590B1A}"/>
              </a:ext>
            </a:extLst>
          </p:cNvPr>
          <p:cNvSpPr txBox="1"/>
          <p:nvPr/>
        </p:nvSpPr>
        <p:spPr>
          <a:xfrm>
            <a:off x="745853" y="2366713"/>
            <a:ext cx="1534891" cy="646331"/>
          </a:xfrm>
          <a:prstGeom prst="rect">
            <a:avLst/>
          </a:prstGeom>
          <a:noFill/>
        </p:spPr>
        <p:txBody>
          <a:bodyPr wrap="square" rtlCol="0">
            <a:spAutoFit/>
          </a:bodyPr>
          <a:lstStyle/>
          <a:p>
            <a:r>
              <a:rPr lang="en-US" sz="3600" dirty="0" err="1">
                <a:latin typeface="Nikosh" panose="02000000000000000000" pitchFamily="2" charset="0"/>
                <a:cs typeface="Nikosh" panose="02000000000000000000" pitchFamily="2" charset="0"/>
              </a:rPr>
              <a:t>প্রিন্টার</a:t>
            </a:r>
            <a:endParaRPr lang="en-US" sz="3600" dirty="0">
              <a:latin typeface="Nikosh" panose="02000000000000000000" pitchFamily="2" charset="0"/>
              <a:cs typeface="Nikosh" panose="02000000000000000000" pitchFamily="2" charset="0"/>
            </a:endParaRPr>
          </a:p>
        </p:txBody>
      </p:sp>
      <p:sp>
        <p:nvSpPr>
          <p:cNvPr id="12" name="TextBox 11">
            <a:extLst>
              <a:ext uri="{FF2B5EF4-FFF2-40B4-BE49-F238E27FC236}">
                <a16:creationId xmlns:a16="http://schemas.microsoft.com/office/drawing/2014/main" id="{79FCE916-7BE7-406B-8E89-ED5849B434E2}"/>
              </a:ext>
            </a:extLst>
          </p:cNvPr>
          <p:cNvSpPr txBox="1"/>
          <p:nvPr/>
        </p:nvSpPr>
        <p:spPr>
          <a:xfrm>
            <a:off x="10124952" y="2782669"/>
            <a:ext cx="1534891" cy="646331"/>
          </a:xfrm>
          <a:prstGeom prst="rect">
            <a:avLst/>
          </a:prstGeom>
          <a:noFill/>
        </p:spPr>
        <p:txBody>
          <a:bodyPr wrap="square" rtlCol="0">
            <a:spAutoFit/>
          </a:bodyPr>
          <a:lstStyle/>
          <a:p>
            <a:r>
              <a:rPr lang="en-US" sz="3600" dirty="0" err="1">
                <a:latin typeface="Nikosh" panose="02000000000000000000" pitchFamily="2" charset="0"/>
                <a:cs typeface="Nikosh" panose="02000000000000000000" pitchFamily="2" charset="0"/>
              </a:rPr>
              <a:t>স্পীকার</a:t>
            </a:r>
            <a:endParaRPr lang="en-US" sz="36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467981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9392655B-31D9-4D73-8097-3F5B05FE839E}"/>
              </a:ext>
            </a:extLst>
          </p:cNvPr>
          <p:cNvSpPr txBox="1"/>
          <p:nvPr/>
        </p:nvSpPr>
        <p:spPr>
          <a:xfrm>
            <a:off x="3913302" y="541800"/>
            <a:ext cx="4768947" cy="646330"/>
          </a:xfrm>
          <a:prstGeom prst="rect">
            <a:avLst/>
          </a:prstGeom>
          <a:solidFill>
            <a:schemeClr val="bg1">
              <a:lumMod val="95000"/>
            </a:schemeClr>
          </a:solidFill>
          <a:effectLst>
            <a:outerShdw blurRad="685800" dist="50800" dir="5400000" algn="ctr" rotWithShape="0">
              <a:srgbClr val="000000">
                <a:alpha val="63000"/>
              </a:srgbClr>
            </a:outerShdw>
          </a:effectLst>
          <a:scene3d>
            <a:camera prst="perspectiveLeft"/>
            <a:lightRig rig="threePt" dir="t"/>
          </a:scene3d>
          <a:sp3d>
            <a:bevelT/>
          </a:sp3d>
        </p:spPr>
        <p:txBody>
          <a:bodyPr wrap="square" rtlCol="0">
            <a:spAutoFit/>
          </a:bodyPr>
          <a:lstStyle/>
          <a:p>
            <a:pPr algn="ct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চলো</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আরও</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কিছু</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ছবি</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দেখি</a:t>
            </a:r>
            <a:r>
              <a:rPr lang="en-US" sz="3600" dirty="0">
                <a:latin typeface="Nikosh" panose="02000000000000000000" pitchFamily="2" charset="0"/>
                <a:cs typeface="Nikosh" panose="02000000000000000000" pitchFamily="2" charset="0"/>
              </a:rPr>
              <a:t>। </a:t>
            </a:r>
          </a:p>
        </p:txBody>
      </p:sp>
      <p:pic>
        <p:nvPicPr>
          <p:cNvPr id="5" name="Picture 2" descr="C:\Users\Sumon\Desktop\Pic of ourput device\images (22).jpg">
            <a:extLst>
              <a:ext uri="{FF2B5EF4-FFF2-40B4-BE49-F238E27FC236}">
                <a16:creationId xmlns:a16="http://schemas.microsoft.com/office/drawing/2014/main" id="{66ED0FF5-9900-4DA5-A30D-4BCA53458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519" y="2493807"/>
            <a:ext cx="2616895" cy="21144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mon\Desktop\Pic of ourput device\download (21).jpg">
            <a:extLst>
              <a:ext uri="{FF2B5EF4-FFF2-40B4-BE49-F238E27FC236}">
                <a16:creationId xmlns:a16="http://schemas.microsoft.com/office/drawing/2014/main" id="{6EB250F2-50F3-4877-ACA1-BD04F620E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319" y="2585701"/>
            <a:ext cx="3039363" cy="2022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umon\Desktop\Pic of ourput device\images (5).jpg">
            <a:extLst>
              <a:ext uri="{FF2B5EF4-FFF2-40B4-BE49-F238E27FC236}">
                <a16:creationId xmlns:a16="http://schemas.microsoft.com/office/drawing/2014/main" id="{D083E2B9-B0D7-4393-B475-10026F98B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0093" y="2493807"/>
            <a:ext cx="3173833" cy="22063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5E155D1-F813-47F6-A8A5-52B6B223CE2A}"/>
              </a:ext>
            </a:extLst>
          </p:cNvPr>
          <p:cNvSpPr txBox="1"/>
          <p:nvPr/>
        </p:nvSpPr>
        <p:spPr>
          <a:xfrm>
            <a:off x="2828922" y="5501857"/>
            <a:ext cx="6210638" cy="646330"/>
          </a:xfrm>
          <a:prstGeom prst="rect">
            <a:avLst/>
          </a:prstGeom>
          <a:solidFill>
            <a:schemeClr val="bg1">
              <a:lumMod val="95000"/>
            </a:schemeClr>
          </a:solidFill>
          <a:effectLst>
            <a:outerShdw blurRad="685800" dist="50800" dir="5400000" algn="ctr" rotWithShape="0">
              <a:srgbClr val="000000">
                <a:alpha val="63000"/>
              </a:srgbClr>
            </a:outerShdw>
          </a:effectLst>
          <a:scene3d>
            <a:camera prst="perspectiveLeft"/>
            <a:lightRig rig="threePt" dir="t"/>
          </a:scene3d>
          <a:sp3d>
            <a:bevelT/>
          </a:sp3d>
        </p:spPr>
        <p:txBody>
          <a:bodyPr wrap="square" rtlCol="0">
            <a:spAutoFit/>
          </a:bodyPr>
          <a:lstStyle/>
          <a:p>
            <a:pPr algn="ct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তোমরা</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কি</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এগুলোর</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নাম</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বলতে</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পারবে</a:t>
            </a:r>
            <a:r>
              <a:rPr lang="en-US" sz="3600" dirty="0">
                <a:latin typeface="Nikosh" panose="02000000000000000000" pitchFamily="2" charset="0"/>
                <a:cs typeface="Nikosh" panose="02000000000000000000" pitchFamily="2" charset="0"/>
              </a:rPr>
              <a:t>? </a:t>
            </a:r>
          </a:p>
        </p:txBody>
      </p:sp>
      <p:sp>
        <p:nvSpPr>
          <p:cNvPr id="9" name="TextBox 8">
            <a:extLst>
              <a:ext uri="{FF2B5EF4-FFF2-40B4-BE49-F238E27FC236}">
                <a16:creationId xmlns:a16="http://schemas.microsoft.com/office/drawing/2014/main" id="{B9EA0622-0DA1-4F8E-8D14-91DF1FCC36C8}"/>
              </a:ext>
            </a:extLst>
          </p:cNvPr>
          <p:cNvSpPr txBox="1"/>
          <p:nvPr/>
        </p:nvSpPr>
        <p:spPr>
          <a:xfrm>
            <a:off x="1684397" y="1485817"/>
            <a:ext cx="1534891" cy="646331"/>
          </a:xfrm>
          <a:prstGeom prst="rect">
            <a:avLst/>
          </a:prstGeom>
          <a:noFill/>
        </p:spPr>
        <p:txBody>
          <a:bodyPr wrap="square" rtlCol="0">
            <a:spAutoFit/>
          </a:bodyPr>
          <a:lstStyle/>
          <a:p>
            <a:r>
              <a:rPr lang="en-US" sz="3600" dirty="0" err="1">
                <a:latin typeface="Nikosh" panose="02000000000000000000" pitchFamily="2" charset="0"/>
                <a:cs typeface="Nikosh" panose="02000000000000000000" pitchFamily="2" charset="0"/>
              </a:rPr>
              <a:t>প্লটার</a:t>
            </a:r>
            <a:endParaRPr lang="en-US" sz="3600" dirty="0">
              <a:latin typeface="Nikosh" panose="02000000000000000000" pitchFamily="2" charset="0"/>
              <a:cs typeface="Nikosh" panose="02000000000000000000" pitchFamily="2" charset="0"/>
            </a:endParaRPr>
          </a:p>
        </p:txBody>
      </p:sp>
      <p:sp>
        <p:nvSpPr>
          <p:cNvPr id="10" name="TextBox 9">
            <a:extLst>
              <a:ext uri="{FF2B5EF4-FFF2-40B4-BE49-F238E27FC236}">
                <a16:creationId xmlns:a16="http://schemas.microsoft.com/office/drawing/2014/main" id="{8D03D595-D36A-4861-BE96-47E42A2DD951}"/>
              </a:ext>
            </a:extLst>
          </p:cNvPr>
          <p:cNvSpPr txBox="1"/>
          <p:nvPr/>
        </p:nvSpPr>
        <p:spPr>
          <a:xfrm>
            <a:off x="4903685" y="1485817"/>
            <a:ext cx="2568388" cy="646331"/>
          </a:xfrm>
          <a:prstGeom prst="rect">
            <a:avLst/>
          </a:prstGeom>
          <a:noFill/>
        </p:spPr>
        <p:txBody>
          <a:bodyPr wrap="square" rtlCol="0">
            <a:spAutoFit/>
          </a:bodyPr>
          <a:lstStyle/>
          <a:p>
            <a:r>
              <a:rPr lang="en-US" sz="3600" dirty="0" err="1">
                <a:latin typeface="Nikosh" panose="02000000000000000000" pitchFamily="2" charset="0"/>
                <a:cs typeface="Nikosh" panose="02000000000000000000" pitchFamily="2" charset="0"/>
              </a:rPr>
              <a:t>মাইক্রোফিল্ম</a:t>
            </a:r>
            <a:endParaRPr lang="en-US" sz="3600" dirty="0">
              <a:latin typeface="Nikosh" panose="02000000000000000000" pitchFamily="2" charset="0"/>
              <a:cs typeface="Nikosh" panose="02000000000000000000" pitchFamily="2" charset="0"/>
            </a:endParaRPr>
          </a:p>
        </p:txBody>
      </p:sp>
      <p:sp>
        <p:nvSpPr>
          <p:cNvPr id="11" name="TextBox 10">
            <a:extLst>
              <a:ext uri="{FF2B5EF4-FFF2-40B4-BE49-F238E27FC236}">
                <a16:creationId xmlns:a16="http://schemas.microsoft.com/office/drawing/2014/main" id="{A752BF9D-DDCB-48B8-B704-E2C22382EB7D}"/>
              </a:ext>
            </a:extLst>
          </p:cNvPr>
          <p:cNvSpPr txBox="1"/>
          <p:nvPr/>
        </p:nvSpPr>
        <p:spPr>
          <a:xfrm>
            <a:off x="9544374" y="1636599"/>
            <a:ext cx="1534891" cy="646331"/>
          </a:xfrm>
          <a:prstGeom prst="rect">
            <a:avLst/>
          </a:prstGeom>
          <a:noFill/>
        </p:spPr>
        <p:txBody>
          <a:bodyPr wrap="square" rtlCol="0">
            <a:spAutoFit/>
          </a:bodyPr>
          <a:lstStyle/>
          <a:p>
            <a:r>
              <a:rPr lang="en-US" sz="3600" dirty="0" err="1">
                <a:latin typeface="Nikosh" panose="02000000000000000000" pitchFamily="2" charset="0"/>
                <a:cs typeface="Nikosh" panose="02000000000000000000" pitchFamily="2" charset="0"/>
              </a:rPr>
              <a:t>প্রজেক্টর</a:t>
            </a:r>
            <a:endParaRPr lang="en-US" sz="36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700212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wipe(left)">
                                      <p:cBhvr>
                                        <p:cTn id="28" dur="500"/>
                                        <p:tgtEl>
                                          <p:spTgt spid="8">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left)">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fltVal val="0"/>
                                          </p:val>
                                        </p:tav>
                                        <p:tav tm="100000">
                                          <p:val>
                                            <p:strVal val="#ppt_w"/>
                                          </p:val>
                                        </p:tav>
                                      </p:tavLst>
                                    </p:anim>
                                    <p:anim calcmode="lin" valueType="num">
                                      <p:cBhvr>
                                        <p:cTn id="53" dur="1000" fill="hold"/>
                                        <p:tgtEl>
                                          <p:spTgt spid="11"/>
                                        </p:tgtEl>
                                        <p:attrNameLst>
                                          <p:attrName>ppt_h</p:attrName>
                                        </p:attrNameLst>
                                      </p:cBhvr>
                                      <p:tavLst>
                                        <p:tav tm="0">
                                          <p:val>
                                            <p:fltVal val="0"/>
                                          </p:val>
                                        </p:tav>
                                        <p:tav tm="100000">
                                          <p:val>
                                            <p:strVal val="#ppt_h"/>
                                          </p:val>
                                        </p:tav>
                                      </p:tavLst>
                                    </p:anim>
                                    <p:anim calcmode="lin" valueType="num">
                                      <p:cBhvr>
                                        <p:cTn id="54" dur="1000" fill="hold"/>
                                        <p:tgtEl>
                                          <p:spTgt spid="11"/>
                                        </p:tgtEl>
                                        <p:attrNameLst>
                                          <p:attrName>style.rotation</p:attrName>
                                        </p:attrNameLst>
                                      </p:cBhvr>
                                      <p:tavLst>
                                        <p:tav tm="0">
                                          <p:val>
                                            <p:fltVal val="90"/>
                                          </p:val>
                                        </p:tav>
                                        <p:tav tm="100000">
                                          <p:val>
                                            <p:fltVal val="0"/>
                                          </p:val>
                                        </p:tav>
                                      </p:tavLst>
                                    </p:anim>
                                    <p:animEffect transition="in" filter="fade">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build="allAtOnce" animBg="1"/>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8CB4C780-188E-4ED4-8AF4-F2A9427A65C2}"/>
              </a:ext>
            </a:extLst>
          </p:cNvPr>
          <p:cNvSpPr txBox="1"/>
          <p:nvPr/>
        </p:nvSpPr>
        <p:spPr>
          <a:xfrm>
            <a:off x="3752795" y="625869"/>
            <a:ext cx="5029200" cy="646331"/>
          </a:xfrm>
          <a:prstGeom prst="rect">
            <a:avLst/>
          </a:prstGeom>
          <a:noFill/>
        </p:spPr>
        <p:txBody>
          <a:bodyPr wrap="square" rtlCol="0">
            <a:spAutoFit/>
          </a:bodyPr>
          <a:lstStyle/>
          <a:p>
            <a:pPr algn="ctr"/>
            <a:r>
              <a:rPr lang="en-US" sz="3600" dirty="0" err="1">
                <a:solidFill>
                  <a:srgbClr val="00B050"/>
                </a:solidFill>
                <a:latin typeface="Nikosh" panose="02000000000000000000" pitchFamily="2" charset="0"/>
                <a:cs typeface="Nikosh" panose="02000000000000000000" pitchFamily="2" charset="0"/>
              </a:rPr>
              <a:t>চলো</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একটি</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ভিডিও</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দেখি</a:t>
            </a:r>
            <a:endParaRPr lang="en-US" sz="3600" dirty="0">
              <a:solidFill>
                <a:srgbClr val="00B050"/>
              </a:solidFill>
              <a:latin typeface="Nikosh" panose="02000000000000000000" pitchFamily="2" charset="0"/>
              <a:cs typeface="Nikosh" panose="02000000000000000000" pitchFamily="2" charset="0"/>
            </a:endParaRPr>
          </a:p>
        </p:txBody>
      </p:sp>
      <p:pic>
        <p:nvPicPr>
          <p:cNvPr id="2" name="Output">
            <a:hlinkClick r:id="" action="ppaction://media"/>
            <a:extLst>
              <a:ext uri="{FF2B5EF4-FFF2-40B4-BE49-F238E27FC236}">
                <a16:creationId xmlns:a16="http://schemas.microsoft.com/office/drawing/2014/main" id="{77AF4335-1350-477F-A083-C7AD6A7F0C7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93794" y="1504650"/>
            <a:ext cx="8404411" cy="47274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4247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87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F15C9A7D-E1AD-4C3D-A1D2-07E976DCBDCA}"/>
              </a:ext>
            </a:extLst>
          </p:cNvPr>
          <p:cNvSpPr/>
          <p:nvPr/>
        </p:nvSpPr>
        <p:spPr>
          <a:xfrm>
            <a:off x="0" y="0"/>
            <a:ext cx="12192000" cy="6858000"/>
          </a:xfrm>
          <a:prstGeom prst="frame">
            <a:avLst>
              <a:gd name="adj1" fmla="val 2783"/>
            </a:avLst>
          </a:prstGeom>
          <a:gradFill flip="none" rotWithShape="1">
            <a:gsLst>
              <a:gs pos="0">
                <a:schemeClr val="tx1">
                  <a:lumMod val="50000"/>
                  <a:lumOff val="50000"/>
                </a:schemeClr>
              </a:gs>
              <a:gs pos="53000">
                <a:schemeClr val="accent6">
                  <a:lumMod val="75000"/>
                  <a:shade val="67500"/>
                  <a:satMod val="115000"/>
                </a:schemeClr>
              </a:gs>
              <a:gs pos="100000">
                <a:schemeClr val="tx1">
                  <a:lumMod val="50000"/>
                  <a:lumOff val="50000"/>
                  <a:alpha val="84000"/>
                </a:schemeClr>
              </a:gs>
            </a:gsLst>
            <a:path path="circle">
              <a:fillToRect l="100000" t="100000"/>
            </a:path>
            <a:tileRect r="-100000" b="-100000"/>
          </a:gradFill>
          <a:ln>
            <a:noFill/>
          </a:ln>
          <a:effectLst>
            <a:glow rad="63500">
              <a:schemeClr val="accent1">
                <a:satMod val="175000"/>
                <a:alpha val="40000"/>
              </a:schemeClr>
            </a:glow>
          </a:effectLst>
          <a:scene3d>
            <a:camera prst="orthographicFront">
              <a:rot lat="0" lon="0" rev="0"/>
            </a:camera>
            <a:lightRig rig="brightRoom" dir="t"/>
          </a:scene3d>
          <a:sp3d prstMaterial="metal">
            <a:bevelT w="127000" prst="artDeco"/>
            <a:bevelB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3815F96C-DF41-4719-80C3-FFEDFEFF7BFE}"/>
              </a:ext>
            </a:extLst>
          </p:cNvPr>
          <p:cNvSpPr txBox="1"/>
          <p:nvPr/>
        </p:nvSpPr>
        <p:spPr>
          <a:xfrm>
            <a:off x="1869593" y="579349"/>
            <a:ext cx="7810628" cy="1200329"/>
          </a:xfrm>
          <a:prstGeom prst="rect">
            <a:avLst/>
          </a:prstGeom>
          <a:solidFill>
            <a:schemeClr val="bg1">
              <a:lumMod val="95000"/>
            </a:schemeClr>
          </a:solidFill>
          <a:effectLst>
            <a:outerShdw blurRad="685800" dist="50800" dir="5400000" algn="ctr" rotWithShape="0">
              <a:srgbClr val="000000">
                <a:alpha val="63000"/>
              </a:srgbClr>
            </a:outerShdw>
          </a:effectLst>
          <a:scene3d>
            <a:camera prst="perspectiveLeft"/>
            <a:lightRig rig="threePt" dir="t"/>
          </a:scene3d>
          <a:sp3d>
            <a:bevelT/>
          </a:sp3d>
        </p:spPr>
        <p:txBody>
          <a:bodyPr wrap="square" rtlCol="0">
            <a:spAutoFit/>
          </a:bodyPr>
          <a:lstStyle/>
          <a:p>
            <a:pPr algn="ct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এতক্ষণ</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তোমরা</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যে</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যন্ত্রগুলোকে</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দেখলে</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এগুলোকে</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বলে</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আউটপুট</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ডিভাইস</a:t>
            </a:r>
            <a:r>
              <a:rPr lang="en-US" sz="3600" dirty="0">
                <a:latin typeface="Nikosh" panose="02000000000000000000" pitchFamily="2" charset="0"/>
                <a:cs typeface="Nikosh" panose="02000000000000000000" pitchFamily="2" charset="0"/>
              </a:rPr>
              <a:t>। </a:t>
            </a:r>
          </a:p>
        </p:txBody>
      </p:sp>
      <p:sp>
        <p:nvSpPr>
          <p:cNvPr id="7" name="TextBox 6">
            <a:extLst>
              <a:ext uri="{FF2B5EF4-FFF2-40B4-BE49-F238E27FC236}">
                <a16:creationId xmlns:a16="http://schemas.microsoft.com/office/drawing/2014/main" id="{B391BF1C-31FB-470A-9B59-57A042290501}"/>
              </a:ext>
            </a:extLst>
          </p:cNvPr>
          <p:cNvSpPr txBox="1"/>
          <p:nvPr/>
        </p:nvSpPr>
        <p:spPr>
          <a:xfrm>
            <a:off x="1869593" y="579349"/>
            <a:ext cx="7810628" cy="1323439"/>
          </a:xfrm>
          <a:prstGeom prst="rect">
            <a:avLst/>
          </a:prstGeom>
          <a:solidFill>
            <a:schemeClr val="bg1">
              <a:lumMod val="95000"/>
            </a:schemeClr>
          </a:solidFill>
          <a:effectLst>
            <a:outerShdw blurRad="685800" dist="50800" dir="5400000" algn="ctr" rotWithShape="0">
              <a:srgbClr val="000000">
                <a:alpha val="63000"/>
              </a:srgbClr>
            </a:outerShdw>
          </a:effectLst>
          <a:scene3d>
            <a:camera prst="perspectiveLeft"/>
            <a:lightRig rig="threePt" dir="t"/>
          </a:scene3d>
          <a:sp3d>
            <a:bevelT/>
          </a:sp3d>
        </p:spPr>
        <p:txBody>
          <a:bodyPr wrap="square" rtlCol="0">
            <a:spAutoFit/>
          </a:bodyPr>
          <a:lstStyle/>
          <a:p>
            <a:pPr algn="ctr"/>
            <a:r>
              <a:rPr lang="en-US" sz="4000" dirty="0" err="1">
                <a:solidFill>
                  <a:srgbClr val="00B0F0"/>
                </a:solidFill>
                <a:latin typeface="Nikosh" panose="02000000000000000000" pitchFamily="2" charset="0"/>
                <a:cs typeface="Nikosh" panose="02000000000000000000" pitchFamily="2" charset="0"/>
              </a:rPr>
              <a:t>আমাদের</a:t>
            </a:r>
            <a:r>
              <a:rPr lang="en-US" sz="4000" dirty="0">
                <a:solidFill>
                  <a:srgbClr val="00B0F0"/>
                </a:solidFill>
                <a:latin typeface="Nikosh" panose="02000000000000000000" pitchFamily="2" charset="0"/>
                <a:cs typeface="Nikosh" panose="02000000000000000000" pitchFamily="2" charset="0"/>
              </a:rPr>
              <a:t> </a:t>
            </a:r>
            <a:r>
              <a:rPr lang="en-US" sz="4000" dirty="0" err="1">
                <a:solidFill>
                  <a:srgbClr val="00B0F0"/>
                </a:solidFill>
                <a:latin typeface="Nikosh" panose="02000000000000000000" pitchFamily="2" charset="0"/>
                <a:cs typeface="Nikosh" panose="02000000000000000000" pitchFamily="2" charset="0"/>
              </a:rPr>
              <a:t>আজকের</a:t>
            </a:r>
            <a:r>
              <a:rPr lang="en-US" sz="4000" dirty="0">
                <a:solidFill>
                  <a:srgbClr val="00B0F0"/>
                </a:solidFill>
                <a:latin typeface="Nikosh" panose="02000000000000000000" pitchFamily="2" charset="0"/>
                <a:cs typeface="Nikosh" panose="02000000000000000000" pitchFamily="2" charset="0"/>
              </a:rPr>
              <a:t> </a:t>
            </a:r>
            <a:r>
              <a:rPr lang="en-US" sz="4000" dirty="0" err="1">
                <a:solidFill>
                  <a:srgbClr val="00B0F0"/>
                </a:solidFill>
                <a:latin typeface="Nikosh" panose="02000000000000000000" pitchFamily="2" charset="0"/>
                <a:cs typeface="Nikosh" panose="02000000000000000000" pitchFamily="2" charset="0"/>
              </a:rPr>
              <a:t>পাঠ</a:t>
            </a:r>
            <a:r>
              <a:rPr lang="en-US" sz="4000" dirty="0">
                <a:solidFill>
                  <a:srgbClr val="00B0F0"/>
                </a:solidFill>
                <a:latin typeface="Nikosh" panose="02000000000000000000" pitchFamily="2" charset="0"/>
                <a:cs typeface="Nikosh" panose="02000000000000000000" pitchFamily="2" charset="0"/>
              </a:rPr>
              <a:t>- </a:t>
            </a:r>
          </a:p>
          <a:p>
            <a:pPr algn="ctr"/>
            <a:r>
              <a:rPr lang="en-US" sz="4000" dirty="0" err="1">
                <a:solidFill>
                  <a:srgbClr val="00B0F0"/>
                </a:solidFill>
                <a:latin typeface="Nikosh" panose="02000000000000000000" pitchFamily="2" charset="0"/>
                <a:cs typeface="Nikosh" panose="02000000000000000000" pitchFamily="2" charset="0"/>
              </a:rPr>
              <a:t>আউটপুট</a:t>
            </a:r>
            <a:r>
              <a:rPr lang="en-US" sz="4000" dirty="0">
                <a:solidFill>
                  <a:srgbClr val="00B0F0"/>
                </a:solidFill>
                <a:latin typeface="Nikosh" panose="02000000000000000000" pitchFamily="2" charset="0"/>
                <a:cs typeface="Nikosh" panose="02000000000000000000" pitchFamily="2" charset="0"/>
              </a:rPr>
              <a:t> </a:t>
            </a:r>
            <a:r>
              <a:rPr lang="en-US" sz="4000" dirty="0" err="1">
                <a:solidFill>
                  <a:srgbClr val="00B0F0"/>
                </a:solidFill>
                <a:latin typeface="Nikosh" panose="02000000000000000000" pitchFamily="2" charset="0"/>
                <a:cs typeface="Nikosh" panose="02000000000000000000" pitchFamily="2" charset="0"/>
              </a:rPr>
              <a:t>ডিভাইস</a:t>
            </a:r>
            <a:endParaRPr lang="en-US" sz="4000" dirty="0">
              <a:solidFill>
                <a:srgbClr val="00B0F0"/>
              </a:solidFill>
              <a:latin typeface="Nikosh" panose="02000000000000000000" pitchFamily="2" charset="0"/>
              <a:cs typeface="Nikosh" panose="02000000000000000000" pitchFamily="2" charset="0"/>
            </a:endParaRPr>
          </a:p>
        </p:txBody>
      </p:sp>
      <p:pic>
        <p:nvPicPr>
          <p:cNvPr id="8" name="Picture 7">
            <a:extLst>
              <a:ext uri="{FF2B5EF4-FFF2-40B4-BE49-F238E27FC236}">
                <a16:creationId xmlns:a16="http://schemas.microsoft.com/office/drawing/2014/main" id="{392A2CD7-1A14-48EB-8F57-A8AD53D91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453" y="2183046"/>
            <a:ext cx="7361093" cy="4140615"/>
          </a:xfrm>
          <a:prstGeom prst="rect">
            <a:avLst/>
          </a:prstGeom>
        </p:spPr>
      </p:pic>
    </p:spTree>
    <p:extLst>
      <p:ext uri="{BB962C8B-B14F-4D97-AF65-F5344CB8AC3E}">
        <p14:creationId xmlns:p14="http://schemas.microsoft.com/office/powerpoint/2010/main" val="1024531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31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589856B-A539-4B9B-BBEE-5D703B0AAD65}"/>
              </a:ext>
            </a:extLst>
          </p:cNvPr>
          <p:cNvGrpSpPr/>
          <p:nvPr/>
        </p:nvGrpSpPr>
        <p:grpSpPr>
          <a:xfrm rot="3300000">
            <a:off x="-103334" y="1278805"/>
            <a:ext cx="896631" cy="4985983"/>
            <a:chOff x="6463878" y="2001964"/>
            <a:chExt cx="896631" cy="4985983"/>
          </a:xfrm>
        </p:grpSpPr>
        <p:grpSp>
          <p:nvGrpSpPr>
            <p:cNvPr id="6" name="Group 5">
              <a:extLst>
                <a:ext uri="{FF2B5EF4-FFF2-40B4-BE49-F238E27FC236}">
                  <a16:creationId xmlns:a16="http://schemas.microsoft.com/office/drawing/2014/main" id="{BC630217-D724-4F67-9A26-EF326C6B72FE}"/>
                </a:ext>
              </a:extLst>
            </p:cNvPr>
            <p:cNvGrpSpPr/>
            <p:nvPr/>
          </p:nvGrpSpPr>
          <p:grpSpPr>
            <a:xfrm>
              <a:off x="6494575" y="2001964"/>
              <a:ext cx="865934" cy="4985983"/>
              <a:chOff x="106420" y="1837098"/>
              <a:chExt cx="296991" cy="4106499"/>
            </a:xfrm>
            <a:solidFill>
              <a:schemeClr val="tx2">
                <a:lumMod val="60000"/>
                <a:lumOff val="40000"/>
              </a:schemeClr>
            </a:solidFill>
          </p:grpSpPr>
          <p:sp>
            <p:nvSpPr>
              <p:cNvPr id="4" name="Isosceles Triangle 3">
                <a:extLst>
                  <a:ext uri="{FF2B5EF4-FFF2-40B4-BE49-F238E27FC236}">
                    <a16:creationId xmlns:a16="http://schemas.microsoft.com/office/drawing/2014/main" id="{E2EDE051-68CE-40AD-9A2C-9E3FA57BCA7D}"/>
                  </a:ext>
                </a:extLst>
              </p:cNvPr>
              <p:cNvSpPr/>
              <p:nvPr/>
            </p:nvSpPr>
            <p:spPr>
              <a:xfrm>
                <a:off x="106420" y="1837098"/>
                <a:ext cx="282387" cy="203050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842E10C0-7B74-4B5F-8449-C047EB7925F9}"/>
                  </a:ext>
                </a:extLst>
              </p:cNvPr>
              <p:cNvSpPr/>
              <p:nvPr/>
            </p:nvSpPr>
            <p:spPr>
              <a:xfrm flipV="1">
                <a:off x="121024" y="3913092"/>
                <a:ext cx="282387" cy="203050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7" name="Oval 6">
              <a:extLst>
                <a:ext uri="{FF2B5EF4-FFF2-40B4-BE49-F238E27FC236}">
                  <a16:creationId xmlns:a16="http://schemas.microsoft.com/office/drawing/2014/main" id="{5297D59E-F44A-4A35-9661-DB0A447B2E2E}"/>
                </a:ext>
              </a:extLst>
            </p:cNvPr>
            <p:cNvSpPr/>
            <p:nvPr/>
          </p:nvSpPr>
          <p:spPr>
            <a:xfrm rot="540000">
              <a:off x="6463878" y="4030388"/>
              <a:ext cx="878764" cy="92490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0" name="Arc 9">
            <a:extLst>
              <a:ext uri="{FF2B5EF4-FFF2-40B4-BE49-F238E27FC236}">
                <a16:creationId xmlns:a16="http://schemas.microsoft.com/office/drawing/2014/main" id="{7589499E-B21D-4F99-8DFE-AB2EDA6E37AD}"/>
              </a:ext>
            </a:extLst>
          </p:cNvPr>
          <p:cNvSpPr/>
          <p:nvPr/>
        </p:nvSpPr>
        <p:spPr>
          <a:xfrm>
            <a:off x="-3627121" y="593212"/>
            <a:ext cx="7192388" cy="6008914"/>
          </a:xfrm>
          <a:prstGeom prst="arc">
            <a:avLst>
              <a:gd name="adj1" fmla="val 16200000"/>
              <a:gd name="adj2" fmla="val 5370887"/>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0693E55C-6E3A-42E7-910B-FBA3B56AF47B}"/>
              </a:ext>
            </a:extLst>
          </p:cNvPr>
          <p:cNvSpPr/>
          <p:nvPr/>
        </p:nvSpPr>
        <p:spPr>
          <a:xfrm>
            <a:off x="2551640" y="1596570"/>
            <a:ext cx="830186" cy="835657"/>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3" name="TextBox 12">
            <a:extLst>
              <a:ext uri="{FF2B5EF4-FFF2-40B4-BE49-F238E27FC236}">
                <a16:creationId xmlns:a16="http://schemas.microsoft.com/office/drawing/2014/main" id="{1EB35CB6-52CE-497D-93A2-1D793144CAE2}"/>
              </a:ext>
            </a:extLst>
          </p:cNvPr>
          <p:cNvSpPr txBox="1"/>
          <p:nvPr/>
        </p:nvSpPr>
        <p:spPr>
          <a:xfrm>
            <a:off x="4010572" y="208491"/>
            <a:ext cx="3817260" cy="769441"/>
          </a:xfrm>
          <a:prstGeom prst="rect">
            <a:avLst/>
          </a:prstGeom>
          <a:solidFill>
            <a:schemeClr val="bg2">
              <a:lumMod val="75000"/>
            </a:schemeClr>
          </a:solidFill>
          <a:effectLst>
            <a:outerShdw blurRad="596900" dist="50800" dir="5400000" algn="ctr" rotWithShape="0">
              <a:srgbClr val="000000"/>
            </a:outerShdw>
          </a:effectLst>
          <a:scene3d>
            <a:camera prst="orthographicFront"/>
            <a:lightRig rig="threePt" dir="t"/>
          </a:scene3d>
          <a:sp3d>
            <a:bevelT w="114300" h="120650"/>
          </a:sp3d>
        </p:spPr>
        <p:txBody>
          <a:bodyPr wrap="square" rtlCol="0">
            <a:spAutoFit/>
          </a:bodyPr>
          <a:lstStyle/>
          <a:p>
            <a:pPr algn="ctr"/>
            <a:r>
              <a:rPr lang="en-US" sz="4400" dirty="0" err="1">
                <a:solidFill>
                  <a:srgbClr val="002060"/>
                </a:solidFill>
                <a:latin typeface="Nikosh" panose="02000000000000000000" pitchFamily="2" charset="0"/>
                <a:cs typeface="Nikosh" panose="02000000000000000000" pitchFamily="2" charset="0"/>
              </a:rPr>
              <a:t>শিখনফল</a:t>
            </a:r>
            <a:endParaRPr lang="en-US" sz="4400" dirty="0">
              <a:solidFill>
                <a:srgbClr val="002060"/>
              </a:solidFill>
              <a:latin typeface="Nikosh" panose="02000000000000000000" pitchFamily="2" charset="0"/>
              <a:cs typeface="Nikosh" panose="02000000000000000000" pitchFamily="2" charset="0"/>
            </a:endParaRPr>
          </a:p>
        </p:txBody>
      </p:sp>
      <p:grpSp>
        <p:nvGrpSpPr>
          <p:cNvPr id="40" name="Group 39">
            <a:extLst>
              <a:ext uri="{FF2B5EF4-FFF2-40B4-BE49-F238E27FC236}">
                <a16:creationId xmlns:a16="http://schemas.microsoft.com/office/drawing/2014/main" id="{8AD9AF05-B67F-4154-BFEC-1C1FACDF15A9}"/>
              </a:ext>
            </a:extLst>
          </p:cNvPr>
          <p:cNvGrpSpPr/>
          <p:nvPr/>
        </p:nvGrpSpPr>
        <p:grpSpPr>
          <a:xfrm>
            <a:off x="3534226" y="1618343"/>
            <a:ext cx="6763660" cy="769441"/>
            <a:chOff x="3381826" y="1465943"/>
            <a:chExt cx="6763660" cy="769441"/>
          </a:xfrm>
        </p:grpSpPr>
        <p:sp>
          <p:nvSpPr>
            <p:cNvPr id="41" name="TextBox 40">
              <a:extLst>
                <a:ext uri="{FF2B5EF4-FFF2-40B4-BE49-F238E27FC236}">
                  <a16:creationId xmlns:a16="http://schemas.microsoft.com/office/drawing/2014/main" id="{C8FDBA5D-8A69-44AD-9FB1-847D74FD396C}"/>
                </a:ext>
              </a:extLst>
            </p:cNvPr>
            <p:cNvSpPr txBox="1"/>
            <p:nvPr/>
          </p:nvSpPr>
          <p:spPr>
            <a:xfrm>
              <a:off x="3381826" y="1465943"/>
              <a:ext cx="6763660" cy="769441"/>
            </a:xfrm>
            <a:prstGeom prst="rect">
              <a:avLst/>
            </a:prstGeom>
            <a:noFill/>
          </p:spPr>
          <p:txBody>
            <a:bodyPr wrap="square" rtlCol="0">
              <a:spAutoFit/>
            </a:bodyPr>
            <a:lstStyle/>
            <a:p>
              <a:r>
                <a:rPr lang="en-US" sz="4400" dirty="0" err="1">
                  <a:solidFill>
                    <a:srgbClr val="0070C0"/>
                  </a:solidFill>
                  <a:latin typeface="Nikosh" panose="02000000000000000000" pitchFamily="2" charset="0"/>
                  <a:cs typeface="Nikosh" panose="02000000000000000000" pitchFamily="2" charset="0"/>
                </a:rPr>
                <a:t>এই</a:t>
              </a:r>
              <a:r>
                <a:rPr lang="en-US" sz="4400" dirty="0">
                  <a:solidFill>
                    <a:srgbClr val="0070C0"/>
                  </a:solidFill>
                  <a:latin typeface="Nikosh" panose="02000000000000000000" pitchFamily="2" charset="0"/>
                  <a:cs typeface="Nikosh" panose="02000000000000000000" pitchFamily="2" charset="0"/>
                </a:rPr>
                <a:t> </a:t>
              </a:r>
              <a:r>
                <a:rPr lang="en-US" sz="4400" dirty="0" err="1">
                  <a:solidFill>
                    <a:srgbClr val="0070C0"/>
                  </a:solidFill>
                  <a:latin typeface="Nikosh" panose="02000000000000000000" pitchFamily="2" charset="0"/>
                  <a:cs typeface="Nikosh" panose="02000000000000000000" pitchFamily="2" charset="0"/>
                </a:rPr>
                <a:t>পাঠ</a:t>
              </a:r>
              <a:r>
                <a:rPr lang="en-US" sz="4400" dirty="0">
                  <a:solidFill>
                    <a:srgbClr val="0070C0"/>
                  </a:solidFill>
                  <a:latin typeface="Nikosh" panose="02000000000000000000" pitchFamily="2" charset="0"/>
                  <a:cs typeface="Nikosh" panose="02000000000000000000" pitchFamily="2" charset="0"/>
                </a:rPr>
                <a:t> </a:t>
              </a:r>
              <a:r>
                <a:rPr lang="en-US" sz="4400" dirty="0" err="1">
                  <a:solidFill>
                    <a:srgbClr val="0070C0"/>
                  </a:solidFill>
                  <a:latin typeface="Nikosh" panose="02000000000000000000" pitchFamily="2" charset="0"/>
                  <a:cs typeface="Nikosh" panose="02000000000000000000" pitchFamily="2" charset="0"/>
                </a:rPr>
                <a:t>শেষে</a:t>
              </a:r>
              <a:r>
                <a:rPr lang="en-US" sz="4400" dirty="0">
                  <a:solidFill>
                    <a:srgbClr val="0070C0"/>
                  </a:solidFill>
                  <a:latin typeface="Nikosh" panose="02000000000000000000" pitchFamily="2" charset="0"/>
                  <a:cs typeface="Nikosh" panose="02000000000000000000" pitchFamily="2" charset="0"/>
                </a:rPr>
                <a:t> </a:t>
              </a:r>
              <a:r>
                <a:rPr lang="en-US" sz="4400" dirty="0" err="1">
                  <a:solidFill>
                    <a:srgbClr val="0070C0"/>
                  </a:solidFill>
                  <a:latin typeface="Nikosh" panose="02000000000000000000" pitchFamily="2" charset="0"/>
                  <a:cs typeface="Nikosh" panose="02000000000000000000" pitchFamily="2" charset="0"/>
                </a:rPr>
                <a:t>শিক্ষার্থীরা</a:t>
              </a:r>
              <a:r>
                <a:rPr lang="en-US" sz="4400" dirty="0">
                  <a:solidFill>
                    <a:srgbClr val="0070C0"/>
                  </a:solidFill>
                  <a:latin typeface="Nikosh" panose="02000000000000000000" pitchFamily="2" charset="0"/>
                  <a:cs typeface="Nikosh" panose="02000000000000000000" pitchFamily="2" charset="0"/>
                </a:rPr>
                <a:t> </a:t>
              </a:r>
              <a:endParaRPr lang="en-US" sz="3200" dirty="0">
                <a:solidFill>
                  <a:srgbClr val="0070C0"/>
                </a:solidFill>
                <a:latin typeface="Nikosh" panose="02000000000000000000" pitchFamily="2" charset="0"/>
                <a:cs typeface="Nikosh" panose="02000000000000000000" pitchFamily="2" charset="0"/>
              </a:endParaRPr>
            </a:p>
          </p:txBody>
        </p:sp>
        <p:grpSp>
          <p:nvGrpSpPr>
            <p:cNvPr id="42" name="Group 41">
              <a:extLst>
                <a:ext uri="{FF2B5EF4-FFF2-40B4-BE49-F238E27FC236}">
                  <a16:creationId xmlns:a16="http://schemas.microsoft.com/office/drawing/2014/main" id="{18E89DC4-111B-4D08-BA68-BE79B45F921D}"/>
                </a:ext>
              </a:extLst>
            </p:cNvPr>
            <p:cNvGrpSpPr/>
            <p:nvPr/>
          </p:nvGrpSpPr>
          <p:grpSpPr>
            <a:xfrm rot="151392">
              <a:off x="7837407" y="1914172"/>
              <a:ext cx="1555648" cy="158282"/>
              <a:chOff x="7866435" y="1856116"/>
              <a:chExt cx="1555648" cy="158282"/>
            </a:xfrm>
            <a:solidFill>
              <a:schemeClr val="accent2"/>
            </a:solidFill>
          </p:grpSpPr>
          <p:sp>
            <p:nvSpPr>
              <p:cNvPr id="43" name="Oval 42">
                <a:extLst>
                  <a:ext uri="{FF2B5EF4-FFF2-40B4-BE49-F238E27FC236}">
                    <a16:creationId xmlns:a16="http://schemas.microsoft.com/office/drawing/2014/main" id="{7D2F9243-654E-457F-A7FD-19F6888F4A7B}"/>
                  </a:ext>
                </a:extLst>
              </p:cNvPr>
              <p:cNvSpPr/>
              <p:nvPr/>
            </p:nvSpPr>
            <p:spPr>
              <a:xfrm>
                <a:off x="7866435" y="1906894"/>
                <a:ext cx="184054" cy="107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501F685-EBA0-4148-B12B-AE850074CE36}"/>
                  </a:ext>
                </a:extLst>
              </p:cNvPr>
              <p:cNvSpPr/>
              <p:nvPr/>
            </p:nvSpPr>
            <p:spPr>
              <a:xfrm>
                <a:off x="8062377" y="1899640"/>
                <a:ext cx="184054" cy="107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20A1EA8-E9EA-4359-ADF5-F30840B2E9DB}"/>
                  </a:ext>
                </a:extLst>
              </p:cNvPr>
              <p:cNvSpPr/>
              <p:nvPr/>
            </p:nvSpPr>
            <p:spPr>
              <a:xfrm>
                <a:off x="8258319" y="1892386"/>
                <a:ext cx="184054" cy="107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9FE9D58-ED54-4AD4-B51E-3645059DF9AC}"/>
                  </a:ext>
                </a:extLst>
              </p:cNvPr>
              <p:cNvSpPr/>
              <p:nvPr/>
            </p:nvSpPr>
            <p:spPr>
              <a:xfrm>
                <a:off x="8454261" y="1885132"/>
                <a:ext cx="184054" cy="107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CA1A932-52AE-43EE-B07F-4589A277EC89}"/>
                  </a:ext>
                </a:extLst>
              </p:cNvPr>
              <p:cNvSpPr/>
              <p:nvPr/>
            </p:nvSpPr>
            <p:spPr>
              <a:xfrm>
                <a:off x="8650203" y="1877878"/>
                <a:ext cx="184054" cy="107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0F0CD5B-A579-4D60-B0F1-8E0D51ED8C1D}"/>
                  </a:ext>
                </a:extLst>
              </p:cNvPr>
              <p:cNvSpPr/>
              <p:nvPr/>
            </p:nvSpPr>
            <p:spPr>
              <a:xfrm>
                <a:off x="8846145" y="1870624"/>
                <a:ext cx="184054" cy="107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24B0C87-2047-4F7D-8F0F-F78D8F043F5C}"/>
                  </a:ext>
                </a:extLst>
              </p:cNvPr>
              <p:cNvSpPr/>
              <p:nvPr/>
            </p:nvSpPr>
            <p:spPr>
              <a:xfrm>
                <a:off x="9042087" y="1863370"/>
                <a:ext cx="184054" cy="107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B61C87B-16D6-4666-9F55-F37174DF6E74}"/>
                  </a:ext>
                </a:extLst>
              </p:cNvPr>
              <p:cNvSpPr/>
              <p:nvPr/>
            </p:nvSpPr>
            <p:spPr>
              <a:xfrm>
                <a:off x="9238029" y="1856116"/>
                <a:ext cx="184054" cy="107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a:extLst>
              <a:ext uri="{FF2B5EF4-FFF2-40B4-BE49-F238E27FC236}">
                <a16:creationId xmlns:a16="http://schemas.microsoft.com/office/drawing/2014/main" id="{F6D24A3F-D37A-4F68-927B-CBBE004B7240}"/>
              </a:ext>
            </a:extLst>
          </p:cNvPr>
          <p:cNvGrpSpPr/>
          <p:nvPr/>
        </p:nvGrpSpPr>
        <p:grpSpPr>
          <a:xfrm rot="4730696">
            <a:off x="-80006" y="1255232"/>
            <a:ext cx="896631" cy="4985983"/>
            <a:chOff x="6463878" y="2001964"/>
            <a:chExt cx="896631" cy="4985983"/>
          </a:xfrm>
        </p:grpSpPr>
        <p:grpSp>
          <p:nvGrpSpPr>
            <p:cNvPr id="22" name="Group 21">
              <a:extLst>
                <a:ext uri="{FF2B5EF4-FFF2-40B4-BE49-F238E27FC236}">
                  <a16:creationId xmlns:a16="http://schemas.microsoft.com/office/drawing/2014/main" id="{E6697A49-E18C-4DA0-9413-C851EC3AF03A}"/>
                </a:ext>
              </a:extLst>
            </p:cNvPr>
            <p:cNvGrpSpPr/>
            <p:nvPr/>
          </p:nvGrpSpPr>
          <p:grpSpPr>
            <a:xfrm>
              <a:off x="6494575" y="2001964"/>
              <a:ext cx="865934" cy="4985983"/>
              <a:chOff x="106420" y="1837098"/>
              <a:chExt cx="296991" cy="4106499"/>
            </a:xfrm>
            <a:solidFill>
              <a:schemeClr val="tx2">
                <a:lumMod val="60000"/>
                <a:lumOff val="40000"/>
              </a:schemeClr>
            </a:solidFill>
          </p:grpSpPr>
          <p:sp>
            <p:nvSpPr>
              <p:cNvPr id="24" name="Isosceles Triangle 23">
                <a:extLst>
                  <a:ext uri="{FF2B5EF4-FFF2-40B4-BE49-F238E27FC236}">
                    <a16:creationId xmlns:a16="http://schemas.microsoft.com/office/drawing/2014/main" id="{FE327E32-8A2A-41A5-B02D-FDABA99782B7}"/>
                  </a:ext>
                </a:extLst>
              </p:cNvPr>
              <p:cNvSpPr/>
              <p:nvPr/>
            </p:nvSpPr>
            <p:spPr>
              <a:xfrm>
                <a:off x="106420" y="1837098"/>
                <a:ext cx="282387" cy="203050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0C129CCE-2C00-4750-8090-E8D9EA01AF61}"/>
                  </a:ext>
                </a:extLst>
              </p:cNvPr>
              <p:cNvSpPr/>
              <p:nvPr/>
            </p:nvSpPr>
            <p:spPr>
              <a:xfrm flipV="1">
                <a:off x="121024" y="3913092"/>
                <a:ext cx="282387" cy="203050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23" name="Oval 22">
              <a:extLst>
                <a:ext uri="{FF2B5EF4-FFF2-40B4-BE49-F238E27FC236}">
                  <a16:creationId xmlns:a16="http://schemas.microsoft.com/office/drawing/2014/main" id="{B88F423F-96BF-4A4F-BD40-F91558A7FA50}"/>
                </a:ext>
              </a:extLst>
            </p:cNvPr>
            <p:cNvSpPr/>
            <p:nvPr/>
          </p:nvSpPr>
          <p:spPr>
            <a:xfrm rot="540000">
              <a:off x="6463878" y="4030388"/>
              <a:ext cx="878764" cy="92490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10D600CA-07FF-42F7-8B07-8833D649303A}"/>
              </a:ext>
            </a:extLst>
          </p:cNvPr>
          <p:cNvGrpSpPr/>
          <p:nvPr/>
        </p:nvGrpSpPr>
        <p:grpSpPr>
          <a:xfrm rot="6273344">
            <a:off x="-20367" y="1298913"/>
            <a:ext cx="896631" cy="4985983"/>
            <a:chOff x="6463878" y="2001964"/>
            <a:chExt cx="896631" cy="4985983"/>
          </a:xfrm>
        </p:grpSpPr>
        <p:grpSp>
          <p:nvGrpSpPr>
            <p:cNvPr id="27" name="Group 26">
              <a:extLst>
                <a:ext uri="{FF2B5EF4-FFF2-40B4-BE49-F238E27FC236}">
                  <a16:creationId xmlns:a16="http://schemas.microsoft.com/office/drawing/2014/main" id="{66BB79C1-2244-4245-BEBC-5943AF283546}"/>
                </a:ext>
              </a:extLst>
            </p:cNvPr>
            <p:cNvGrpSpPr/>
            <p:nvPr/>
          </p:nvGrpSpPr>
          <p:grpSpPr>
            <a:xfrm>
              <a:off x="6494575" y="2001964"/>
              <a:ext cx="865934" cy="4985983"/>
              <a:chOff x="106420" y="1837098"/>
              <a:chExt cx="296991" cy="4106499"/>
            </a:xfrm>
            <a:solidFill>
              <a:schemeClr val="tx2">
                <a:lumMod val="60000"/>
                <a:lumOff val="40000"/>
              </a:schemeClr>
            </a:solidFill>
          </p:grpSpPr>
          <p:sp>
            <p:nvSpPr>
              <p:cNvPr id="29" name="Isosceles Triangle 28">
                <a:extLst>
                  <a:ext uri="{FF2B5EF4-FFF2-40B4-BE49-F238E27FC236}">
                    <a16:creationId xmlns:a16="http://schemas.microsoft.com/office/drawing/2014/main" id="{8492077E-D661-41DB-8495-AD22BB376CEF}"/>
                  </a:ext>
                </a:extLst>
              </p:cNvPr>
              <p:cNvSpPr/>
              <p:nvPr/>
            </p:nvSpPr>
            <p:spPr>
              <a:xfrm>
                <a:off x="106420" y="1837098"/>
                <a:ext cx="282387" cy="203050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C8AEC26-FFD2-4E6C-9469-1D4CCC8420DB}"/>
                  </a:ext>
                </a:extLst>
              </p:cNvPr>
              <p:cNvSpPr/>
              <p:nvPr/>
            </p:nvSpPr>
            <p:spPr>
              <a:xfrm flipV="1">
                <a:off x="121024" y="3913092"/>
                <a:ext cx="282387" cy="203050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28" name="Oval 27">
              <a:extLst>
                <a:ext uri="{FF2B5EF4-FFF2-40B4-BE49-F238E27FC236}">
                  <a16:creationId xmlns:a16="http://schemas.microsoft.com/office/drawing/2014/main" id="{C7830E91-540C-4CF9-B8C5-094B25EC1D70}"/>
                </a:ext>
              </a:extLst>
            </p:cNvPr>
            <p:cNvSpPr/>
            <p:nvPr/>
          </p:nvSpPr>
          <p:spPr>
            <a:xfrm rot="540000">
              <a:off x="6463878" y="4030388"/>
              <a:ext cx="878764" cy="92490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5F00DD5-611C-4432-A46A-03F993B5D24F}"/>
              </a:ext>
            </a:extLst>
          </p:cNvPr>
          <p:cNvGrpSpPr/>
          <p:nvPr/>
        </p:nvGrpSpPr>
        <p:grpSpPr>
          <a:xfrm rot="7740131">
            <a:off x="-5081" y="1352191"/>
            <a:ext cx="896631" cy="4875577"/>
            <a:chOff x="6463878" y="2001964"/>
            <a:chExt cx="896631" cy="4985983"/>
          </a:xfrm>
        </p:grpSpPr>
        <p:grpSp>
          <p:nvGrpSpPr>
            <p:cNvPr id="32" name="Group 31">
              <a:extLst>
                <a:ext uri="{FF2B5EF4-FFF2-40B4-BE49-F238E27FC236}">
                  <a16:creationId xmlns:a16="http://schemas.microsoft.com/office/drawing/2014/main" id="{4562C1D9-3D81-4486-A445-09B284F90100}"/>
                </a:ext>
              </a:extLst>
            </p:cNvPr>
            <p:cNvGrpSpPr/>
            <p:nvPr/>
          </p:nvGrpSpPr>
          <p:grpSpPr>
            <a:xfrm>
              <a:off x="6494575" y="2001964"/>
              <a:ext cx="865934" cy="4985983"/>
              <a:chOff x="106420" y="1837098"/>
              <a:chExt cx="296991" cy="4106499"/>
            </a:xfrm>
            <a:solidFill>
              <a:schemeClr val="tx2">
                <a:lumMod val="60000"/>
                <a:lumOff val="40000"/>
              </a:schemeClr>
            </a:solidFill>
          </p:grpSpPr>
          <p:sp>
            <p:nvSpPr>
              <p:cNvPr id="34" name="Isosceles Triangle 33">
                <a:extLst>
                  <a:ext uri="{FF2B5EF4-FFF2-40B4-BE49-F238E27FC236}">
                    <a16:creationId xmlns:a16="http://schemas.microsoft.com/office/drawing/2014/main" id="{930463D8-F481-4D10-AE2E-B8CC7844851A}"/>
                  </a:ext>
                </a:extLst>
              </p:cNvPr>
              <p:cNvSpPr/>
              <p:nvPr/>
            </p:nvSpPr>
            <p:spPr>
              <a:xfrm>
                <a:off x="106420" y="1837098"/>
                <a:ext cx="282387" cy="203050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D2D9A15C-E611-466E-85A2-DD3048B0F19A}"/>
                  </a:ext>
                </a:extLst>
              </p:cNvPr>
              <p:cNvSpPr/>
              <p:nvPr/>
            </p:nvSpPr>
            <p:spPr>
              <a:xfrm flipV="1">
                <a:off x="121024" y="3913092"/>
                <a:ext cx="282387" cy="203050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33" name="Oval 32">
              <a:extLst>
                <a:ext uri="{FF2B5EF4-FFF2-40B4-BE49-F238E27FC236}">
                  <a16:creationId xmlns:a16="http://schemas.microsoft.com/office/drawing/2014/main" id="{0BEE0E02-3718-42D0-BFE9-D6720ABB7A63}"/>
                </a:ext>
              </a:extLst>
            </p:cNvPr>
            <p:cNvSpPr/>
            <p:nvPr/>
          </p:nvSpPr>
          <p:spPr>
            <a:xfrm rot="540000">
              <a:off x="6463878" y="4030388"/>
              <a:ext cx="878764" cy="92490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6" name="Oval 35">
            <a:extLst>
              <a:ext uri="{FF2B5EF4-FFF2-40B4-BE49-F238E27FC236}">
                <a16:creationId xmlns:a16="http://schemas.microsoft.com/office/drawing/2014/main" id="{948C78BD-44AD-4B97-9DE6-F7F67AB728E8}"/>
              </a:ext>
            </a:extLst>
          </p:cNvPr>
          <p:cNvSpPr/>
          <p:nvPr/>
        </p:nvSpPr>
        <p:spPr>
          <a:xfrm>
            <a:off x="3072046" y="2775092"/>
            <a:ext cx="830186" cy="835657"/>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Black" panose="020B0A04020102020204" pitchFamily="34" charset="0"/>
              </a:rPr>
              <a:t>1</a:t>
            </a:r>
            <a:endParaRPr lang="en-US" dirty="0">
              <a:solidFill>
                <a:schemeClr val="tx1"/>
              </a:solidFill>
              <a:latin typeface="Arial Black" panose="020B0A04020102020204" pitchFamily="34" charset="0"/>
            </a:endParaRPr>
          </a:p>
        </p:txBody>
      </p:sp>
      <p:sp>
        <p:nvSpPr>
          <p:cNvPr id="37" name="Oval 36">
            <a:extLst>
              <a:ext uri="{FF2B5EF4-FFF2-40B4-BE49-F238E27FC236}">
                <a16:creationId xmlns:a16="http://schemas.microsoft.com/office/drawing/2014/main" id="{D6896FCF-41C3-4B70-A83B-1977AC50D968}"/>
              </a:ext>
            </a:extLst>
          </p:cNvPr>
          <p:cNvSpPr/>
          <p:nvPr/>
        </p:nvSpPr>
        <p:spPr>
          <a:xfrm>
            <a:off x="2930024" y="4052388"/>
            <a:ext cx="830186" cy="835657"/>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Black" panose="020B0A04020102020204" pitchFamily="34" charset="0"/>
              </a:rPr>
              <a:t>2</a:t>
            </a:r>
            <a:endParaRPr lang="en-US" dirty="0">
              <a:solidFill>
                <a:schemeClr val="tx1"/>
              </a:solidFill>
              <a:latin typeface="Arial Black" panose="020B0A04020102020204" pitchFamily="34" charset="0"/>
            </a:endParaRPr>
          </a:p>
        </p:txBody>
      </p:sp>
      <p:sp>
        <p:nvSpPr>
          <p:cNvPr id="38" name="Oval 37">
            <a:extLst>
              <a:ext uri="{FF2B5EF4-FFF2-40B4-BE49-F238E27FC236}">
                <a16:creationId xmlns:a16="http://schemas.microsoft.com/office/drawing/2014/main" id="{2B990E5A-2C2C-4CA4-8BB3-99C64411CE13}"/>
              </a:ext>
            </a:extLst>
          </p:cNvPr>
          <p:cNvSpPr/>
          <p:nvPr/>
        </p:nvSpPr>
        <p:spPr>
          <a:xfrm>
            <a:off x="2213815" y="5164983"/>
            <a:ext cx="830186" cy="835657"/>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Black" panose="020B0A04020102020204" pitchFamily="34" charset="0"/>
              </a:rPr>
              <a:t>3</a:t>
            </a:r>
            <a:endParaRPr lang="en-US" dirty="0">
              <a:solidFill>
                <a:schemeClr val="tx1"/>
              </a:solidFill>
              <a:latin typeface="Arial Black" panose="020B0A04020102020204" pitchFamily="34" charset="0"/>
            </a:endParaRPr>
          </a:p>
        </p:txBody>
      </p:sp>
      <p:sp>
        <p:nvSpPr>
          <p:cNvPr id="2" name="TextBox 1">
            <a:extLst>
              <a:ext uri="{FF2B5EF4-FFF2-40B4-BE49-F238E27FC236}">
                <a16:creationId xmlns:a16="http://schemas.microsoft.com/office/drawing/2014/main" id="{DD4D121A-E62F-4D47-98E3-D06B2775926A}"/>
              </a:ext>
            </a:extLst>
          </p:cNvPr>
          <p:cNvSpPr txBox="1"/>
          <p:nvPr/>
        </p:nvSpPr>
        <p:spPr>
          <a:xfrm>
            <a:off x="4010572" y="2894264"/>
            <a:ext cx="7628258"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আউটপুট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ডিভাইস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r>
              <a:rPr lang="en-US" sz="3600" dirty="0">
                <a:latin typeface="Nikosh" panose="02000000000000000000" pitchFamily="2" charset="0"/>
                <a:cs typeface="Nikosh" panose="02000000000000000000" pitchFamily="2" charset="0"/>
              </a:rPr>
              <a:t>।</a:t>
            </a:r>
          </a:p>
        </p:txBody>
      </p:sp>
      <p:sp>
        <p:nvSpPr>
          <p:cNvPr id="51" name="TextBox 50">
            <a:extLst>
              <a:ext uri="{FF2B5EF4-FFF2-40B4-BE49-F238E27FC236}">
                <a16:creationId xmlns:a16="http://schemas.microsoft.com/office/drawing/2014/main" id="{C792DF1C-0BF0-4AFD-BC30-E5B2DDFF9CA8}"/>
              </a:ext>
            </a:extLst>
          </p:cNvPr>
          <p:cNvSpPr txBox="1"/>
          <p:nvPr/>
        </p:nvSpPr>
        <p:spPr>
          <a:xfrm>
            <a:off x="3894769" y="4193069"/>
            <a:ext cx="7319416" cy="646331"/>
          </a:xfrm>
          <a:prstGeom prst="rect">
            <a:avLst/>
          </a:prstGeom>
          <a:noFill/>
        </p:spPr>
        <p:txBody>
          <a:bodyPr wrap="square" rtlCol="0">
            <a:spAutoFit/>
          </a:bodyPr>
          <a:lstStyle/>
          <a:p>
            <a:r>
              <a:rPr lang="en-US" sz="3600" dirty="0" err="1">
                <a:solidFill>
                  <a:srgbClr val="00B050"/>
                </a:solidFill>
                <a:latin typeface="NikoshBAN" panose="02000000000000000000" pitchFamily="2" charset="0"/>
                <a:cs typeface="NikoshBAN" panose="02000000000000000000" pitchFamily="2" charset="0"/>
              </a:rPr>
              <a:t>আউটপুট</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ডিভাইসগুলোর</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নাম</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লিখতে</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পারবে</a:t>
            </a:r>
            <a:r>
              <a:rPr lang="en-US" sz="3600" dirty="0">
                <a:solidFill>
                  <a:srgbClr val="00B050"/>
                </a:solidFill>
                <a:latin typeface="NikoshBAN" panose="02000000000000000000" pitchFamily="2" charset="0"/>
                <a:cs typeface="NikoshBAN" panose="02000000000000000000" pitchFamily="2" charset="0"/>
              </a:rPr>
              <a:t>।</a:t>
            </a:r>
            <a:endParaRPr lang="en-US" sz="3600" dirty="0">
              <a:solidFill>
                <a:srgbClr val="00B050"/>
              </a:solidFill>
              <a:latin typeface="Nikosh" panose="02000000000000000000" pitchFamily="2" charset="0"/>
              <a:cs typeface="Nikosh" panose="02000000000000000000" pitchFamily="2" charset="0"/>
            </a:endParaRPr>
          </a:p>
        </p:txBody>
      </p:sp>
      <p:sp>
        <p:nvSpPr>
          <p:cNvPr id="52" name="TextBox 51">
            <a:extLst>
              <a:ext uri="{FF2B5EF4-FFF2-40B4-BE49-F238E27FC236}">
                <a16:creationId xmlns:a16="http://schemas.microsoft.com/office/drawing/2014/main" id="{A210CFB9-1889-4DB3-B8DF-F3B6BC53D3BC}"/>
              </a:ext>
            </a:extLst>
          </p:cNvPr>
          <p:cNvSpPr txBox="1"/>
          <p:nvPr/>
        </p:nvSpPr>
        <p:spPr>
          <a:xfrm>
            <a:off x="3144473" y="5416034"/>
            <a:ext cx="8566784" cy="646331"/>
          </a:xfrm>
          <a:prstGeom prst="rect">
            <a:avLst/>
          </a:prstGeom>
          <a:noFill/>
        </p:spPr>
        <p:txBody>
          <a:bodyPr wrap="square" rtlCol="0">
            <a:spAutoFit/>
          </a:bodyPr>
          <a:lstStyle/>
          <a:p>
            <a:r>
              <a:rPr lang="en-US" sz="3600" dirty="0" err="1">
                <a:solidFill>
                  <a:srgbClr val="00B0F0"/>
                </a:solidFill>
                <a:latin typeface="NikoshBAN" panose="02000000000000000000" pitchFamily="2" charset="0"/>
                <a:cs typeface="NikoshBAN" panose="02000000000000000000" pitchFamily="2" charset="0"/>
              </a:rPr>
              <a:t>আউটপুট</a:t>
            </a:r>
            <a:r>
              <a:rPr lang="en-US" sz="3600" dirty="0">
                <a:solidFill>
                  <a:srgbClr val="00B0F0"/>
                </a:solidFill>
                <a:latin typeface="NikoshBAN" panose="02000000000000000000" pitchFamily="2" charset="0"/>
                <a:cs typeface="NikoshBAN" panose="02000000000000000000" pitchFamily="2" charset="0"/>
              </a:rPr>
              <a:t> </a:t>
            </a:r>
            <a:r>
              <a:rPr lang="en-US" sz="3600" dirty="0" err="1">
                <a:solidFill>
                  <a:srgbClr val="00B0F0"/>
                </a:solidFill>
                <a:latin typeface="NikoshBAN" panose="02000000000000000000" pitchFamily="2" charset="0"/>
                <a:cs typeface="NikoshBAN" panose="02000000000000000000" pitchFamily="2" charset="0"/>
              </a:rPr>
              <a:t>ডিভাইসগুলোর</a:t>
            </a:r>
            <a:r>
              <a:rPr lang="en-US" sz="3600" dirty="0">
                <a:solidFill>
                  <a:srgbClr val="00B0F0"/>
                </a:solidFill>
                <a:latin typeface="NikoshBAN" panose="02000000000000000000" pitchFamily="2" charset="0"/>
                <a:cs typeface="NikoshBAN" panose="02000000000000000000" pitchFamily="2" charset="0"/>
              </a:rPr>
              <a:t> </a:t>
            </a:r>
            <a:r>
              <a:rPr lang="en-US" sz="3600" dirty="0" err="1">
                <a:solidFill>
                  <a:srgbClr val="00B0F0"/>
                </a:solidFill>
                <a:latin typeface="NikoshBAN" panose="02000000000000000000" pitchFamily="2" charset="0"/>
                <a:cs typeface="NikoshBAN" panose="02000000000000000000" pitchFamily="2" charset="0"/>
              </a:rPr>
              <a:t>কাজ</a:t>
            </a:r>
            <a:r>
              <a:rPr lang="en-US" sz="3600" dirty="0">
                <a:solidFill>
                  <a:srgbClr val="00B0F0"/>
                </a:solidFill>
                <a:latin typeface="NikoshBAN" panose="02000000000000000000" pitchFamily="2" charset="0"/>
                <a:cs typeface="NikoshBAN" panose="02000000000000000000" pitchFamily="2" charset="0"/>
              </a:rPr>
              <a:t> </a:t>
            </a:r>
            <a:r>
              <a:rPr lang="en-US" sz="3600" dirty="0" err="1">
                <a:solidFill>
                  <a:srgbClr val="00B0F0"/>
                </a:solidFill>
                <a:latin typeface="NikoshBAN" panose="02000000000000000000" pitchFamily="2" charset="0"/>
                <a:cs typeface="NikoshBAN" panose="02000000000000000000" pitchFamily="2" charset="0"/>
              </a:rPr>
              <a:t>বর্ণনা</a:t>
            </a:r>
            <a:r>
              <a:rPr lang="en-US" sz="3600" dirty="0">
                <a:solidFill>
                  <a:srgbClr val="00B0F0"/>
                </a:solidFill>
                <a:latin typeface="NikoshBAN" panose="02000000000000000000" pitchFamily="2" charset="0"/>
                <a:cs typeface="NikoshBAN" panose="02000000000000000000" pitchFamily="2" charset="0"/>
              </a:rPr>
              <a:t> </a:t>
            </a:r>
            <a:r>
              <a:rPr lang="en-US" sz="3600" dirty="0" err="1">
                <a:solidFill>
                  <a:srgbClr val="00B0F0"/>
                </a:solidFill>
                <a:latin typeface="NikoshBAN" panose="02000000000000000000" pitchFamily="2" charset="0"/>
                <a:cs typeface="NikoshBAN" panose="02000000000000000000" pitchFamily="2" charset="0"/>
              </a:rPr>
              <a:t>করতে</a:t>
            </a:r>
            <a:r>
              <a:rPr lang="en-US" sz="3600" dirty="0">
                <a:solidFill>
                  <a:srgbClr val="00B0F0"/>
                </a:solidFill>
                <a:latin typeface="NikoshBAN" panose="02000000000000000000" pitchFamily="2" charset="0"/>
                <a:cs typeface="NikoshBAN" panose="02000000000000000000" pitchFamily="2" charset="0"/>
              </a:rPr>
              <a:t> </a:t>
            </a:r>
            <a:r>
              <a:rPr lang="en-US" sz="3600" dirty="0" err="1">
                <a:solidFill>
                  <a:srgbClr val="00B0F0"/>
                </a:solidFill>
                <a:latin typeface="NikoshBAN" panose="02000000000000000000" pitchFamily="2" charset="0"/>
                <a:cs typeface="NikoshBAN" panose="02000000000000000000" pitchFamily="2" charset="0"/>
              </a:rPr>
              <a:t>পারবে</a:t>
            </a:r>
            <a:r>
              <a:rPr lang="en-US" sz="3600" dirty="0">
                <a:solidFill>
                  <a:srgbClr val="00B0F0"/>
                </a:solidFill>
                <a:latin typeface="NikoshBAN" panose="02000000000000000000" pitchFamily="2" charset="0"/>
                <a:cs typeface="NikoshBAN" panose="02000000000000000000" pitchFamily="2" charset="0"/>
              </a:rPr>
              <a:t>।</a:t>
            </a:r>
            <a:endParaRPr lang="en-US" sz="3600" dirty="0">
              <a:solidFill>
                <a:srgbClr val="00B0F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1749690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par>
                          <p:cTn id="25" fill="hold">
                            <p:stCondLst>
                              <p:cond delay="3000"/>
                            </p:stCondLst>
                            <p:childTnLst>
                              <p:par>
                                <p:cTn id="26" presetID="1" presetClass="exit" presetSubtype="0" fill="hold" nodeType="after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par>
                          <p:cTn id="42" fill="hold">
                            <p:stCondLst>
                              <p:cond delay="4500"/>
                            </p:stCondLst>
                            <p:childTnLst>
                              <p:par>
                                <p:cTn id="43" presetID="16" presetClass="exit" presetSubtype="21" fill="hold" nodeType="afterEffect">
                                  <p:stCondLst>
                                    <p:cond delay="0"/>
                                  </p:stCondLst>
                                  <p:childTnLst>
                                    <p:animEffect transition="out" filter="barn(inVertical)">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left)">
                                      <p:cBhvr>
                                        <p:cTn id="59" dur="500"/>
                                        <p:tgtEl>
                                          <p:spTgt spid="51"/>
                                        </p:tgtEl>
                                      </p:cBhvr>
                                    </p:animEffect>
                                  </p:childTnLst>
                                </p:cTn>
                              </p:par>
                            </p:childTnLst>
                          </p:cTn>
                        </p:par>
                        <p:par>
                          <p:cTn id="60" fill="hold">
                            <p:stCondLst>
                              <p:cond delay="6500"/>
                            </p:stCondLst>
                            <p:childTnLst>
                              <p:par>
                                <p:cTn id="61" presetID="16" presetClass="exit" presetSubtype="21" fill="hold" nodeType="afterEffect">
                                  <p:stCondLst>
                                    <p:cond delay="0"/>
                                  </p:stCondLst>
                                  <p:childTnLst>
                                    <p:animEffect transition="out" filter="barn(inVertical)">
                                      <p:cBhvr>
                                        <p:cTn id="62" dur="500"/>
                                        <p:tgtEl>
                                          <p:spTgt spid="26"/>
                                        </p:tgtEl>
                                      </p:cBhvr>
                                    </p:animEffect>
                                    <p:set>
                                      <p:cBhvr>
                                        <p:cTn id="63" dur="1" fill="hold">
                                          <p:stCondLst>
                                            <p:cond delay="499"/>
                                          </p:stCondLst>
                                        </p:cTn>
                                        <p:tgtEl>
                                          <p:spTgt spid="26"/>
                                        </p:tgtEl>
                                        <p:attrNameLst>
                                          <p:attrName>style.visibility</p:attrName>
                                        </p:attrNameLst>
                                      </p:cBhvr>
                                      <p:to>
                                        <p:strVal val="hidden"/>
                                      </p:to>
                                    </p:set>
                                  </p:childTnLst>
                                </p:cTn>
                              </p:par>
                            </p:childTnLst>
                          </p:cTn>
                        </p:par>
                        <p:par>
                          <p:cTn id="64" fill="hold">
                            <p:stCondLst>
                              <p:cond delay="7000"/>
                            </p:stCondLst>
                            <p:childTnLst>
                              <p:par>
                                <p:cTn id="65" presetID="2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8000"/>
                            </p:stCondLst>
                            <p:childTnLst>
                              <p:par>
                                <p:cTn id="75" presetID="22" presetClass="entr" presetSubtype="8"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left)">
                                      <p:cBhvr>
                                        <p:cTn id="77" dur="500"/>
                                        <p:tgtEl>
                                          <p:spTgt spid="52"/>
                                        </p:tgtEl>
                                      </p:cBhvr>
                                    </p:animEffect>
                                  </p:childTnLst>
                                </p:cTn>
                              </p:par>
                            </p:childTnLst>
                          </p:cTn>
                        </p:par>
                        <p:par>
                          <p:cTn id="78" fill="hold">
                            <p:stCondLst>
                              <p:cond delay="8500"/>
                            </p:stCondLst>
                            <p:childTnLst>
                              <p:par>
                                <p:cTn id="79" presetID="16" presetClass="exit" presetSubtype="21" fill="hold" nodeType="afterEffect">
                                  <p:stCondLst>
                                    <p:cond delay="0"/>
                                  </p:stCondLst>
                                  <p:childTnLst>
                                    <p:animEffect transition="out" filter="barn(inVertical)">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36" grpId="0" animBg="1"/>
      <p:bldP spid="37" grpId="0" animBg="1"/>
      <p:bldP spid="38" grpId="0" animBg="1"/>
      <p:bldP spid="2"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963</Words>
  <Application>Microsoft Office PowerPoint</Application>
  <PresentationFormat>Widescreen</PresentationFormat>
  <Paragraphs>126</Paragraphs>
  <Slides>25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Calibri Light</vt:lpstr>
      <vt:lpstr>Daggersquare</vt:lpstr>
      <vt:lpstr>Nikosh</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মোঃ ওবায়দুর রহমান</dc:creator>
  <cp:lastModifiedBy>মোঃ ওবায়দুর রহমান</cp:lastModifiedBy>
  <cp:revision>12</cp:revision>
  <dcterms:created xsi:type="dcterms:W3CDTF">2022-02-22T12:46:31Z</dcterms:created>
  <dcterms:modified xsi:type="dcterms:W3CDTF">2022-02-27T11:26:31Z</dcterms:modified>
</cp:coreProperties>
</file>