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087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7" d="100"/>
          <a:sy n="47" d="100"/>
        </p:scale>
        <p:origin x="-1176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DDB48-0C9B-41C7-8E58-24C3C80EE61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62E30-989A-4C4B-B817-4333ADC3A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2E30-989A-4C4B-B817-4333ADC3A2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86AEEE-CBF5-44F3-8F19-2E7D3828167B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93D175-EDDE-4CAB-913A-8FE67C472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153400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3048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4495800" cy="769441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eac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4343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066800"/>
            <a:ext cx="45720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 অনেক- অনেক দিন আগের কথা।চারদিকে তখন কী সুন্দর সবুজ বন,জোপঝাড়।আর দিগন্তে ঝুঁকে পড়া নীল আকাশের ছোঁয়া ।এরকম দিনগুলোতে মানুষেরা থাকত লোকালয়ে আর পশুরা জঙ্গলে। 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3886200"/>
            <a:ext cx="45720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 তখন একটু একটু করে সভ্য হচ্ছে।কী করে সবার সঙ্গে মিলেমিশে থাকা যায়,শিখছে সেইসব কায়দাকানুন ।ও-দিকে বনে বনেপশুদের রাজত্ব।হাজার রকমের প্রাণী।অসংখ্য পাখ-পাখালি।বেশ শান্তিতেই কাটছিল বনের পাখি আর প্রাণীদের দিনগুলো।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3429000" cy="1962728"/>
          </a:xfrm>
          <a:prstGeom prst="rect">
            <a:avLst/>
          </a:prstGeom>
        </p:spPr>
      </p:pic>
      <p:pic>
        <p:nvPicPr>
          <p:cNvPr id="5" name="Picture 4" descr="pq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038600"/>
            <a:ext cx="2857500" cy="1828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Contacts\Desktop\Farjana Tanzin\Picture\forest-elephant-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79120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3962400"/>
            <a:ext cx="7315200" cy="201593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কিন্তু একদিন হলো কি তাড়া খেয়ে মস্ত একটা হাতি এই বনে ঢুকে পড়ল।হাতিটার সে-কী বিশাল শরীর।পাগুলো বটপাকুড় গাছের মতো মটা।শুঁড় এতটাই লম্বা যে আকাশের গায়ে গিয়ে বুঝি ঠেকবেতার গায়েও অসীম জোর।এই শরীর আর শক্তি নিয়েই তার যত অহংকার।মেজাজটাও দারুণ তিরিক্ষি। </a:t>
            </a:r>
            <a:endParaRPr lang="en-GB" sz="2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7400" y="457200"/>
            <a:ext cx="5486400" cy="9906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 সরব পাঠ </a:t>
            </a:r>
            <a:endParaRPr lang="en-GB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505075"/>
            <a:ext cx="4343400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09800" y="609600"/>
            <a:ext cx="4038600" cy="1066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838200"/>
            <a:ext cx="3886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দিগন্ত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1" y="2133600"/>
            <a:ext cx="2553876" cy="898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343400" y="22860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প্রান্তের শেষে আকাশ যেখানে গিয়ে মাটির সাথে মিশে গেছে বলে মনে হয়। </a:t>
            </a:r>
            <a:endParaRPr lang="en-GB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657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তিরিক্ষি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76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অহংকার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3333333333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276600"/>
            <a:ext cx="26670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029200" y="35052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খারাপ মেজাজ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ce8de17d14603c9ae6e7e42f897d09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495800"/>
            <a:ext cx="27432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257800" y="4800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গর্ব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762000"/>
            <a:ext cx="2819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1000" y="3200400"/>
            <a:ext cx="2819400" cy="1371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90500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দিগন্ত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819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জঙ্গল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3733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648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তিরিক্ষি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5486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905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819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3733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2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4648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5486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1905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  + ত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ঙ  + গ </a:t>
            </a:r>
            <a:endParaRPr lang="en-US" sz="3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3733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 + ত </a:t>
            </a:r>
            <a:endParaRPr lang="en-US" sz="32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4648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 + ষ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5486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 + 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1905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বৃন্ত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2819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3657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ভক্তি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4572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86600" y="5410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362200" y="381000"/>
            <a:ext cx="3657600" cy="1447800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533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দলবদ্ধ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5486400" cy="4082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057400" y="609600"/>
            <a:ext cx="3886200" cy="1295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2667000"/>
            <a:ext cx="4495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হাতির পা গুলো কিসের মতো ছিল?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হাতিটার কী নিয়ে অহংকার ছিল?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গায়ে অসীম জোর ছিল?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 মেজাজ কেমন ছিল?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09600"/>
            <a:ext cx="3810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1524000" y="914400"/>
            <a:ext cx="2743200" cy="45720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28194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দিয়ে ২ টি করে </a:t>
            </a:r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গঠন করে আনবে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819400"/>
            <a:ext cx="1905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চ্ছ,ম্ব,ক্ষ,ন্ত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85800"/>
            <a:ext cx="5791200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95600" y="4038600"/>
            <a:ext cx="259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743200"/>
            <a:ext cx="6096000" cy="230832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আজিবুর রহমান</a:t>
            </a:r>
            <a:endParaRPr lang="bn-BD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ফুড়ারপার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85800"/>
            <a:ext cx="4495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azibur new 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9400"/>
            <a:ext cx="1708614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219200"/>
            <a:ext cx="54102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2362200"/>
            <a:ext cx="6781800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৪০মিনিট </a:t>
            </a:r>
          </a:p>
          <a:p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শিয়ালের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............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দারুণ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তিরিক্ষি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Callout 3"/>
          <p:cNvSpPr/>
          <p:nvPr/>
        </p:nvSpPr>
        <p:spPr>
          <a:xfrm rot="16200000">
            <a:off x="3276600" y="-1219200"/>
            <a:ext cx="1752600" cy="5105400"/>
          </a:xfrm>
          <a:prstGeom prst="left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667000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 উচ্চারিত পঠিত বাক্য,কথা মনোযোগ সহকারে শুনবে। </a:t>
            </a:r>
          </a:p>
          <a:p>
            <a:r>
              <a:rPr lang="bn-IN" sz="24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বলাঃ 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 যুক্তবর্ণ সহযোগে তৈরি শব্দ স্পষ্ট ও শুদ্ধভাবে বলতে পারবে।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 </a:t>
            </a:r>
            <a:endParaRPr lang="en-US" sz="2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  পাঠে ব্যবহৃত যুক্তব্যঞ্জন সংবলিত শব্দ পড়তে পারবে।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 যুক্তব্যঞ্জন ব্যবহার করে নতুন নতুন শব্দ উচ্চারণে লিখতে 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05000" y="685800"/>
            <a:ext cx="4572000" cy="160020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990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a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743200"/>
            <a:ext cx="4038600" cy="2803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43200" y="586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y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38200"/>
            <a:ext cx="5791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472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5714999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4343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4400"/>
            <a:ext cx="5791200" cy="3083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4114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343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শিয়ালের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hhhhhh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19400"/>
            <a:ext cx="4572000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480</TotalTime>
  <Words>325</Words>
  <Application>Microsoft Office PowerPoint</Application>
  <PresentationFormat>On-screen Show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az</cp:lastModifiedBy>
  <cp:revision>103</cp:revision>
  <dcterms:created xsi:type="dcterms:W3CDTF">2021-06-10T14:03:29Z</dcterms:created>
  <dcterms:modified xsi:type="dcterms:W3CDTF">2022-03-03T11:30:04Z</dcterms:modified>
</cp:coreProperties>
</file>