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1" r:id="rId4"/>
    <p:sldMasterId id="2147483731" r:id="rId5"/>
    <p:sldMasterId id="2147483767" r:id="rId6"/>
    <p:sldMasterId id="2147483785" r:id="rId7"/>
    <p:sldMasterId id="2147483803" r:id="rId8"/>
  </p:sldMasterIdLst>
  <p:sldIdLst>
    <p:sldId id="257" r:id="rId9"/>
    <p:sldId id="269" r:id="rId10"/>
    <p:sldId id="258" r:id="rId11"/>
    <p:sldId id="259" r:id="rId12"/>
    <p:sldId id="260" r:id="rId13"/>
    <p:sldId id="270" r:id="rId14"/>
    <p:sldId id="261" r:id="rId15"/>
    <p:sldId id="262" r:id="rId16"/>
    <p:sldId id="271" r:id="rId17"/>
    <p:sldId id="263" r:id="rId18"/>
    <p:sldId id="267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7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603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050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917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806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868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566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79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06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86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343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3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44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437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956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3184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960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17860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772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00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5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21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2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210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65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70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5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30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7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68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10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42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0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13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59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12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16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74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9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8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21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6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64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94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324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87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763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31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05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38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8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94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76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9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02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9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9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893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977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63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2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27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5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78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87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77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65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48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00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67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81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3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002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35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248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72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22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1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283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256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759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87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4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6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39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68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359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128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263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20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510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1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0674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3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702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7926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890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547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848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271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42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492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557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106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82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896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869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465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0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95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70207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83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8309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78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5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0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53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55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570FB0-5F1C-4CE2-BFBD-905B5EB3072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BAE9E4-3582-4B3F-A7CE-FD34549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33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263236"/>
            <a:ext cx="11708278" cy="6375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8194" y="2050868"/>
            <a:ext cx="11619854" cy="4587525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34400" dirty="0" err="1" smtClean="0">
                <a:ln w="76200"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4400" dirty="0">
              <a:ln w="76200">
                <a:solidFill>
                  <a:schemeClr val="bg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29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6" y="138545"/>
            <a:ext cx="3435108" cy="27293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677040" y="4321814"/>
            <a:ext cx="4045527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1ম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দল-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বিলম্বিত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ধ্বসা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7662" y="4299196"/>
            <a:ext cx="3713019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দল-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দাঁদ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Down Arrow 4"/>
          <p:cNvSpPr/>
          <p:nvPr/>
        </p:nvSpPr>
        <p:spPr>
          <a:xfrm rot="1431237">
            <a:off x="3450049" y="755007"/>
            <a:ext cx="6476341" cy="353404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7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41" y="62314"/>
            <a:ext cx="3559978" cy="32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8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17959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অপসনে ক্লিক করুণ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658" y="1347336"/>
            <a:ext cx="1219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বোর্দোমিশ্রণে ব্যবহার করা হয়-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কপার সালফেট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লাইম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সোডিয়াম ক্লোরাইড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 আলুর বিলম্বিত ধ্বসা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 জন্য দায়ী ছত্রাকটি হচ্ছে-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Phytophthora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infestans</a:t>
            </a:r>
            <a:r>
              <a:rPr lang="bn-IN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Alternaria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solani</a:t>
            </a:r>
            <a:endParaRPr lang="en-US" sz="32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Agaricus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bisporus</a:t>
            </a:r>
            <a:endParaRPr lang="en-US" sz="32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Mucor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rouxii</a:t>
            </a:r>
            <a:endParaRPr lang="bn-IN" sz="32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9973" y="3098192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93464" y="3087463"/>
            <a:ext cx="764499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21570" y="3087463"/>
            <a:ext cx="764499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23145" y="3087463"/>
            <a:ext cx="700743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5313" y="4255644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3413" y="4808095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8650" y="5274820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1037" y="5812982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2711618" y="2775560"/>
            <a:ext cx="480153" cy="10659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5737628" y="2775560"/>
            <a:ext cx="477030" cy="97545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11273674" y="2775560"/>
            <a:ext cx="557055" cy="104353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204905" y="4450516"/>
            <a:ext cx="404032" cy="101792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5465597" y="4991490"/>
            <a:ext cx="401844" cy="10497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4481847" y="5263481"/>
            <a:ext cx="477185" cy="110162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86100" y="2975703"/>
            <a:ext cx="1109272" cy="689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88790" y="4255644"/>
            <a:ext cx="494676" cy="389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726" y="3075785"/>
            <a:ext cx="36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23654" y="3137341"/>
            <a:ext cx="44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খ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1641" y="3066492"/>
            <a:ext cx="30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গ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8653616" y="3066492"/>
            <a:ext cx="40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ঘ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991" y="4255644"/>
            <a:ext cx="33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ক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03847" y="4727615"/>
            <a:ext cx="35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0489" y="5285547"/>
            <a:ext cx="35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গ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48119" y="5745876"/>
            <a:ext cx="46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ঘ</a:t>
            </a:r>
          </a:p>
        </p:txBody>
      </p:sp>
    </p:spTree>
    <p:extLst>
      <p:ext uri="{BB962C8B-B14F-4D97-AF65-F5344CB8AC3E}">
        <p14:creationId xmlns:p14="http://schemas.microsoft.com/office/powerpoint/2010/main" val="19121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" y="269611"/>
            <a:ext cx="2996157" cy="2374134"/>
          </a:xfrm>
          <a:prstGeom prst="rect">
            <a:avLst/>
          </a:prstGeom>
        </p:spPr>
      </p:pic>
      <p:pic>
        <p:nvPicPr>
          <p:cNvPr id="3" name="Picture 2" descr="C:\Users\User\Desktop\New folder\eye\skeleton\New folder (2)\yTkRxMET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831" y="269611"/>
            <a:ext cx="2388078" cy="258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9984" y="820897"/>
            <a:ext cx="6260123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b="1" dirty="0" smtClean="0">
                <a:ln w="381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 smtClean="0"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4495" y="4314108"/>
            <a:ext cx="969818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বিলম্বিত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ধ্বসা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দাঁদ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Down Arrow 1"/>
          <p:cNvSpPr/>
          <p:nvPr/>
        </p:nvSpPr>
        <p:spPr>
          <a:xfrm>
            <a:off x="4403873" y="2144336"/>
            <a:ext cx="3840480" cy="2061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1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1" y="-115982"/>
            <a:ext cx="11804073" cy="2119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5" y="1745398"/>
            <a:ext cx="11631323" cy="4846319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55006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024178" y="2754171"/>
            <a:ext cx="5779896" cy="38193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36546" y="405287"/>
            <a:ext cx="4767506" cy="1893204"/>
            <a:chOff x="6140134" y="146764"/>
            <a:chExt cx="4444740" cy="211152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Oval Callout 15"/>
            <p:cNvSpPr/>
            <p:nvPr/>
          </p:nvSpPr>
          <p:spPr>
            <a:xfrm>
              <a:off x="6140134" y="146764"/>
              <a:ext cx="4444740" cy="2111527"/>
            </a:xfrm>
            <a:prstGeom prst="wedgeEllipseCallout">
              <a:avLst>
                <a:gd name="adj1" fmla="val -50905"/>
                <a:gd name="adj2" fmla="val 7741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23226" y="452301"/>
              <a:ext cx="3878556" cy="1569660"/>
            </a:xfrm>
            <a:prstGeom prst="rect">
              <a:avLst/>
            </a:prstGeom>
            <a:grpFill/>
          </p:spPr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pPr algn="ctr"/>
              <a:r>
                <a:rPr lang="en-US" sz="9600" dirty="0" err="1" smtClean="0">
                  <a:solidFill>
                    <a:srgbClr val="00206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LightBAN" panose="02000000000000000000" pitchFamily="2" charset="0"/>
                  <a:cs typeface="NikoshLightBAN" panose="02000000000000000000" pitchFamily="2" charset="0"/>
                </a:rPr>
                <a:t>পরিচিতি</a:t>
              </a:r>
              <a:endParaRPr lang="en-US" sz="96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24705" y="2754171"/>
            <a:ext cx="5511841" cy="38193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829035" y="2537856"/>
            <a:ext cx="4472327" cy="864769"/>
          </a:xfrm>
          <a:prstGeom prst="downArrow">
            <a:avLst>
              <a:gd name="adj1" fmla="val 50000"/>
              <a:gd name="adj2" fmla="val 453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469522" y="2482046"/>
            <a:ext cx="4564382" cy="863705"/>
          </a:xfrm>
          <a:prstGeom prst="downArrow">
            <a:avLst>
              <a:gd name="adj1" fmla="val 50000"/>
              <a:gd name="adj2" fmla="val 443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66113" y="2434554"/>
            <a:ext cx="1955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4785" y="2587815"/>
            <a:ext cx="2260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</a:t>
            </a:r>
            <a:endParaRPr lang="en-US" sz="54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9061" y="3544097"/>
            <a:ext cx="55118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ঝিকরগাছা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 নং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০১৭১৫-২১৪৩৯১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 mail- ab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214391@gmail.com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60902" y="3466943"/>
            <a:ext cx="57798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BD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-১ম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9392448">
            <a:off x="533464" y="755764"/>
            <a:ext cx="129523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পাঠ-৪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39" y="246255"/>
            <a:ext cx="1489744" cy="240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8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ft-Right Arrow 13"/>
          <p:cNvSpPr/>
          <p:nvPr/>
        </p:nvSpPr>
        <p:spPr>
          <a:xfrm>
            <a:off x="4749169" y="4094365"/>
            <a:ext cx="2734842" cy="216843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4687954" y="579233"/>
            <a:ext cx="2734842" cy="216843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 (6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484011" y="226419"/>
            <a:ext cx="4524088" cy="2874063"/>
          </a:xfrm>
          <a:prstGeom prst="rect">
            <a:avLst/>
          </a:prstGeom>
        </p:spPr>
      </p:pic>
      <p:pic>
        <p:nvPicPr>
          <p:cNvPr id="5" name="Picture 2" descr="C:\Users\bishwa\Desktop\big_bfed523f688303de991cddea728ba01f_12-06-17_976_Potato-Diseas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1" y="226419"/>
            <a:ext cx="4524088" cy="30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11" y="3705813"/>
            <a:ext cx="4524088" cy="294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1" y="3779679"/>
            <a:ext cx="4524088" cy="28716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1600" y="1027485"/>
            <a:ext cx="2489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বিলম্বিতধ্বসা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1600" y="4639973"/>
            <a:ext cx="2489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2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769" y="3956826"/>
            <a:ext cx="10841385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ছত্রাকজনিত রোগ কী তা বলতে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endParaRPr lang="bn-IN" sz="4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 আলুর বিলম্বিত ধ্বসা রোগের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 লক্ষণ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দাঁদ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236" y="3248940"/>
            <a:ext cx="4253113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1143" y="248880"/>
            <a:ext cx="37550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84573" y="3067248"/>
            <a:ext cx="395804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 rot="20088736">
            <a:off x="183787" y="655405"/>
            <a:ext cx="4287388" cy="1474839"/>
          </a:xfrm>
          <a:prstGeom prst="wedgeEllipseCallout">
            <a:avLst>
              <a:gd name="adj1" fmla="val -29183"/>
              <a:gd name="adj2" fmla="val 9869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91040" y="2158480"/>
            <a:ext cx="6414887" cy="1017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DSCN8645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952" y="198598"/>
            <a:ext cx="360566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068" y="214519"/>
            <a:ext cx="11634986" cy="1200329"/>
          </a:xfrm>
          <a:prstGeom prst="rect">
            <a:avLst/>
          </a:prstGeom>
          <a:pattFill prst="pct5">
            <a:fgClr>
              <a:schemeClr val="accent3">
                <a:tint val="55000"/>
                <a:satMod val="130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বিলম্বিত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ধ্বসা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068" y="1609005"/>
            <a:ext cx="4406203" cy="470898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Phytophthora</a:t>
            </a:r>
            <a:r>
              <a:rPr lang="en-US" sz="32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infestans</a:t>
            </a:r>
            <a:r>
              <a:rPr lang="en-US" sz="32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আন্তঃকোষীয়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হস্টোরিয়া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খাদ্যরস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বংশবিস্তার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8947" y="1518609"/>
            <a:ext cx="7088107" cy="50783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সবুজ-ধূসর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হউ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২)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মখমলের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আস্তরন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গাছটাই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কালছে-বাদামী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উৎকৃষ্ট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দূর্গন্ধযুক্ত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পচনের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পঁচতে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29766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239152"/>
            <a:ext cx="11591777" cy="63094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arenR" startAt="2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জীবাণুমুক্ত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arenR" startAt="2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উঠানোর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পরিত্যক্ত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arenR" startAt="2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arenR" startAt="2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অনেকাংশে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arenR" startAt="2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Bordaux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mixture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95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 rot="19609944">
            <a:off x="1369359" y="1373325"/>
            <a:ext cx="6097415" cy="2099070"/>
          </a:xfrm>
          <a:prstGeom prst="cloudCallout">
            <a:avLst>
              <a:gd name="adj1" fmla="val -3257"/>
              <a:gd name="adj2" fmla="val 116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9292185">
            <a:off x="1955410" y="1747459"/>
            <a:ext cx="4586067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927943"/>
            <a:ext cx="967878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আলুর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বিলম্বিত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ধ্বসা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710" y="193964"/>
            <a:ext cx="4532263" cy="32835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296696"/>
            <a:ext cx="1551710" cy="21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402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9" y="248194"/>
            <a:ext cx="11695371" cy="6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2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83" y="281354"/>
            <a:ext cx="7918229" cy="6260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5" y="3875648"/>
            <a:ext cx="3613481" cy="2482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35953" r="10714" b="21825"/>
          <a:stretch/>
        </p:blipFill>
        <p:spPr>
          <a:xfrm>
            <a:off x="371760" y="433764"/>
            <a:ext cx="3537829" cy="2351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17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6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8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447</TotalTime>
  <Words>493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Corbel</vt:lpstr>
      <vt:lpstr>NikoshBAN</vt:lpstr>
      <vt:lpstr>NikoshLightBAN</vt:lpstr>
      <vt:lpstr>Trebuchet MS</vt:lpstr>
      <vt:lpstr>Verdana</vt:lpstr>
      <vt:lpstr>Wingdings</vt:lpstr>
      <vt:lpstr>Wingdings 3</vt:lpstr>
      <vt:lpstr>Basis</vt:lpstr>
      <vt:lpstr>1_Basis</vt:lpstr>
      <vt:lpstr>Facet</vt:lpstr>
      <vt:lpstr>Office Theme</vt:lpstr>
      <vt:lpstr>Ion</vt:lpstr>
      <vt:lpstr>Slice</vt:lpstr>
      <vt:lpstr>1_Slice</vt:lpstr>
      <vt:lpstr>2_Slice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47</cp:revision>
  <dcterms:created xsi:type="dcterms:W3CDTF">2020-10-04T09:50:46Z</dcterms:created>
  <dcterms:modified xsi:type="dcterms:W3CDTF">2022-02-12T11:31:23Z</dcterms:modified>
</cp:coreProperties>
</file>