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62" r:id="rId4"/>
    <p:sldId id="269" r:id="rId5"/>
    <p:sldId id="267" r:id="rId6"/>
    <p:sldId id="266" r:id="rId7"/>
    <p:sldId id="270" r:id="rId8"/>
    <p:sldId id="257" r:id="rId9"/>
    <p:sldId id="264" r:id="rId10"/>
    <p:sldId id="265" r:id="rId11"/>
    <p:sldId id="276" r:id="rId12"/>
    <p:sldId id="279" r:id="rId13"/>
    <p:sldId id="278" r:id="rId14"/>
    <p:sldId id="277" r:id="rId15"/>
    <p:sldId id="275" r:id="rId16"/>
    <p:sldId id="273" r:id="rId17"/>
    <p:sldId id="280" r:id="rId18"/>
    <p:sldId id="281" r:id="rId19"/>
    <p:sldId id="283" r:id="rId20"/>
    <p:sldId id="285" r:id="rId21"/>
    <p:sldId id="284" r:id="rId22"/>
    <p:sldId id="258" r:id="rId23"/>
  </p:sldIdLst>
  <p:sldSz cx="7954963" cy="4846638"/>
  <p:notesSz cx="6858000" cy="9144000"/>
  <p:defaultTextStyle>
    <a:defPPr>
      <a:defRPr lang="en-US"/>
    </a:defPPr>
    <a:lvl1pPr marL="0" algn="l" defTabSz="7314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5721" algn="l" defTabSz="7314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1441" algn="l" defTabSz="7314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97163" algn="l" defTabSz="7314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62883" algn="l" defTabSz="7314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28604" algn="l" defTabSz="7314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94325" algn="l" defTabSz="7314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60046" algn="l" defTabSz="7314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25767" algn="l" defTabSz="7314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972" y="-96"/>
      </p:cViewPr>
      <p:guideLst>
        <p:guide orient="horz" pos="1527"/>
        <p:guide pos="25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623" y="1505600"/>
            <a:ext cx="6761718" cy="10388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3244" y="2746428"/>
            <a:ext cx="5568475" cy="12385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5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7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2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8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4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60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67349" y="194091"/>
            <a:ext cx="1789867" cy="41353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7748" y="194091"/>
            <a:ext cx="5237017" cy="41353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388" y="3114414"/>
            <a:ext cx="6761718" cy="96259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388" y="2054213"/>
            <a:ext cx="6761718" cy="1060202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57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314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971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628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8286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1943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5600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9257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7748" y="1130883"/>
            <a:ext cx="3513442" cy="319855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3773" y="1130883"/>
            <a:ext cx="3513442" cy="319855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48" y="1084884"/>
            <a:ext cx="3514824" cy="452129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5721" indent="0">
              <a:buNone/>
              <a:defRPr sz="1600" b="1"/>
            </a:lvl2pPr>
            <a:lvl3pPr marL="731441" indent="0">
              <a:buNone/>
              <a:defRPr sz="1400" b="1"/>
            </a:lvl3pPr>
            <a:lvl4pPr marL="1097163" indent="0">
              <a:buNone/>
              <a:defRPr sz="1200" b="1"/>
            </a:lvl4pPr>
            <a:lvl5pPr marL="1462883" indent="0">
              <a:buNone/>
              <a:defRPr sz="1200" b="1"/>
            </a:lvl5pPr>
            <a:lvl6pPr marL="1828604" indent="0">
              <a:buNone/>
              <a:defRPr sz="1200" b="1"/>
            </a:lvl6pPr>
            <a:lvl7pPr marL="2194325" indent="0">
              <a:buNone/>
              <a:defRPr sz="1200" b="1"/>
            </a:lvl7pPr>
            <a:lvl8pPr marL="2560046" indent="0">
              <a:buNone/>
              <a:defRPr sz="1200" b="1"/>
            </a:lvl8pPr>
            <a:lvl9pPr marL="2925767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7748" y="1537013"/>
            <a:ext cx="3514824" cy="2792427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41012" y="1084884"/>
            <a:ext cx="3516204" cy="452129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5721" indent="0">
              <a:buNone/>
              <a:defRPr sz="1600" b="1"/>
            </a:lvl2pPr>
            <a:lvl3pPr marL="731441" indent="0">
              <a:buNone/>
              <a:defRPr sz="1400" b="1"/>
            </a:lvl3pPr>
            <a:lvl4pPr marL="1097163" indent="0">
              <a:buNone/>
              <a:defRPr sz="1200" b="1"/>
            </a:lvl4pPr>
            <a:lvl5pPr marL="1462883" indent="0">
              <a:buNone/>
              <a:defRPr sz="1200" b="1"/>
            </a:lvl5pPr>
            <a:lvl6pPr marL="1828604" indent="0">
              <a:buNone/>
              <a:defRPr sz="1200" b="1"/>
            </a:lvl6pPr>
            <a:lvl7pPr marL="2194325" indent="0">
              <a:buNone/>
              <a:defRPr sz="1200" b="1"/>
            </a:lvl7pPr>
            <a:lvl8pPr marL="2560046" indent="0">
              <a:buNone/>
              <a:defRPr sz="1200" b="1"/>
            </a:lvl8pPr>
            <a:lvl9pPr marL="2925767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41012" y="1537013"/>
            <a:ext cx="3516204" cy="2792427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49" y="192968"/>
            <a:ext cx="2617128" cy="821236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0170" y="192969"/>
            <a:ext cx="4447046" cy="413647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7749" y="1014205"/>
            <a:ext cx="2617128" cy="3315235"/>
          </a:xfrm>
        </p:spPr>
        <p:txBody>
          <a:bodyPr/>
          <a:lstStyle>
            <a:lvl1pPr marL="0" indent="0">
              <a:buNone/>
              <a:defRPr sz="1200"/>
            </a:lvl1pPr>
            <a:lvl2pPr marL="365721" indent="0">
              <a:buNone/>
              <a:defRPr sz="1000"/>
            </a:lvl2pPr>
            <a:lvl3pPr marL="731441" indent="0">
              <a:buNone/>
              <a:defRPr sz="800"/>
            </a:lvl3pPr>
            <a:lvl4pPr marL="1097163" indent="0">
              <a:buNone/>
              <a:defRPr sz="800"/>
            </a:lvl4pPr>
            <a:lvl5pPr marL="1462883" indent="0">
              <a:buNone/>
              <a:defRPr sz="800"/>
            </a:lvl5pPr>
            <a:lvl6pPr marL="1828604" indent="0">
              <a:buNone/>
              <a:defRPr sz="800"/>
            </a:lvl6pPr>
            <a:lvl7pPr marL="2194325" indent="0">
              <a:buNone/>
              <a:defRPr sz="800"/>
            </a:lvl7pPr>
            <a:lvl8pPr marL="2560046" indent="0">
              <a:buNone/>
              <a:defRPr sz="800"/>
            </a:lvl8pPr>
            <a:lvl9pPr marL="292576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229" y="3392647"/>
            <a:ext cx="4772978" cy="40052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9229" y="433056"/>
            <a:ext cx="4772978" cy="2907983"/>
          </a:xfrm>
        </p:spPr>
        <p:txBody>
          <a:bodyPr/>
          <a:lstStyle>
            <a:lvl1pPr marL="0" indent="0">
              <a:buNone/>
              <a:defRPr sz="2600"/>
            </a:lvl1pPr>
            <a:lvl2pPr marL="365721" indent="0">
              <a:buNone/>
              <a:defRPr sz="2200"/>
            </a:lvl2pPr>
            <a:lvl3pPr marL="731441" indent="0">
              <a:buNone/>
              <a:defRPr sz="1900"/>
            </a:lvl3pPr>
            <a:lvl4pPr marL="1097163" indent="0">
              <a:buNone/>
              <a:defRPr sz="1600"/>
            </a:lvl4pPr>
            <a:lvl5pPr marL="1462883" indent="0">
              <a:buNone/>
              <a:defRPr sz="1600"/>
            </a:lvl5pPr>
            <a:lvl6pPr marL="1828604" indent="0">
              <a:buNone/>
              <a:defRPr sz="1600"/>
            </a:lvl6pPr>
            <a:lvl7pPr marL="2194325" indent="0">
              <a:buNone/>
              <a:defRPr sz="1600"/>
            </a:lvl7pPr>
            <a:lvl8pPr marL="2560046" indent="0">
              <a:buNone/>
              <a:defRPr sz="1600"/>
            </a:lvl8pPr>
            <a:lvl9pPr marL="2925767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9229" y="3793168"/>
            <a:ext cx="4772978" cy="568807"/>
          </a:xfrm>
        </p:spPr>
        <p:txBody>
          <a:bodyPr/>
          <a:lstStyle>
            <a:lvl1pPr marL="0" indent="0">
              <a:buNone/>
              <a:defRPr sz="1200"/>
            </a:lvl1pPr>
            <a:lvl2pPr marL="365721" indent="0">
              <a:buNone/>
              <a:defRPr sz="1000"/>
            </a:lvl2pPr>
            <a:lvl3pPr marL="731441" indent="0">
              <a:buNone/>
              <a:defRPr sz="800"/>
            </a:lvl3pPr>
            <a:lvl4pPr marL="1097163" indent="0">
              <a:buNone/>
              <a:defRPr sz="800"/>
            </a:lvl4pPr>
            <a:lvl5pPr marL="1462883" indent="0">
              <a:buNone/>
              <a:defRPr sz="800"/>
            </a:lvl5pPr>
            <a:lvl6pPr marL="1828604" indent="0">
              <a:buNone/>
              <a:defRPr sz="800"/>
            </a:lvl6pPr>
            <a:lvl7pPr marL="2194325" indent="0">
              <a:buNone/>
              <a:defRPr sz="800"/>
            </a:lvl7pPr>
            <a:lvl8pPr marL="2560046" indent="0">
              <a:buNone/>
              <a:defRPr sz="800"/>
            </a:lvl8pPr>
            <a:lvl9pPr marL="292576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7748" y="194090"/>
            <a:ext cx="7159467" cy="807773"/>
          </a:xfrm>
          <a:prstGeom prst="rect">
            <a:avLst/>
          </a:prstGeom>
        </p:spPr>
        <p:txBody>
          <a:bodyPr vert="horz" lIns="73144" tIns="36572" rIns="73144" bIns="3657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48" y="1130883"/>
            <a:ext cx="7159467" cy="3198557"/>
          </a:xfrm>
          <a:prstGeom prst="rect">
            <a:avLst/>
          </a:prstGeom>
        </p:spPr>
        <p:txBody>
          <a:bodyPr vert="horz" lIns="73144" tIns="36572" rIns="73144" bIns="365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748" y="4492116"/>
            <a:ext cx="1856158" cy="258038"/>
          </a:xfrm>
          <a:prstGeom prst="rect">
            <a:avLst/>
          </a:prstGeom>
        </p:spPr>
        <p:txBody>
          <a:bodyPr vert="horz" lIns="73144" tIns="36572" rIns="73144" bIns="3657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7946" y="4492116"/>
            <a:ext cx="2519072" cy="258038"/>
          </a:xfrm>
          <a:prstGeom prst="rect">
            <a:avLst/>
          </a:prstGeom>
        </p:spPr>
        <p:txBody>
          <a:bodyPr vert="horz" lIns="73144" tIns="36572" rIns="73144" bIns="3657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01057" y="4492116"/>
            <a:ext cx="1856158" cy="258038"/>
          </a:xfrm>
          <a:prstGeom prst="rect">
            <a:avLst/>
          </a:prstGeom>
        </p:spPr>
        <p:txBody>
          <a:bodyPr vert="horz" lIns="73144" tIns="36572" rIns="73144" bIns="3657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1441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290" indent="-274290" algn="l" defTabSz="73144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94296" indent="-228576" algn="l" defTabSz="731441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indent="-182860" algn="l" defTabSz="73144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023" indent="-182860" algn="l" defTabSz="731441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744" indent="-182860" algn="l" defTabSz="731441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464" indent="-182860" algn="l" defTabSz="731441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186" indent="-182860" algn="l" defTabSz="731441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2907" indent="-182860" algn="l" defTabSz="731441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627" indent="-182860" algn="l" defTabSz="731441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4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21" algn="l" defTabSz="7314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441" algn="l" defTabSz="7314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163" algn="l" defTabSz="7314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883" algn="l" defTabSz="7314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604" algn="l" defTabSz="7314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325" algn="l" defTabSz="7314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0046" algn="l" defTabSz="7314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5767" algn="l" defTabSz="7314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54963" cy="484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3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1" y="53851"/>
            <a:ext cx="7822381" cy="753922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43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reading </a:t>
            </a:r>
            <a:endParaRPr lang="en-GB" sz="43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7773"/>
            <a:ext cx="7954963" cy="40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0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/>
          <a:stretch/>
        </p:blipFill>
        <p:spPr>
          <a:xfrm>
            <a:off x="548481" y="652210"/>
            <a:ext cx="6629400" cy="401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3614" y="187754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Let’s we know where we use Mr.,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74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" r="2023"/>
          <a:stretch/>
        </p:blipFill>
        <p:spPr>
          <a:xfrm>
            <a:off x="280321" y="670719"/>
            <a:ext cx="7300719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3614" y="187754"/>
            <a:ext cx="4419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Let’s we know where we use Mr.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55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0881" y="899318"/>
            <a:ext cx="6172200" cy="3657599"/>
            <a:chOff x="853281" y="320891"/>
            <a:chExt cx="6477000" cy="38550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27" r="5336"/>
            <a:stretch/>
          </p:blipFill>
          <p:spPr>
            <a:xfrm>
              <a:off x="853281" y="320891"/>
              <a:ext cx="6477000" cy="385502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730081" y="3947320"/>
              <a:ext cx="16002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53614" y="187754"/>
            <a:ext cx="457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Let’s we know where we use Mrs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217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" t="6568"/>
          <a:stretch/>
        </p:blipFill>
        <p:spPr>
          <a:xfrm>
            <a:off x="548481" y="1204119"/>
            <a:ext cx="6838643" cy="27945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3614" y="187754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Let’s we know where we use Ms.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90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6"/>
          <a:stretch/>
        </p:blipFill>
        <p:spPr>
          <a:xfrm>
            <a:off x="777081" y="884143"/>
            <a:ext cx="6550816" cy="3672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3614" y="187754"/>
            <a:ext cx="4724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Let’s we know where we use Miss.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923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" t="38247" r="997" b="5719"/>
          <a:stretch/>
        </p:blipFill>
        <p:spPr>
          <a:xfrm>
            <a:off x="265472" y="2423319"/>
            <a:ext cx="7610168" cy="2084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1" t="2887" r="42032" b="63867"/>
          <a:stretch/>
        </p:blipFill>
        <p:spPr>
          <a:xfrm>
            <a:off x="2682080" y="607317"/>
            <a:ext cx="2274587" cy="1816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450490" y="4099719"/>
            <a:ext cx="350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4.  Do you have a nickname?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8681" y="2728119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Yes, it’s Andy.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4881" y="3128571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Smith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8510" y="3642519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Andrew Smith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8681" y="4068941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A-N-D-R-E-W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2573" y="207207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Read and match.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481" y="207207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Pair work.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95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4" t="14635" r="28516" b="7540"/>
          <a:stretch/>
        </p:blipFill>
        <p:spPr>
          <a:xfrm>
            <a:off x="2539846" y="1204119"/>
            <a:ext cx="2853480" cy="31931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3481" y="782108"/>
            <a:ext cx="3429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Choose the correct answer.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13" y="61119"/>
            <a:ext cx="136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Pair work.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6691" y="3871119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051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0" t="13645" r="29745" b="8519"/>
          <a:stretch/>
        </p:blipFill>
        <p:spPr>
          <a:xfrm>
            <a:off x="2529681" y="899319"/>
            <a:ext cx="2962989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3480" y="499209"/>
            <a:ext cx="3429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Choose the correct answer.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13" y="61119"/>
            <a:ext cx="136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Pair work.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3403" y="362743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480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0" t="12684" r="29317" b="7439"/>
          <a:stretch/>
        </p:blipFill>
        <p:spPr>
          <a:xfrm>
            <a:off x="2254710" y="1356519"/>
            <a:ext cx="2814484" cy="32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3481" y="782108"/>
            <a:ext cx="3429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Choose the correct answer.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13" y="61119"/>
            <a:ext cx="136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Pair work.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8481" y="3261519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767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5926" y="430812"/>
            <a:ext cx="2784237" cy="484664"/>
          </a:xfr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896" y="1238586"/>
            <a:ext cx="845215" cy="1134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3"/>
          <p:cNvSpPr>
            <a:spLocks noGrp="1"/>
          </p:cNvSpPr>
          <p:nvPr/>
        </p:nvSpPr>
        <p:spPr>
          <a:xfrm>
            <a:off x="4723259" y="2486961"/>
            <a:ext cx="2908533" cy="1830952"/>
          </a:xfrm>
          <a:prstGeom prst="rect">
            <a:avLst/>
          </a:prstGeom>
        </p:spPr>
        <p:txBody>
          <a:bodyPr vert="horz" lIns="62444" tIns="31222" rIns="62444" bIns="31222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English for Today</a:t>
            </a:r>
          </a:p>
          <a:p>
            <a:pPr marL="0" indent="0">
              <a:buNone/>
            </a:pP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Class: five</a:t>
            </a:r>
          </a:p>
          <a:p>
            <a:pPr marL="0" indent="0">
              <a:buNone/>
            </a:pP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Unit: 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2, See you</a:t>
            </a:r>
          </a:p>
          <a:p>
            <a:pPr marL="0" indent="0">
              <a:buNone/>
            </a:pP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Lesson:  5-6 </a:t>
            </a:r>
          </a:p>
          <a:p>
            <a:pPr marL="0" indent="0">
              <a:buNone/>
            </a:pP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 45 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minutes 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0035" y="2556286"/>
            <a:ext cx="3253567" cy="1417271"/>
          </a:xfrm>
          <a:prstGeom prst="rect">
            <a:avLst/>
          </a:prstGeom>
          <a:noFill/>
        </p:spPr>
        <p:txBody>
          <a:bodyPr wrap="none" lIns="62444" tIns="31222" rIns="62444" bIns="31222">
            <a:spAutoFit/>
          </a:bodyPr>
          <a:lstStyle/>
          <a:p>
            <a:pPr algn="ctr"/>
            <a:r>
              <a:rPr lang="en-US" sz="22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Mst</a:t>
            </a:r>
            <a:r>
              <a:rPr lang="en-US" sz="22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Lucky Akhter </a:t>
            </a:r>
            <a:r>
              <a:rPr lang="en-US" sz="22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Parveen</a:t>
            </a:r>
            <a:endParaRPr lang="en-US" sz="22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Bihari</a:t>
            </a:r>
            <a:r>
              <a:rPr 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Govt</a:t>
            </a:r>
            <a:r>
              <a:rPr 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Primary school</a:t>
            </a:r>
          </a:p>
          <a:p>
            <a:pPr algn="ctr"/>
            <a:r>
              <a:rPr lang="en-US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Pirgachha</a:t>
            </a:r>
            <a:r>
              <a:rPr 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Rangpur</a:t>
            </a:r>
            <a:endParaRPr lang="en-US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99" y="1345695"/>
            <a:ext cx="994371" cy="1141268"/>
          </a:xfrm>
          <a:prstGeom prst="rect">
            <a:avLst/>
          </a:prstGeom>
          <a:gradFill>
            <a:gsLst>
              <a:gs pos="0">
                <a:srgbClr val="92D050"/>
              </a:gs>
              <a:gs pos="75000">
                <a:schemeClr val="accent1">
                  <a:alpha val="0"/>
                </a:schemeClr>
              </a:gs>
              <a:gs pos="83000">
                <a:srgbClr val="FFFF00">
                  <a:alpha val="29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Rectangle 2"/>
          <p:cNvSpPr/>
          <p:nvPr/>
        </p:nvSpPr>
        <p:spPr>
          <a:xfrm>
            <a:off x="0" y="1"/>
            <a:ext cx="7954963" cy="161554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44" tIns="31222" rIns="62444" bIns="3122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56089" y="161554"/>
            <a:ext cx="198874" cy="4685084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44" tIns="31222" rIns="62444" bIns="31222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44419"/>
            <a:ext cx="198874" cy="4685084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44" tIns="31222" rIns="62444" bIns="31222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8079" y="4719353"/>
            <a:ext cx="7954963" cy="161554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44" tIns="31222" rIns="62444" bIns="3122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1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" y="746919"/>
            <a:ext cx="7954963" cy="39269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0081" y="23039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Write your friend information below.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13" y="61119"/>
            <a:ext cx="174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work.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909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19258" r="8865" b="10877"/>
          <a:stretch/>
        </p:blipFill>
        <p:spPr>
          <a:xfrm>
            <a:off x="700881" y="975519"/>
            <a:ext cx="6529013" cy="358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2481" y="461229"/>
            <a:ext cx="3429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Answer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following question.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481" y="240622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Evaluation.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34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43" y="1434843"/>
            <a:ext cx="3477188" cy="28716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8281" y="599103"/>
            <a:ext cx="3301911" cy="627856"/>
          </a:xfrm>
          <a:prstGeom prst="rect">
            <a:avLst/>
          </a:prstGeom>
          <a:noFill/>
        </p:spPr>
        <p:txBody>
          <a:bodyPr wrap="square" lIns="73144" tIns="36572" rIns="73144" bIns="36572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4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73427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060661" y="215407"/>
            <a:ext cx="5767349" cy="1023179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3144" tIns="36572" rIns="73144" bIns="36572" rtlCol="0" anchor="ctr"/>
          <a:lstStyle/>
          <a:p>
            <a:pPr algn="ctr"/>
            <a:r>
              <a:rPr lang="bn-BD" sz="29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Learning Outcomes </a:t>
            </a:r>
            <a:endParaRPr lang="en-US" sz="29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2584" y="1884804"/>
            <a:ext cx="7623506" cy="27464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3144" tIns="36572" rIns="73144" bIns="36572" rtlCol="0" anchor="ctr"/>
          <a:lstStyle/>
          <a:p>
            <a:r>
              <a:rPr lang="bn-BD" sz="2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Students will be able to:</a:t>
            </a:r>
          </a:p>
          <a:p>
            <a:r>
              <a:rPr lang="bn-BD" sz="2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Listening: 1.4.</a:t>
            </a:r>
            <a:r>
              <a:rPr lang="en-US" sz="2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bn-BD" sz="2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recognize and use intonation patterns</a:t>
            </a:r>
            <a:r>
              <a:rPr lang="en-US" sz="2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for Yes/No and </a:t>
            </a:r>
            <a:r>
              <a:rPr lang="en-US" sz="2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2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question. </a:t>
            </a:r>
            <a:r>
              <a:rPr lang="bn-BD" sz="2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n-BD" sz="2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Speaking:2.1.1  exchange greeting and farewells.</a:t>
            </a:r>
            <a:endParaRPr lang="en-US" sz="2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3.1.2 ask and answer Yes/ No question.</a:t>
            </a:r>
            <a:r>
              <a:rPr lang="bn-BD" sz="2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0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591283" y="127887"/>
            <a:ext cx="5046320" cy="628347"/>
          </a:xfrm>
          <a:prstGeom prst="round2Diag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39" tIns="31219" rIns="62439" bIns="31219" rtlCol="0" anchor="ctr"/>
          <a:lstStyle/>
          <a:p>
            <a:pPr algn="ctr"/>
            <a:r>
              <a:rPr lang="en-GB" sz="25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 </a:t>
            </a:r>
            <a:r>
              <a:rPr lang="en-GB" sz="25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</a:t>
            </a:r>
            <a:r>
              <a:rPr lang="bn-BD" sz="25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ies: Singing a song </a:t>
            </a:r>
            <a:endParaRPr lang="en-GB" sz="25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ook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6" y="1804073"/>
            <a:ext cx="7440893" cy="273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186099"/>
              </p:ext>
            </p:extLst>
          </p:nvPr>
        </p:nvGraphicFramePr>
        <p:xfrm>
          <a:off x="3383797" y="887563"/>
          <a:ext cx="795497" cy="545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83797" y="887563"/>
                        <a:ext cx="795497" cy="545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580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583" y="107703"/>
            <a:ext cx="7756089" cy="59236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3144" tIns="36572" rIns="73144" bIns="36572"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Look at the picture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11" y="823119"/>
            <a:ext cx="740843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" y="1408906"/>
            <a:ext cx="2781300" cy="2028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72681" y="1813719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See you 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9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1853" y="204596"/>
            <a:ext cx="2651654" cy="473968"/>
          </a:xfrm>
          <a:prstGeom prst="rect">
            <a:avLst/>
          </a:prstGeom>
          <a:noFill/>
        </p:spPr>
        <p:txBody>
          <a:bodyPr wrap="square" lIns="73144" tIns="36572" rIns="73144" bIns="36572" rtlCol="0">
            <a:spAutoFit/>
          </a:bodyPr>
          <a:lstStyle/>
          <a:p>
            <a:pPr algn="ctr"/>
            <a:r>
              <a:rPr lang="en-US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Word meaning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875" y="978101"/>
            <a:ext cx="1392119" cy="473968"/>
          </a:xfrm>
          <a:prstGeom prst="rect">
            <a:avLst/>
          </a:prstGeom>
          <a:noFill/>
        </p:spPr>
        <p:txBody>
          <a:bodyPr wrap="square" lIns="73144" tIns="36572" rIns="73144" bIns="36572" rtlCol="0">
            <a:spAutoFit/>
          </a:bodyPr>
          <a:lstStyle/>
          <a:p>
            <a:pPr algn="ctr"/>
            <a:r>
              <a:rPr lang="en-US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Title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54058" y="741117"/>
            <a:ext cx="1922450" cy="473968"/>
          </a:xfrm>
          <a:prstGeom prst="rect">
            <a:avLst/>
          </a:prstGeom>
          <a:noFill/>
        </p:spPr>
        <p:txBody>
          <a:bodyPr wrap="square" lIns="73144" tIns="36572" rIns="73144" bIns="36572" rtlCol="0">
            <a:spAutoFit/>
          </a:bodyPr>
          <a:lstStyle/>
          <a:p>
            <a:pPr algn="ctr"/>
            <a:r>
              <a:rPr lang="en-US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surname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875" y="2600593"/>
            <a:ext cx="1590994" cy="473968"/>
          </a:xfrm>
          <a:prstGeom prst="rect">
            <a:avLst/>
          </a:prstGeom>
          <a:noFill/>
        </p:spPr>
        <p:txBody>
          <a:bodyPr wrap="square" lIns="73144" tIns="36572" rIns="73144" bIns="36572" rtlCol="0">
            <a:spAutoFit/>
          </a:bodyPr>
          <a:lstStyle/>
          <a:p>
            <a:pPr algn="ctr"/>
            <a:r>
              <a:rPr lang="en-US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Married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73311" y="2600593"/>
            <a:ext cx="3049403" cy="473968"/>
          </a:xfrm>
          <a:prstGeom prst="rect">
            <a:avLst/>
          </a:prstGeom>
          <a:noFill/>
        </p:spPr>
        <p:txBody>
          <a:bodyPr wrap="square" lIns="73144" tIns="36572" rIns="73144" bIns="36572" rtlCol="0">
            <a:spAutoFit/>
          </a:bodyPr>
          <a:lstStyle/>
          <a:p>
            <a:pPr algn="ctr"/>
            <a:r>
              <a:rPr lang="en-US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one who is wedded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04" y="2219313"/>
            <a:ext cx="2705893" cy="123652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86490" y="861624"/>
            <a:ext cx="2055033" cy="473968"/>
            <a:chOff x="2386490" y="861624"/>
            <a:chExt cx="2055033" cy="473968"/>
          </a:xfrm>
        </p:grpSpPr>
        <p:sp>
          <p:nvSpPr>
            <p:cNvPr id="12" name="TextBox 11"/>
            <p:cNvSpPr txBox="1"/>
            <p:nvPr/>
          </p:nvSpPr>
          <p:spPr>
            <a:xfrm>
              <a:off x="2386490" y="861624"/>
              <a:ext cx="1060661" cy="47396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73144" tIns="36572" rIns="73144" bIns="36572" rtlCol="0">
              <a:spAutoFit/>
            </a:bodyPr>
            <a:lstStyle/>
            <a:p>
              <a:r>
                <a:rPr lang="en-US" sz="2600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‘</a:t>
              </a:r>
              <a:r>
                <a:rPr lang="en-US" sz="2600" dirty="0">
                  <a:ln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rPr>
                <a:t>Bony</a:t>
              </a:r>
              <a:r>
                <a:rPr lang="en-US" sz="2600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23045" y="861624"/>
              <a:ext cx="1018478" cy="47396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73144" tIns="36572" rIns="73144" bIns="36572" rtlCol="0">
              <a:spAutoFit/>
            </a:bodyPr>
            <a:lstStyle/>
            <a:p>
              <a:r>
                <a:rPr lang="en-US" sz="2600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Roy’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048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1853" y="204596"/>
            <a:ext cx="2651654" cy="473968"/>
          </a:xfrm>
          <a:prstGeom prst="rect">
            <a:avLst/>
          </a:prstGeom>
          <a:noFill/>
        </p:spPr>
        <p:txBody>
          <a:bodyPr wrap="square" lIns="73144" tIns="36572" rIns="73144" bIns="36572" rtlCol="0">
            <a:spAutoFit/>
          </a:bodyPr>
          <a:lstStyle/>
          <a:p>
            <a:pPr algn="ctr"/>
            <a:r>
              <a:rPr lang="en-US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Word meaning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681" y="1864302"/>
            <a:ext cx="1723576" cy="473968"/>
          </a:xfrm>
          <a:prstGeom prst="rect">
            <a:avLst/>
          </a:prstGeom>
          <a:noFill/>
        </p:spPr>
        <p:txBody>
          <a:bodyPr wrap="square" lIns="73144" tIns="36572" rIns="73144" bIns="36572" rtlCol="0">
            <a:spAutoFit/>
          </a:bodyPr>
          <a:lstStyle/>
          <a:p>
            <a:pPr algn="ctr"/>
            <a:r>
              <a:rPr lang="en-US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Nickname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3507" y="1701176"/>
            <a:ext cx="2808343" cy="1274187"/>
          </a:xfrm>
          <a:prstGeom prst="rect">
            <a:avLst/>
          </a:prstGeom>
          <a:noFill/>
        </p:spPr>
        <p:txBody>
          <a:bodyPr wrap="square" lIns="73144" tIns="36572" rIns="73144" bIns="36572" rtlCol="0">
            <a:spAutoFit/>
          </a:bodyPr>
          <a:lstStyle/>
          <a:p>
            <a:r>
              <a:rPr lang="en-US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one’s name by which one is informally called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27"/>
          <a:stretch/>
        </p:blipFill>
        <p:spPr>
          <a:xfrm>
            <a:off x="2187615" y="1508919"/>
            <a:ext cx="2519072" cy="118473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943009" y="3012102"/>
            <a:ext cx="2525885" cy="366246"/>
            <a:chOff x="1943009" y="3012102"/>
            <a:chExt cx="2525885" cy="366246"/>
          </a:xfrm>
        </p:grpSpPr>
        <p:sp>
          <p:nvSpPr>
            <p:cNvPr id="11" name="TextBox 10"/>
            <p:cNvSpPr txBox="1"/>
            <p:nvPr/>
          </p:nvSpPr>
          <p:spPr>
            <a:xfrm>
              <a:off x="3474522" y="3012102"/>
              <a:ext cx="994372" cy="366246"/>
            </a:xfrm>
            <a:prstGeom prst="rect">
              <a:avLst/>
            </a:prstGeom>
            <a:noFill/>
          </p:spPr>
          <p:txBody>
            <a:bodyPr wrap="square" lIns="73144" tIns="36572" rIns="73144" bIns="36572" rtlCol="0">
              <a:spAutoFit/>
            </a:bodyPr>
            <a:lstStyle/>
            <a:p>
              <a:r>
                <a:rPr lang="en-US" sz="19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dirty="0" err="1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Munny</a:t>
              </a:r>
              <a:r>
                <a:rPr lang="en-US" sz="19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43009" y="3012102"/>
              <a:ext cx="1856158" cy="366246"/>
            </a:xfrm>
            <a:prstGeom prst="rect">
              <a:avLst/>
            </a:prstGeom>
            <a:noFill/>
          </p:spPr>
          <p:txBody>
            <a:bodyPr wrap="square" lIns="73144" tIns="36572" rIns="73144" bIns="36572" rtlCol="0">
              <a:spAutoFit/>
            </a:bodyPr>
            <a:lstStyle/>
            <a:p>
              <a:r>
                <a:rPr lang="en-US" sz="19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Naznin</a:t>
              </a:r>
              <a:r>
                <a:rPr lang="en-US" sz="19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Nahar</a:t>
              </a:r>
              <a:r>
                <a:rPr lang="en-US" sz="19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674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190" y="829314"/>
            <a:ext cx="3911191" cy="349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3852"/>
            <a:ext cx="7822381" cy="7754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3144" tIns="36572" rIns="73144" bIns="36572" rtlCol="0" anchor="ctr"/>
          <a:lstStyle/>
          <a:p>
            <a:pPr algn="ctr"/>
            <a:r>
              <a:rPr lang="bn-BD" sz="43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Teacher’s reading </a:t>
            </a:r>
            <a:endParaRPr lang="en-US" sz="43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2" t="10383" r="35656" b="9677"/>
          <a:stretch/>
        </p:blipFill>
        <p:spPr>
          <a:xfrm>
            <a:off x="883920" y="1056518"/>
            <a:ext cx="2357120" cy="304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1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232</Words>
  <Application>Microsoft Office PowerPoint</Application>
  <PresentationFormat>Custom</PresentationFormat>
  <Paragraphs>58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PowerPoint Presentation</vt:lpstr>
      <vt:lpstr>Identity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reading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lucky</dc:creator>
  <cp:lastModifiedBy>my</cp:lastModifiedBy>
  <cp:revision>28</cp:revision>
  <dcterms:created xsi:type="dcterms:W3CDTF">2006-08-16T00:00:00Z</dcterms:created>
  <dcterms:modified xsi:type="dcterms:W3CDTF">2022-03-04T18:29:07Z</dcterms:modified>
</cp:coreProperties>
</file>