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2" r:id="rId4"/>
    <p:sldId id="269" r:id="rId5"/>
    <p:sldId id="271" r:id="rId6"/>
    <p:sldId id="268" r:id="rId7"/>
    <p:sldId id="257" r:id="rId8"/>
    <p:sldId id="264" r:id="rId9"/>
    <p:sldId id="265" r:id="rId10"/>
    <p:sldId id="275" r:id="rId11"/>
    <p:sldId id="277" r:id="rId12"/>
    <p:sldId id="276" r:id="rId13"/>
    <p:sldId id="274" r:id="rId14"/>
    <p:sldId id="273" r:id="rId15"/>
    <p:sldId id="278" r:id="rId16"/>
    <p:sldId id="256" r:id="rId17"/>
    <p:sldId id="272" r:id="rId18"/>
    <p:sldId id="279" r:id="rId19"/>
    <p:sldId id="281" r:id="rId20"/>
    <p:sldId id="258" r:id="rId21"/>
  </p:sldIdLst>
  <p:sldSz cx="8137525" cy="5029200"/>
  <p:notesSz cx="6858000" cy="9144000"/>
  <p:defaultTextStyle>
    <a:defPPr>
      <a:defRPr lang="en-US"/>
    </a:defPPr>
    <a:lvl1pPr marL="0" algn="l" defTabSz="7523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6184" algn="l" defTabSz="7523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52368" algn="l" defTabSz="7523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28552" algn="l" defTabSz="7523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04737" algn="l" defTabSz="7523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80921" algn="l" defTabSz="7523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57105" algn="l" defTabSz="7523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33289" algn="l" defTabSz="7523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09473" algn="l" defTabSz="7523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96" y="-90"/>
      </p:cViewPr>
      <p:guideLst>
        <p:guide orient="horz" pos="1584"/>
        <p:guide pos="25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15" y="1562312"/>
            <a:ext cx="6916896" cy="10780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629" y="2849880"/>
            <a:ext cx="5696268" cy="1285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6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2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4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0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33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9706" y="201402"/>
            <a:ext cx="1830943" cy="42911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876" y="201402"/>
            <a:ext cx="5357204" cy="42911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09" y="3231727"/>
            <a:ext cx="6916896" cy="998855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09" y="2131590"/>
            <a:ext cx="6916896" cy="110013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6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23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285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047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809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57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33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094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876" y="1173480"/>
            <a:ext cx="3594074" cy="331904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575" y="1173480"/>
            <a:ext cx="3594074" cy="331904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876" y="1125749"/>
            <a:ext cx="3595487" cy="469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184" indent="0">
              <a:buNone/>
              <a:defRPr sz="1600" b="1"/>
            </a:lvl2pPr>
            <a:lvl3pPr marL="752368" indent="0">
              <a:buNone/>
              <a:defRPr sz="1500" b="1"/>
            </a:lvl3pPr>
            <a:lvl4pPr marL="1128552" indent="0">
              <a:buNone/>
              <a:defRPr sz="1300" b="1"/>
            </a:lvl4pPr>
            <a:lvl5pPr marL="1504737" indent="0">
              <a:buNone/>
              <a:defRPr sz="1300" b="1"/>
            </a:lvl5pPr>
            <a:lvl6pPr marL="1880921" indent="0">
              <a:buNone/>
              <a:defRPr sz="1300" b="1"/>
            </a:lvl6pPr>
            <a:lvl7pPr marL="2257105" indent="0">
              <a:buNone/>
              <a:defRPr sz="1300" b="1"/>
            </a:lvl7pPr>
            <a:lvl8pPr marL="2633289" indent="0">
              <a:buNone/>
              <a:defRPr sz="1300" b="1"/>
            </a:lvl8pPr>
            <a:lvl9pPr marL="300947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876" y="1594908"/>
            <a:ext cx="3595487" cy="289761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3750" y="1125749"/>
            <a:ext cx="3596899" cy="469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6184" indent="0">
              <a:buNone/>
              <a:defRPr sz="1600" b="1"/>
            </a:lvl2pPr>
            <a:lvl3pPr marL="752368" indent="0">
              <a:buNone/>
              <a:defRPr sz="1500" b="1"/>
            </a:lvl3pPr>
            <a:lvl4pPr marL="1128552" indent="0">
              <a:buNone/>
              <a:defRPr sz="1300" b="1"/>
            </a:lvl4pPr>
            <a:lvl5pPr marL="1504737" indent="0">
              <a:buNone/>
              <a:defRPr sz="1300" b="1"/>
            </a:lvl5pPr>
            <a:lvl6pPr marL="1880921" indent="0">
              <a:buNone/>
              <a:defRPr sz="1300" b="1"/>
            </a:lvl6pPr>
            <a:lvl7pPr marL="2257105" indent="0">
              <a:buNone/>
              <a:defRPr sz="1300" b="1"/>
            </a:lvl7pPr>
            <a:lvl8pPr marL="2633289" indent="0">
              <a:buNone/>
              <a:defRPr sz="1300" b="1"/>
            </a:lvl8pPr>
            <a:lvl9pPr marL="300947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3750" y="1594908"/>
            <a:ext cx="3596899" cy="289761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77" y="200237"/>
            <a:ext cx="2677190" cy="85217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546" y="200237"/>
            <a:ext cx="4549103" cy="429228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877" y="1052407"/>
            <a:ext cx="2677190" cy="3440113"/>
          </a:xfrm>
        </p:spPr>
        <p:txBody>
          <a:bodyPr/>
          <a:lstStyle>
            <a:lvl1pPr marL="0" indent="0">
              <a:buNone/>
              <a:defRPr sz="1200"/>
            </a:lvl1pPr>
            <a:lvl2pPr marL="376184" indent="0">
              <a:buNone/>
              <a:defRPr sz="1000"/>
            </a:lvl2pPr>
            <a:lvl3pPr marL="752368" indent="0">
              <a:buNone/>
              <a:defRPr sz="800"/>
            </a:lvl3pPr>
            <a:lvl4pPr marL="1128552" indent="0">
              <a:buNone/>
              <a:defRPr sz="700"/>
            </a:lvl4pPr>
            <a:lvl5pPr marL="1504737" indent="0">
              <a:buNone/>
              <a:defRPr sz="700"/>
            </a:lvl5pPr>
            <a:lvl6pPr marL="1880921" indent="0">
              <a:buNone/>
              <a:defRPr sz="700"/>
            </a:lvl6pPr>
            <a:lvl7pPr marL="2257105" indent="0">
              <a:buNone/>
              <a:defRPr sz="700"/>
            </a:lvl7pPr>
            <a:lvl8pPr marL="2633289" indent="0">
              <a:buNone/>
              <a:defRPr sz="700"/>
            </a:lvl8pPr>
            <a:lvl9pPr marL="300947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012" y="3520440"/>
            <a:ext cx="4882515" cy="41560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5012" y="449368"/>
            <a:ext cx="4882515" cy="3017520"/>
          </a:xfrm>
        </p:spPr>
        <p:txBody>
          <a:bodyPr/>
          <a:lstStyle>
            <a:lvl1pPr marL="0" indent="0">
              <a:buNone/>
              <a:defRPr sz="2600"/>
            </a:lvl1pPr>
            <a:lvl2pPr marL="376184" indent="0">
              <a:buNone/>
              <a:defRPr sz="2300"/>
            </a:lvl2pPr>
            <a:lvl3pPr marL="752368" indent="0">
              <a:buNone/>
              <a:defRPr sz="2000"/>
            </a:lvl3pPr>
            <a:lvl4pPr marL="1128552" indent="0">
              <a:buNone/>
              <a:defRPr sz="1600"/>
            </a:lvl4pPr>
            <a:lvl5pPr marL="1504737" indent="0">
              <a:buNone/>
              <a:defRPr sz="1600"/>
            </a:lvl5pPr>
            <a:lvl6pPr marL="1880921" indent="0">
              <a:buNone/>
              <a:defRPr sz="1600"/>
            </a:lvl6pPr>
            <a:lvl7pPr marL="2257105" indent="0">
              <a:buNone/>
              <a:defRPr sz="1600"/>
            </a:lvl7pPr>
            <a:lvl8pPr marL="2633289" indent="0">
              <a:buNone/>
              <a:defRPr sz="1600"/>
            </a:lvl8pPr>
            <a:lvl9pPr marL="3009473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5012" y="3936048"/>
            <a:ext cx="4882515" cy="590232"/>
          </a:xfrm>
        </p:spPr>
        <p:txBody>
          <a:bodyPr/>
          <a:lstStyle>
            <a:lvl1pPr marL="0" indent="0">
              <a:buNone/>
              <a:defRPr sz="1200"/>
            </a:lvl1pPr>
            <a:lvl2pPr marL="376184" indent="0">
              <a:buNone/>
              <a:defRPr sz="1000"/>
            </a:lvl2pPr>
            <a:lvl3pPr marL="752368" indent="0">
              <a:buNone/>
              <a:defRPr sz="800"/>
            </a:lvl3pPr>
            <a:lvl4pPr marL="1128552" indent="0">
              <a:buNone/>
              <a:defRPr sz="700"/>
            </a:lvl4pPr>
            <a:lvl5pPr marL="1504737" indent="0">
              <a:buNone/>
              <a:defRPr sz="700"/>
            </a:lvl5pPr>
            <a:lvl6pPr marL="1880921" indent="0">
              <a:buNone/>
              <a:defRPr sz="700"/>
            </a:lvl6pPr>
            <a:lvl7pPr marL="2257105" indent="0">
              <a:buNone/>
              <a:defRPr sz="700"/>
            </a:lvl7pPr>
            <a:lvl8pPr marL="2633289" indent="0">
              <a:buNone/>
              <a:defRPr sz="700"/>
            </a:lvl8pPr>
            <a:lvl9pPr marL="300947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76" y="201401"/>
            <a:ext cx="7323773" cy="838200"/>
          </a:xfrm>
          <a:prstGeom prst="rect">
            <a:avLst/>
          </a:prstGeom>
        </p:spPr>
        <p:txBody>
          <a:bodyPr vert="horz" lIns="75237" tIns="37618" rIns="75237" bIns="376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876" y="1173480"/>
            <a:ext cx="7323773" cy="3319040"/>
          </a:xfrm>
          <a:prstGeom prst="rect">
            <a:avLst/>
          </a:prstGeom>
        </p:spPr>
        <p:txBody>
          <a:bodyPr vert="horz" lIns="75237" tIns="37618" rIns="75237" bIns="376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876" y="4661324"/>
            <a:ext cx="1898756" cy="267758"/>
          </a:xfrm>
          <a:prstGeom prst="rect">
            <a:avLst/>
          </a:prstGeom>
        </p:spPr>
        <p:txBody>
          <a:bodyPr vert="horz" lIns="75237" tIns="37618" rIns="75237" bIns="376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0321" y="4661324"/>
            <a:ext cx="2576883" cy="267758"/>
          </a:xfrm>
          <a:prstGeom prst="rect">
            <a:avLst/>
          </a:prstGeom>
        </p:spPr>
        <p:txBody>
          <a:bodyPr vert="horz" lIns="75237" tIns="37618" rIns="75237" bIns="3761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1893" y="4661324"/>
            <a:ext cx="1898756" cy="267758"/>
          </a:xfrm>
          <a:prstGeom prst="rect">
            <a:avLst/>
          </a:prstGeom>
        </p:spPr>
        <p:txBody>
          <a:bodyPr vert="horz" lIns="75237" tIns="37618" rIns="75237" bIns="3761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5236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2138" indent="-282138" algn="l" defTabSz="75236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1299" indent="-235115" algn="l" defTabSz="75236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40460" indent="-188092" algn="l" defTabSz="7523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645" indent="-188092" algn="l" defTabSz="75236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829" indent="-188092" algn="l" defTabSz="75236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013" indent="-188092" algn="l" defTabSz="75236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197" indent="-188092" algn="l" defTabSz="75236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1381" indent="-188092" algn="l" defTabSz="75236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7565" indent="-188092" algn="l" defTabSz="75236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6184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2368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552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4737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921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57105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3289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09473" algn="l" defTabSz="75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" y="0"/>
            <a:ext cx="8065136" cy="50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22" y="1066800"/>
            <a:ext cx="4459605" cy="3366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13347" r="64975" b="56709"/>
          <a:stretch/>
        </p:blipFill>
        <p:spPr>
          <a:xfrm>
            <a:off x="-25196" y="1905000"/>
            <a:ext cx="3552097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562" y="1143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Look, listen and say.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4" y="152400"/>
            <a:ext cx="22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219200"/>
            <a:ext cx="4064000" cy="3293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1" t="13347" r="35884" b="52449"/>
          <a:stretch/>
        </p:blipFill>
        <p:spPr>
          <a:xfrm>
            <a:off x="4297362" y="1875220"/>
            <a:ext cx="3063557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084" y="695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Look, listen and say.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4" y="152400"/>
            <a:ext cx="22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2900" b="2047"/>
          <a:stretch/>
        </p:blipFill>
        <p:spPr>
          <a:xfrm>
            <a:off x="3773804" y="914399"/>
            <a:ext cx="4398963" cy="3688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0" t="13346" r="1187" b="50962"/>
          <a:stretch/>
        </p:blipFill>
        <p:spPr>
          <a:xfrm>
            <a:off x="0" y="1717038"/>
            <a:ext cx="3611562" cy="208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562" y="1143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Look, listen and say.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4" y="152400"/>
            <a:ext cx="22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13347"/>
          <a:stretch/>
        </p:blipFill>
        <p:spPr>
          <a:xfrm>
            <a:off x="106362" y="1219200"/>
            <a:ext cx="7924165" cy="343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4362" y="619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Look, listen and say.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4" y="152400"/>
            <a:ext cx="22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336045"/>
              </p:ext>
            </p:extLst>
          </p:nvPr>
        </p:nvGraphicFramePr>
        <p:xfrm>
          <a:off x="6313804" y="37149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3804" y="37149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3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" y="1905000"/>
            <a:ext cx="1733550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2" y="1964690"/>
            <a:ext cx="1647825" cy="1070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62" y="1968640"/>
            <a:ext cx="1628775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62" y="1934210"/>
            <a:ext cx="1685925" cy="1133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484" y="152400"/>
            <a:ext cx="171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pair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123" y="838200"/>
            <a:ext cx="581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picture that have sound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362" y="211303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" y="1905000"/>
            <a:ext cx="2133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62" y="1934210"/>
            <a:ext cx="1905000" cy="1342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62" y="1934210"/>
            <a:ext cx="2066925" cy="1342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484" y="152400"/>
            <a:ext cx="171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pair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123" y="838200"/>
            <a:ext cx="581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picture that have sound 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5644" y="194412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4" y="152400"/>
            <a:ext cx="22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562" y="69084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7" b="48942"/>
          <a:stretch/>
        </p:blipFill>
        <p:spPr>
          <a:xfrm>
            <a:off x="0" y="1600200"/>
            <a:ext cx="7988299" cy="186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762" y="3657600"/>
            <a:ext cx="101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Farm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2362" y="3627120"/>
            <a:ext cx="101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Fish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7362" y="3627120"/>
            <a:ext cx="101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0962" y="367792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village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2"/>
          <a:stretch/>
        </p:blipFill>
        <p:spPr>
          <a:xfrm>
            <a:off x="0" y="1676400"/>
            <a:ext cx="7839075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8962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24" y="152400"/>
            <a:ext cx="223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762" y="3657600"/>
            <a:ext cx="101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9484" y="3657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Friend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0704" y="3647440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vote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7693" y="3667760"/>
            <a:ext cx="101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vault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362" y="1955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6" t="60416" r="25476" b="5202"/>
          <a:stretch/>
        </p:blipFill>
        <p:spPr>
          <a:xfrm>
            <a:off x="106362" y="2057400"/>
            <a:ext cx="1849121" cy="1544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6" r="76412" b="5428"/>
          <a:stretch/>
        </p:blipFill>
        <p:spPr>
          <a:xfrm>
            <a:off x="1955483" y="2067560"/>
            <a:ext cx="1849120" cy="153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t="7038" r="6414" b="6296"/>
          <a:stretch/>
        </p:blipFill>
        <p:spPr>
          <a:xfrm>
            <a:off x="3916362" y="2138680"/>
            <a:ext cx="1828800" cy="139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00" y="2183130"/>
            <a:ext cx="2199323" cy="1342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123" y="838200"/>
            <a:ext cx="581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pictures that have sound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885" y="21873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8762" y="21873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362" y="1955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6" t="60416" r="25476" b="5202"/>
          <a:stretch/>
        </p:blipFill>
        <p:spPr>
          <a:xfrm>
            <a:off x="106362" y="2057400"/>
            <a:ext cx="1849121" cy="1544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6" r="76412" b="5428"/>
          <a:stretch/>
        </p:blipFill>
        <p:spPr>
          <a:xfrm>
            <a:off x="1955483" y="2067560"/>
            <a:ext cx="1849120" cy="153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t="7038" r="6414" b="6296"/>
          <a:stretch/>
        </p:blipFill>
        <p:spPr>
          <a:xfrm>
            <a:off x="3916362" y="2138680"/>
            <a:ext cx="1828800" cy="1391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123" y="838200"/>
            <a:ext cx="581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pictures that have sound 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084" y="212675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0" y="2126754"/>
            <a:ext cx="1852612" cy="13632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27578" y="2286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976" y="447040"/>
            <a:ext cx="2848134" cy="502920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78" y="1285240"/>
            <a:ext cx="864612" cy="117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3"/>
          <p:cNvSpPr>
            <a:spLocks noGrp="1"/>
          </p:cNvSpPr>
          <p:nvPr/>
        </p:nvSpPr>
        <p:spPr>
          <a:xfrm>
            <a:off x="4831656" y="2580640"/>
            <a:ext cx="2975282" cy="1899920"/>
          </a:xfrm>
          <a:prstGeom prst="rect">
            <a:avLst/>
          </a:prstGeom>
        </p:spPr>
        <p:txBody>
          <a:bodyPr vert="horz" lIns="64227" tIns="32114" rIns="64227" bIns="32114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you</a:t>
            </a:r>
          </a:p>
          <a:p>
            <a:pPr marL="0" indent="0"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Lesson:  7 </a:t>
            </a:r>
          </a:p>
          <a:p>
            <a:pPr marL="0" indent="0"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minutes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208" y="2652576"/>
            <a:ext cx="3257168" cy="1419072"/>
          </a:xfrm>
          <a:prstGeom prst="rect">
            <a:avLst/>
          </a:prstGeom>
          <a:noFill/>
        </p:spPr>
        <p:txBody>
          <a:bodyPr wrap="none" lIns="64227" tIns="32114" rIns="64227" bIns="32114">
            <a:spAutoFit/>
          </a:bodyPr>
          <a:lstStyle/>
          <a:p>
            <a:pPr algn="ctr"/>
            <a:r>
              <a:rPr lang="en-US" sz="22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en-US" sz="22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Lucky Akhter </a:t>
            </a:r>
            <a:r>
              <a:rPr lang="en-US" sz="22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Parveen</a:t>
            </a:r>
            <a:endParaRPr lang="en-US" sz="22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Bihari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Pirgachha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Rangpur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06" y="1396385"/>
            <a:ext cx="1017192" cy="1184256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Rectangle 2"/>
          <p:cNvSpPr/>
          <p:nvPr/>
        </p:nvSpPr>
        <p:spPr>
          <a:xfrm>
            <a:off x="0" y="0"/>
            <a:ext cx="8137525" cy="16764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27" tIns="32114" rIns="64227" bIns="3211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34087" y="167640"/>
            <a:ext cx="203438" cy="486156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27" tIns="32114" rIns="64227" bIns="3211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9860"/>
            <a:ext cx="203438" cy="486156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27" tIns="32114" rIns="64227" bIns="32114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8494" y="4897120"/>
            <a:ext cx="8137525" cy="16764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27" tIns="32114" rIns="64227" bIns="321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2" y="228600"/>
            <a:ext cx="456247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85003" y="223520"/>
            <a:ext cx="5899706" cy="106172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5237" tIns="37618" rIns="75237" bIns="37618" rtlCol="0" anchor="ctr"/>
          <a:lstStyle/>
          <a:p>
            <a:pPr algn="ctr"/>
            <a:r>
              <a:rPr lang="bn-BD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5626" y="1955800"/>
            <a:ext cx="7798461" cy="2849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5237" tIns="37618" rIns="75237" bIns="37618" rtlCol="0" anchor="ctr"/>
          <a:lstStyle/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Students will be able to: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Listening: 1.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recognize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sound differences in the context of words.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Speaking: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.1.1 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say words </a:t>
            </a:r>
            <a:r>
              <a:rPr lang="en-US" sz="28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sentences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with proper sounds and stress.</a:t>
            </a:r>
            <a:endParaRPr lang="bn-BD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27802" y="132704"/>
            <a:ext cx="5162130" cy="652015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22" tIns="32111" rIns="64222" bIns="32111" rtlCol="0" anchor="ctr"/>
          <a:lstStyle/>
          <a:p>
            <a:pPr algn="ctr"/>
            <a:r>
              <a:rPr lang="en-GB" sz="25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GB" sz="25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</a:t>
            </a:r>
            <a:r>
              <a:rPr lang="bn-BD" sz="25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ies: Singing a song </a:t>
            </a:r>
            <a:endParaRPr lang="en-GB" sz="25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ook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9" y="784719"/>
            <a:ext cx="7611657" cy="40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187174"/>
              </p:ext>
            </p:extLst>
          </p:nvPr>
        </p:nvGraphicFramePr>
        <p:xfrm>
          <a:off x="3461453" y="920996"/>
          <a:ext cx="813753" cy="56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1453" y="920996"/>
                        <a:ext cx="813753" cy="565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8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9362" y="411480"/>
            <a:ext cx="4648200" cy="599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5237" tIns="37618" rIns="75237" bIns="37618"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Let’s see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pictures.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2368" r="3108" b="1777"/>
          <a:stretch/>
        </p:blipFill>
        <p:spPr>
          <a:xfrm>
            <a:off x="-1" y="0"/>
            <a:ext cx="8137525" cy="5055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480"/>
            <a:ext cx="8137525" cy="5086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t="3012" r="1328"/>
          <a:stretch/>
        </p:blipFill>
        <p:spPr>
          <a:xfrm>
            <a:off x="172720" y="121920"/>
            <a:ext cx="775208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87562" y="228600"/>
            <a:ext cx="4202960" cy="127000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5237" tIns="37618" rIns="75237" bIns="37618" rtlCol="0" anchor="ctr"/>
          <a:lstStyle/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 days Lesson</a:t>
            </a:r>
          </a:p>
        </p:txBody>
      </p:sp>
      <p:sp>
        <p:nvSpPr>
          <p:cNvPr id="3" name="Oval 2"/>
          <p:cNvSpPr/>
          <p:nvPr/>
        </p:nvSpPr>
        <p:spPr>
          <a:xfrm>
            <a:off x="1935162" y="1828800"/>
            <a:ext cx="4000950" cy="2067560"/>
          </a:xfrm>
          <a:prstGeom prst="ellipse">
            <a:avLst/>
          </a:prstGeom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5237" tIns="37618" rIns="75237" bIns="37618" rtlCol="0" anchor="ctr"/>
          <a:lstStyle/>
          <a:p>
            <a:pPr algn="ctr"/>
            <a:r>
              <a:rPr lang="en-US" sz="4900" dirty="0">
                <a:latin typeface="Times New Roman" pitchFamily="18" charset="0"/>
                <a:cs typeface="Times New Roman" pitchFamily="18" charset="0"/>
              </a:rPr>
              <a:t>Sound practice </a:t>
            </a:r>
          </a:p>
        </p:txBody>
      </p:sp>
    </p:spTree>
    <p:extLst>
      <p:ext uri="{BB962C8B-B14F-4D97-AF65-F5344CB8AC3E}">
        <p14:creationId xmlns:p14="http://schemas.microsoft.com/office/powerpoint/2010/main" val="11877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302" y="212303"/>
            <a:ext cx="2712508" cy="476080"/>
          </a:xfrm>
          <a:prstGeom prst="rect">
            <a:avLst/>
          </a:prstGeom>
          <a:noFill/>
        </p:spPr>
        <p:txBody>
          <a:bodyPr wrap="square" lIns="75237" tIns="37618" rIns="75237" bIns="37618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439" y="1014943"/>
            <a:ext cx="1424067" cy="476080"/>
          </a:xfrm>
          <a:prstGeom prst="rect">
            <a:avLst/>
          </a:prstGeom>
          <a:noFill/>
        </p:spPr>
        <p:txBody>
          <a:bodyPr wrap="square" lIns="75237" tIns="37618" rIns="75237" bIns="37618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Fan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6890" y="1028275"/>
            <a:ext cx="3255009" cy="476080"/>
          </a:xfrm>
          <a:prstGeom prst="rect">
            <a:avLst/>
          </a:prstGeom>
          <a:noFill/>
        </p:spPr>
        <p:txBody>
          <a:bodyPr wrap="square" lIns="75237" tIns="37618" rIns="75237" bIns="37618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tools to blow wind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788" y="2480097"/>
            <a:ext cx="1627506" cy="476080"/>
          </a:xfrm>
          <a:prstGeom prst="rect">
            <a:avLst/>
          </a:prstGeom>
          <a:noFill/>
        </p:spPr>
        <p:txBody>
          <a:bodyPr wrap="square" lIns="75237" tIns="37618" rIns="75237" bIns="37618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2515" y="2330454"/>
            <a:ext cx="3119385" cy="476080"/>
          </a:xfrm>
          <a:prstGeom prst="rect">
            <a:avLst/>
          </a:prstGeom>
          <a:noFill/>
        </p:spPr>
        <p:txBody>
          <a:bodyPr wrap="square" lIns="75237" tIns="37618" rIns="75237" bIns="37618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vehicle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439" y="3855720"/>
            <a:ext cx="1325429" cy="476080"/>
          </a:xfrm>
          <a:prstGeom prst="rect">
            <a:avLst/>
          </a:prstGeom>
          <a:noFill/>
        </p:spPr>
        <p:txBody>
          <a:bodyPr wrap="square" lIns="75237" tIns="37618" rIns="75237" bIns="37618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Fine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5810" y="3675157"/>
            <a:ext cx="3076232" cy="876190"/>
          </a:xfrm>
          <a:prstGeom prst="rect">
            <a:avLst/>
          </a:prstGeom>
          <a:noFill/>
        </p:spPr>
        <p:txBody>
          <a:bodyPr wrap="square" lIns="75237" tIns="37618" rIns="75237" bIns="37618" rtlCol="0">
            <a:spAutoFit/>
          </a:bodyPr>
          <a:lstStyle/>
          <a:p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a very good condition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81" y="735209"/>
            <a:ext cx="2237820" cy="122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6" t="15886" b="11387"/>
          <a:stretch/>
        </p:blipFill>
        <p:spPr>
          <a:xfrm>
            <a:off x="1966569" y="2179320"/>
            <a:ext cx="2385775" cy="1229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40"/>
          <a:stretch/>
        </p:blipFill>
        <p:spPr>
          <a:xfrm>
            <a:off x="2293301" y="3520440"/>
            <a:ext cx="1978899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2" y="838200"/>
            <a:ext cx="304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5562" y="132080"/>
            <a:ext cx="6248400" cy="553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5237" tIns="37618" rIns="75237" bIns="37618" rtlCol="0" anchor="ctr"/>
          <a:lstStyle/>
          <a:p>
            <a:pPr algn="ctr"/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2011" r="3607" b="4445"/>
          <a:stretch/>
        </p:blipFill>
        <p:spPr>
          <a:xfrm>
            <a:off x="1304924" y="767678"/>
            <a:ext cx="3124200" cy="3956722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50530"/>
              </p:ext>
            </p:extLst>
          </p:nvPr>
        </p:nvGraphicFramePr>
        <p:xfrm>
          <a:off x="411162" y="609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" y="6096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7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3" y="55880"/>
            <a:ext cx="8001900" cy="78232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reading </a:t>
            </a:r>
            <a:endParaRPr lang="en-GB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1375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217</Words>
  <Application>Microsoft Office PowerPoint</Application>
  <PresentationFormat>Custom</PresentationFormat>
  <Paragraphs>61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reading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my</cp:lastModifiedBy>
  <cp:revision>34</cp:revision>
  <dcterms:created xsi:type="dcterms:W3CDTF">2006-08-16T00:00:00Z</dcterms:created>
  <dcterms:modified xsi:type="dcterms:W3CDTF">2022-03-30T16:39:28Z</dcterms:modified>
</cp:coreProperties>
</file>